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2.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3.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4.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theme/theme5.xml" ContentType="application/vnd.openxmlformats-officedocument.theme+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theme/theme6.xml" ContentType="application/vnd.openxmlformats-officedocument.theme+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09.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53.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66" r:id="rId4"/>
    <p:sldMasterId id="2147484142" r:id="rId5"/>
    <p:sldMasterId id="2147484051" r:id="rId6"/>
    <p:sldMasterId id="2147484081" r:id="rId7"/>
    <p:sldMasterId id="2147484110" r:id="rId8"/>
    <p:sldMasterId id="2147484170" r:id="rId9"/>
    <p:sldMasterId id="2147483723" r:id="rId10"/>
  </p:sldMasterIdLst>
  <p:notesMasterIdLst>
    <p:notesMasterId r:id="rId302"/>
  </p:notesMasterIdLst>
  <p:handoutMasterIdLst>
    <p:handoutMasterId r:id="rId303"/>
  </p:handoutMasterIdLst>
  <p:sldIdLst>
    <p:sldId id="274" r:id="rId11"/>
    <p:sldId id="1157" r:id="rId12"/>
    <p:sldId id="287" r:id="rId13"/>
    <p:sldId id="290" r:id="rId14"/>
    <p:sldId id="289" r:id="rId15"/>
    <p:sldId id="316" r:id="rId16"/>
    <p:sldId id="293" r:id="rId17"/>
    <p:sldId id="291" r:id="rId18"/>
    <p:sldId id="1158" r:id="rId19"/>
    <p:sldId id="296" r:id="rId20"/>
    <p:sldId id="1142" r:id="rId21"/>
    <p:sldId id="298" r:id="rId22"/>
    <p:sldId id="297" r:id="rId23"/>
    <p:sldId id="317" r:id="rId24"/>
    <p:sldId id="318" r:id="rId25"/>
    <p:sldId id="1159" r:id="rId26"/>
    <p:sldId id="1160" r:id="rId27"/>
    <p:sldId id="1161" r:id="rId28"/>
    <p:sldId id="1162" r:id="rId29"/>
    <p:sldId id="1163" r:id="rId30"/>
    <p:sldId id="1164" r:id="rId31"/>
    <p:sldId id="324" r:id="rId32"/>
    <p:sldId id="325" r:id="rId33"/>
    <p:sldId id="327" r:id="rId34"/>
    <p:sldId id="328" r:id="rId35"/>
    <p:sldId id="329" r:id="rId36"/>
    <p:sldId id="330" r:id="rId37"/>
    <p:sldId id="331" r:id="rId38"/>
    <p:sldId id="887" r:id="rId39"/>
    <p:sldId id="458" r:id="rId40"/>
    <p:sldId id="459" r:id="rId41"/>
    <p:sldId id="888" r:id="rId42"/>
    <p:sldId id="460" r:id="rId43"/>
    <p:sldId id="461" r:id="rId44"/>
    <p:sldId id="299" r:id="rId45"/>
    <p:sldId id="890" r:id="rId46"/>
    <p:sldId id="973" r:id="rId47"/>
    <p:sldId id="974" r:id="rId48"/>
    <p:sldId id="1144" r:id="rId49"/>
    <p:sldId id="976" r:id="rId50"/>
    <p:sldId id="977" r:id="rId51"/>
    <p:sldId id="978" r:id="rId52"/>
    <p:sldId id="979" r:id="rId53"/>
    <p:sldId id="980" r:id="rId54"/>
    <p:sldId id="981" r:id="rId55"/>
    <p:sldId id="300" r:id="rId56"/>
    <p:sldId id="984" r:id="rId57"/>
    <p:sldId id="1165" r:id="rId58"/>
    <p:sldId id="985" r:id="rId59"/>
    <p:sldId id="986" r:id="rId60"/>
    <p:sldId id="701" r:id="rId61"/>
    <p:sldId id="987" r:id="rId62"/>
    <p:sldId id="988" r:id="rId63"/>
    <p:sldId id="989" r:id="rId64"/>
    <p:sldId id="990" r:id="rId65"/>
    <p:sldId id="991" r:id="rId66"/>
    <p:sldId id="992" r:id="rId67"/>
    <p:sldId id="993" r:id="rId68"/>
    <p:sldId id="994" r:id="rId69"/>
    <p:sldId id="305" r:id="rId70"/>
    <p:sldId id="997" r:id="rId71"/>
    <p:sldId id="998" r:id="rId72"/>
    <p:sldId id="1145" r:id="rId73"/>
    <p:sldId id="1000" r:id="rId74"/>
    <p:sldId id="1001" r:id="rId75"/>
    <p:sldId id="332" r:id="rId76"/>
    <p:sldId id="334" r:id="rId77"/>
    <p:sldId id="335" r:id="rId78"/>
    <p:sldId id="336" r:id="rId79"/>
    <p:sldId id="337" r:id="rId80"/>
    <p:sldId id="1002" r:id="rId81"/>
    <p:sldId id="1003" r:id="rId82"/>
    <p:sldId id="338" r:id="rId83"/>
    <p:sldId id="339" r:id="rId84"/>
    <p:sldId id="1004" r:id="rId85"/>
    <p:sldId id="326" r:id="rId86"/>
    <p:sldId id="1005" r:id="rId87"/>
    <p:sldId id="1006" r:id="rId88"/>
    <p:sldId id="302" r:id="rId89"/>
    <p:sldId id="303" r:id="rId90"/>
    <p:sldId id="1007" r:id="rId91"/>
    <p:sldId id="1008" r:id="rId92"/>
    <p:sldId id="1009" r:id="rId93"/>
    <p:sldId id="1010" r:id="rId94"/>
    <p:sldId id="1011" r:id="rId95"/>
    <p:sldId id="1012" r:id="rId96"/>
    <p:sldId id="1146" r:id="rId97"/>
    <p:sldId id="351" r:id="rId98"/>
    <p:sldId id="352" r:id="rId99"/>
    <p:sldId id="353" r:id="rId100"/>
    <p:sldId id="354" r:id="rId101"/>
    <p:sldId id="355" r:id="rId102"/>
    <p:sldId id="356" r:id="rId103"/>
    <p:sldId id="304" r:id="rId104"/>
    <p:sldId id="357" r:id="rId105"/>
    <p:sldId id="358" r:id="rId106"/>
    <p:sldId id="359" r:id="rId107"/>
    <p:sldId id="360" r:id="rId108"/>
    <p:sldId id="361" r:id="rId109"/>
    <p:sldId id="362" r:id="rId110"/>
    <p:sldId id="363" r:id="rId111"/>
    <p:sldId id="1013" r:id="rId112"/>
    <p:sldId id="1147" r:id="rId113"/>
    <p:sldId id="1015" r:id="rId114"/>
    <p:sldId id="1016" r:id="rId115"/>
    <p:sldId id="1017" r:id="rId116"/>
    <p:sldId id="1018" r:id="rId117"/>
    <p:sldId id="1019" r:id="rId118"/>
    <p:sldId id="1020" r:id="rId119"/>
    <p:sldId id="1021" r:id="rId120"/>
    <p:sldId id="1022" r:id="rId121"/>
    <p:sldId id="1023" r:id="rId122"/>
    <p:sldId id="1024" r:id="rId123"/>
    <p:sldId id="1025" r:id="rId124"/>
    <p:sldId id="1026" r:id="rId125"/>
    <p:sldId id="1027" r:id="rId126"/>
    <p:sldId id="1028" r:id="rId127"/>
    <p:sldId id="1029" r:id="rId128"/>
    <p:sldId id="1031" r:id="rId129"/>
    <p:sldId id="1030" r:id="rId130"/>
    <p:sldId id="333" r:id="rId131"/>
    <p:sldId id="1032" r:id="rId132"/>
    <p:sldId id="1033" r:id="rId133"/>
    <p:sldId id="1035" r:id="rId134"/>
    <p:sldId id="1140" r:id="rId135"/>
    <p:sldId id="1036" r:id="rId136"/>
    <p:sldId id="1037" r:id="rId137"/>
    <p:sldId id="1038" r:id="rId138"/>
    <p:sldId id="1039" r:id="rId139"/>
    <p:sldId id="1040" r:id="rId140"/>
    <p:sldId id="341" r:id="rId141"/>
    <p:sldId id="307" r:id="rId142"/>
    <p:sldId id="308" r:id="rId143"/>
    <p:sldId id="313" r:id="rId144"/>
    <p:sldId id="1041" r:id="rId145"/>
    <p:sldId id="1042" r:id="rId146"/>
    <p:sldId id="315" r:id="rId147"/>
    <p:sldId id="1043" r:id="rId148"/>
    <p:sldId id="1044" r:id="rId149"/>
    <p:sldId id="1045" r:id="rId150"/>
    <p:sldId id="1046" r:id="rId151"/>
    <p:sldId id="1047" r:id="rId152"/>
    <p:sldId id="1048" r:id="rId153"/>
    <p:sldId id="309" r:id="rId154"/>
    <p:sldId id="1049" r:id="rId155"/>
    <p:sldId id="398" r:id="rId156"/>
    <p:sldId id="1050" r:id="rId157"/>
    <p:sldId id="1051" r:id="rId158"/>
    <p:sldId id="1052" r:id="rId159"/>
    <p:sldId id="402" r:id="rId160"/>
    <p:sldId id="346" r:id="rId161"/>
    <p:sldId id="347" r:id="rId162"/>
    <p:sldId id="348" r:id="rId163"/>
    <p:sldId id="350" r:id="rId164"/>
    <p:sldId id="1053" r:id="rId165"/>
    <p:sldId id="1054" r:id="rId166"/>
    <p:sldId id="1055" r:id="rId167"/>
    <p:sldId id="1056" r:id="rId168"/>
    <p:sldId id="1170" r:id="rId169"/>
    <p:sldId id="1057" r:id="rId170"/>
    <p:sldId id="310" r:id="rId171"/>
    <p:sldId id="1058" r:id="rId172"/>
    <p:sldId id="1059" r:id="rId173"/>
    <p:sldId id="1060" r:id="rId174"/>
    <p:sldId id="401" r:id="rId175"/>
    <p:sldId id="1061" r:id="rId176"/>
    <p:sldId id="1062" r:id="rId177"/>
    <p:sldId id="364" r:id="rId178"/>
    <p:sldId id="1139" r:id="rId179"/>
    <p:sldId id="345" r:id="rId180"/>
    <p:sldId id="366" r:id="rId181"/>
    <p:sldId id="367" r:id="rId182"/>
    <p:sldId id="368" r:id="rId183"/>
    <p:sldId id="369" r:id="rId184"/>
    <p:sldId id="371" r:id="rId185"/>
    <p:sldId id="370" r:id="rId186"/>
    <p:sldId id="372" r:id="rId187"/>
    <p:sldId id="373" r:id="rId188"/>
    <p:sldId id="344" r:id="rId189"/>
    <p:sldId id="395" r:id="rId190"/>
    <p:sldId id="396" r:id="rId191"/>
    <p:sldId id="397" r:id="rId192"/>
    <p:sldId id="376" r:id="rId193"/>
    <p:sldId id="377" r:id="rId194"/>
    <p:sldId id="378" r:id="rId195"/>
    <p:sldId id="379" r:id="rId196"/>
    <p:sldId id="380" r:id="rId197"/>
    <p:sldId id="381" r:id="rId198"/>
    <p:sldId id="312" r:id="rId199"/>
    <p:sldId id="1150" r:id="rId200"/>
    <p:sldId id="399" r:id="rId201"/>
    <p:sldId id="1156" r:id="rId202"/>
    <p:sldId id="391" r:id="rId203"/>
    <p:sldId id="392" r:id="rId204"/>
    <p:sldId id="393" r:id="rId205"/>
    <p:sldId id="394" r:id="rId206"/>
    <p:sldId id="1063" r:id="rId207"/>
    <p:sldId id="1064" r:id="rId208"/>
    <p:sldId id="342" r:id="rId209"/>
    <p:sldId id="343" r:id="rId210"/>
    <p:sldId id="1066" r:id="rId211"/>
    <p:sldId id="1065" r:id="rId212"/>
    <p:sldId id="1067" r:id="rId213"/>
    <p:sldId id="1068" r:id="rId214"/>
    <p:sldId id="1069" r:id="rId215"/>
    <p:sldId id="1070" r:id="rId216"/>
    <p:sldId id="1071" r:id="rId217"/>
    <p:sldId id="1072" r:id="rId218"/>
    <p:sldId id="1073" r:id="rId219"/>
    <p:sldId id="1074" r:id="rId220"/>
    <p:sldId id="1075" r:id="rId221"/>
    <p:sldId id="1076" r:id="rId222"/>
    <p:sldId id="1077" r:id="rId223"/>
    <p:sldId id="1078" r:id="rId224"/>
    <p:sldId id="1079" r:id="rId225"/>
    <p:sldId id="1080" r:id="rId226"/>
    <p:sldId id="1081" r:id="rId227"/>
    <p:sldId id="1082" r:id="rId228"/>
    <p:sldId id="1083" r:id="rId229"/>
    <p:sldId id="1084" r:id="rId230"/>
    <p:sldId id="1085" r:id="rId231"/>
    <p:sldId id="1086" r:id="rId232"/>
    <p:sldId id="1087" r:id="rId233"/>
    <p:sldId id="1088" r:id="rId234"/>
    <p:sldId id="1089" r:id="rId235"/>
    <p:sldId id="365" r:id="rId236"/>
    <p:sldId id="1090" r:id="rId237"/>
    <p:sldId id="1091" r:id="rId238"/>
    <p:sldId id="1092" r:id="rId239"/>
    <p:sldId id="1093" r:id="rId240"/>
    <p:sldId id="1094" r:id="rId241"/>
    <p:sldId id="1095" r:id="rId242"/>
    <p:sldId id="1096" r:id="rId243"/>
    <p:sldId id="1097" r:id="rId244"/>
    <p:sldId id="374" r:id="rId245"/>
    <p:sldId id="375" r:id="rId246"/>
    <p:sldId id="1098" r:id="rId247"/>
    <p:sldId id="1099" r:id="rId248"/>
    <p:sldId id="1100" r:id="rId249"/>
    <p:sldId id="1101" r:id="rId250"/>
    <p:sldId id="1102" r:id="rId251"/>
    <p:sldId id="1103" r:id="rId252"/>
    <p:sldId id="382" r:id="rId253"/>
    <p:sldId id="383" r:id="rId254"/>
    <p:sldId id="384" r:id="rId255"/>
    <p:sldId id="385" r:id="rId256"/>
    <p:sldId id="386" r:id="rId257"/>
    <p:sldId id="387" r:id="rId258"/>
    <p:sldId id="388" r:id="rId259"/>
    <p:sldId id="1104" r:id="rId260"/>
    <p:sldId id="1105" r:id="rId261"/>
    <p:sldId id="1106" r:id="rId262"/>
    <p:sldId id="1107" r:id="rId263"/>
    <p:sldId id="314" r:id="rId264"/>
    <p:sldId id="1108" r:id="rId265"/>
    <p:sldId id="1109" r:id="rId266"/>
    <p:sldId id="1111" r:id="rId267"/>
    <p:sldId id="1110" r:id="rId268"/>
    <p:sldId id="1112" r:id="rId269"/>
    <p:sldId id="1113" r:id="rId270"/>
    <p:sldId id="1152" r:id="rId271"/>
    <p:sldId id="1114" r:id="rId272"/>
    <p:sldId id="1115" r:id="rId273"/>
    <p:sldId id="1116" r:id="rId274"/>
    <p:sldId id="1117" r:id="rId275"/>
    <p:sldId id="1118" r:id="rId276"/>
    <p:sldId id="1119" r:id="rId277"/>
    <p:sldId id="1120" r:id="rId278"/>
    <p:sldId id="1121" r:id="rId279"/>
    <p:sldId id="1122" r:id="rId280"/>
    <p:sldId id="1123" r:id="rId281"/>
    <p:sldId id="1124" r:id="rId282"/>
    <p:sldId id="1125" r:id="rId283"/>
    <p:sldId id="1126" r:id="rId284"/>
    <p:sldId id="1127" r:id="rId285"/>
    <p:sldId id="1128" r:id="rId286"/>
    <p:sldId id="1129" r:id="rId287"/>
    <p:sldId id="1130" r:id="rId288"/>
    <p:sldId id="1131" r:id="rId289"/>
    <p:sldId id="1132" r:id="rId290"/>
    <p:sldId id="1133" r:id="rId291"/>
    <p:sldId id="1134" r:id="rId292"/>
    <p:sldId id="1135" r:id="rId293"/>
    <p:sldId id="1136" r:id="rId294"/>
    <p:sldId id="1137" r:id="rId295"/>
    <p:sldId id="1168" r:id="rId296"/>
    <p:sldId id="1141" r:id="rId297"/>
    <p:sldId id="1166" r:id="rId298"/>
    <p:sldId id="1167" r:id="rId299"/>
    <p:sldId id="1153" r:id="rId300"/>
    <p:sldId id="1154" r:id="rId30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id="{0D82ED1A-C2D0-4CE6-BFC4-088988CE5552}">
          <p14:sldIdLst>
            <p14:sldId id="274"/>
            <p14:sldId id="1157"/>
            <p14:sldId id="287"/>
            <p14:sldId id="290"/>
            <p14:sldId id="289"/>
            <p14:sldId id="316"/>
            <p14:sldId id="293"/>
            <p14:sldId id="291"/>
            <p14:sldId id="1158"/>
            <p14:sldId id="296"/>
            <p14:sldId id="1142"/>
          </p14:sldIdLst>
        </p14:section>
        <p14:section name="Module 1" id="{447A9CC5-3888-43C7-989D-B9DF45FF07A8}">
          <p14:sldIdLst>
            <p14:sldId id="298"/>
          </p14:sldIdLst>
        </p14:section>
        <p14:section name="Module 1.1" id="{2E4FC3B6-7600-4D06-806E-3C5A7B4BBB42}">
          <p14:sldIdLst>
            <p14:sldId id="297"/>
            <p14:sldId id="317"/>
            <p14:sldId id="318"/>
            <p14:sldId id="1159"/>
            <p14:sldId id="1160"/>
            <p14:sldId id="1161"/>
            <p14:sldId id="1162"/>
            <p14:sldId id="1163"/>
            <p14:sldId id="1164"/>
            <p14:sldId id="324"/>
            <p14:sldId id="325"/>
            <p14:sldId id="327"/>
          </p14:sldIdLst>
        </p14:section>
        <p14:section name="Module 1.1 - Class Work" id="{BDCFFDA5-8403-407B-B92E-C88EF5A5281B}">
          <p14:sldIdLst>
            <p14:sldId id="328"/>
            <p14:sldId id="329"/>
            <p14:sldId id="330"/>
            <p14:sldId id="331"/>
            <p14:sldId id="887"/>
            <p14:sldId id="458"/>
            <p14:sldId id="459"/>
            <p14:sldId id="888"/>
            <p14:sldId id="460"/>
            <p14:sldId id="461"/>
          </p14:sldIdLst>
        </p14:section>
        <p14:section name="Module 1.2" id="{20C1DD8A-0C90-48C7-AD27-54A26793C363}">
          <p14:sldIdLst>
            <p14:sldId id="299"/>
            <p14:sldId id="890"/>
            <p14:sldId id="973"/>
            <p14:sldId id="974"/>
            <p14:sldId id="1144"/>
          </p14:sldIdLst>
        </p14:section>
        <p14:section name="Module 1.2 Classwork" id="{43BDE551-D097-457C-BFA9-3EC4C6EB8158}">
          <p14:sldIdLst>
            <p14:sldId id="976"/>
            <p14:sldId id="977"/>
            <p14:sldId id="978"/>
            <p14:sldId id="979"/>
            <p14:sldId id="980"/>
            <p14:sldId id="981"/>
          </p14:sldIdLst>
        </p14:section>
        <p14:section name="Module 1.3" id="{9F332829-02C4-43EE-A800-B7DA4C1C2E66}">
          <p14:sldIdLst>
            <p14:sldId id="300"/>
            <p14:sldId id="984"/>
            <p14:sldId id="1165"/>
            <p14:sldId id="985"/>
            <p14:sldId id="986"/>
            <p14:sldId id="701"/>
            <p14:sldId id="987"/>
            <p14:sldId id="988"/>
            <p14:sldId id="989"/>
          </p14:sldIdLst>
        </p14:section>
        <p14:section name="Module 1.3 Classwork" id="{545D76A2-BE05-4D61-B541-551209502806}">
          <p14:sldIdLst>
            <p14:sldId id="990"/>
            <p14:sldId id="991"/>
            <p14:sldId id="992"/>
            <p14:sldId id="993"/>
            <p14:sldId id="994"/>
          </p14:sldIdLst>
        </p14:section>
        <p14:section name="Module 2" id="{3668804E-19BC-4BE7-B4BA-3F6CA20BE97E}">
          <p14:sldIdLst>
            <p14:sldId id="305"/>
            <p14:sldId id="997"/>
            <p14:sldId id="998"/>
            <p14:sldId id="1145"/>
            <p14:sldId id="1000"/>
            <p14:sldId id="1001"/>
            <p14:sldId id="332"/>
            <p14:sldId id="334"/>
            <p14:sldId id="335"/>
            <p14:sldId id="336"/>
            <p14:sldId id="337"/>
          </p14:sldIdLst>
        </p14:section>
        <p14:section name="Module 2 - Classwork" id="{82D36BAC-B2AE-4DFD-A92C-1A0C2648B6B7}">
          <p14:sldIdLst>
            <p14:sldId id="1002"/>
            <p14:sldId id="1003"/>
            <p14:sldId id="338"/>
            <p14:sldId id="339"/>
            <p14:sldId id="1004"/>
            <p14:sldId id="326"/>
            <p14:sldId id="1005"/>
            <p14:sldId id="1006"/>
          </p14:sldIdLst>
        </p14:section>
        <p14:section name="Module 3" id="{664F1B55-741E-4BBB-8234-F0AB3FA8729E}">
          <p14:sldIdLst>
            <p14:sldId id="302"/>
          </p14:sldIdLst>
        </p14:section>
        <p14:section name="Module 3.1" id="{0F103F67-27CB-4835-B4D0-3DA991509447}">
          <p14:sldIdLst>
            <p14:sldId id="303"/>
            <p14:sldId id="1007"/>
            <p14:sldId id="1008"/>
            <p14:sldId id="1009"/>
            <p14:sldId id="1010"/>
            <p14:sldId id="1011"/>
            <p14:sldId id="1012"/>
            <p14:sldId id="1146"/>
          </p14:sldIdLst>
        </p14:section>
        <p14:section name="Module 3.1 - Classwork" id="{0B80E829-33A2-4F76-A52C-E96302F0F7F2}">
          <p14:sldIdLst>
            <p14:sldId id="351"/>
            <p14:sldId id="352"/>
            <p14:sldId id="353"/>
            <p14:sldId id="354"/>
            <p14:sldId id="355"/>
            <p14:sldId id="356"/>
          </p14:sldIdLst>
        </p14:section>
        <p14:section name="Module 3.2" id="{AFF264C8-444C-4E0A-BAAE-7EE4CB510CEB}">
          <p14:sldIdLst>
            <p14:sldId id="304"/>
            <p14:sldId id="357"/>
            <p14:sldId id="358"/>
            <p14:sldId id="359"/>
            <p14:sldId id="360"/>
          </p14:sldIdLst>
        </p14:section>
        <p14:section name="Module 3.2 - Classwork" id="{12937334-2EF0-4C50-A724-13903BE1EDCD}">
          <p14:sldIdLst>
            <p14:sldId id="361"/>
            <p14:sldId id="362"/>
            <p14:sldId id="363"/>
          </p14:sldIdLst>
        </p14:section>
        <p14:section name="Module 4" id="{C56163DE-E63F-4966-9689-78807A27235C}">
          <p14:sldIdLst>
            <p14:sldId id="1013"/>
            <p14:sldId id="1147"/>
            <p14:sldId id="1015"/>
            <p14:sldId id="1016"/>
            <p14:sldId id="1017"/>
            <p14:sldId id="1018"/>
          </p14:sldIdLst>
        </p14:section>
        <p14:section name="Module 4 - Classwork" id="{AD2A74C0-77AF-494C-BDE3-520DE19DE5E5}">
          <p14:sldIdLst>
            <p14:sldId id="1019"/>
            <p14:sldId id="1020"/>
            <p14:sldId id="1021"/>
            <p14:sldId id="1022"/>
            <p14:sldId id="1023"/>
            <p14:sldId id="1024"/>
            <p14:sldId id="1025"/>
          </p14:sldIdLst>
        </p14:section>
        <p14:section name="Module 5" id="{65674DDE-5671-42E0-8B05-3D31A0456D4A}">
          <p14:sldIdLst>
            <p14:sldId id="1026"/>
            <p14:sldId id="1027"/>
            <p14:sldId id="1028"/>
            <p14:sldId id="1029"/>
            <p14:sldId id="1031"/>
            <p14:sldId id="1030"/>
            <p14:sldId id="333"/>
            <p14:sldId id="1032"/>
            <p14:sldId id="1033"/>
            <p14:sldId id="1035"/>
            <p14:sldId id="1140"/>
          </p14:sldIdLst>
        </p14:section>
        <p14:section name="Module 5 - Classwork" id="{80C40F0B-4E66-4472-A09A-070199BA1A75}">
          <p14:sldIdLst>
            <p14:sldId id="1036"/>
            <p14:sldId id="1037"/>
            <p14:sldId id="1038"/>
            <p14:sldId id="1039"/>
            <p14:sldId id="1040"/>
            <p14:sldId id="341"/>
          </p14:sldIdLst>
        </p14:section>
        <p14:section name="Module 6" id="{6D41BE0B-3EBB-4E07-A955-3566FB5ACE32}">
          <p14:sldIdLst>
            <p14:sldId id="307"/>
          </p14:sldIdLst>
        </p14:section>
        <p14:section name="Sub-Module 6.1" id="{3665C64B-286E-4B43-B82A-223331693DD8}">
          <p14:sldIdLst>
            <p14:sldId id="308"/>
            <p14:sldId id="313"/>
            <p14:sldId id="1041"/>
            <p14:sldId id="1042"/>
            <p14:sldId id="315"/>
          </p14:sldIdLst>
        </p14:section>
        <p14:section name="Module 6.1 - Classwork" id="{7A193C12-419C-4C22-9A00-733016BAA3A4}">
          <p14:sldIdLst>
            <p14:sldId id="1043"/>
            <p14:sldId id="1044"/>
            <p14:sldId id="1045"/>
            <p14:sldId id="1046"/>
            <p14:sldId id="1047"/>
            <p14:sldId id="1048"/>
          </p14:sldIdLst>
        </p14:section>
        <p14:section name="Module 6.2" id="{18756288-9E4C-4144-9D8B-85A5E1EE256F}">
          <p14:sldIdLst>
            <p14:sldId id="309"/>
            <p14:sldId id="1049"/>
            <p14:sldId id="398"/>
            <p14:sldId id="1050"/>
            <p14:sldId id="1051"/>
            <p14:sldId id="1052"/>
            <p14:sldId id="402"/>
          </p14:sldIdLst>
        </p14:section>
        <p14:section name="Module 6.2 - Classwork" id="{D5A2345B-3108-4DE3-9F55-97F6AB01B1BF}">
          <p14:sldIdLst>
            <p14:sldId id="346"/>
            <p14:sldId id="347"/>
            <p14:sldId id="348"/>
            <p14:sldId id="350"/>
            <p14:sldId id="1053"/>
            <p14:sldId id="1054"/>
            <p14:sldId id="1055"/>
            <p14:sldId id="1056"/>
            <p14:sldId id="1170"/>
            <p14:sldId id="1057"/>
          </p14:sldIdLst>
        </p14:section>
        <p14:section name="Module 6.3" id="{0E419A71-37CB-4393-AFD1-0ACF2DCE437D}">
          <p14:sldIdLst>
            <p14:sldId id="310"/>
            <p14:sldId id="1058"/>
            <p14:sldId id="1059"/>
            <p14:sldId id="1060"/>
            <p14:sldId id="401"/>
            <p14:sldId id="1061"/>
            <p14:sldId id="1062"/>
            <p14:sldId id="364"/>
            <p14:sldId id="1139"/>
          </p14:sldIdLst>
        </p14:section>
        <p14:section name="Module 6.3 - Classwork" id="{C39607D3-65D3-404B-A94F-666F708B6C09}">
          <p14:sldIdLst>
            <p14:sldId id="345"/>
            <p14:sldId id="366"/>
            <p14:sldId id="367"/>
            <p14:sldId id="368"/>
            <p14:sldId id="369"/>
            <p14:sldId id="371"/>
            <p14:sldId id="370"/>
            <p14:sldId id="372"/>
            <p14:sldId id="373"/>
          </p14:sldIdLst>
        </p14:section>
        <p14:section name="Module 6.4" id="{8296BD12-A539-427B-9151-1661FBF4C1D3}">
          <p14:sldIdLst>
            <p14:sldId id="344"/>
            <p14:sldId id="395"/>
            <p14:sldId id="396"/>
            <p14:sldId id="397"/>
          </p14:sldIdLst>
        </p14:section>
        <p14:section name="Module 6.4 - Classwork" id="{9119B0B2-11B5-4076-97D3-35927F0F29B2}">
          <p14:sldIdLst>
            <p14:sldId id="376"/>
            <p14:sldId id="377"/>
            <p14:sldId id="378"/>
            <p14:sldId id="379"/>
            <p14:sldId id="380"/>
            <p14:sldId id="381"/>
          </p14:sldIdLst>
        </p14:section>
        <p14:section name="Module 6.5" id="{7BB925DE-5CDD-4A27-AF20-5C6E6DA6D235}">
          <p14:sldIdLst>
            <p14:sldId id="312"/>
            <p14:sldId id="1150"/>
            <p14:sldId id="399"/>
            <p14:sldId id="1156"/>
            <p14:sldId id="391"/>
            <p14:sldId id="392"/>
          </p14:sldIdLst>
        </p14:section>
        <p14:section name="Module 6.5 - Classwork" id="{3E6C1213-F612-4D51-937E-84B46D0B6CBF}">
          <p14:sldIdLst>
            <p14:sldId id="393"/>
            <p14:sldId id="394"/>
          </p14:sldIdLst>
        </p14:section>
        <p14:section name="Module 7" id="{85CA2B35-BDFA-4B1B-94D9-52CD14A49102}">
          <p14:sldIdLst>
            <p14:sldId id="1063"/>
            <p14:sldId id="1064"/>
            <p14:sldId id="342"/>
            <p14:sldId id="343"/>
            <p14:sldId id="1066"/>
            <p14:sldId id="1065"/>
          </p14:sldIdLst>
        </p14:section>
        <p14:section name="Module 7 - Classwork" id="{3962913C-4A71-4237-9304-CD5F244CA489}">
          <p14:sldIdLst>
            <p14:sldId id="1067"/>
            <p14:sldId id="1068"/>
            <p14:sldId id="1069"/>
            <p14:sldId id="1070"/>
            <p14:sldId id="1071"/>
            <p14:sldId id="1072"/>
            <p14:sldId id="1073"/>
            <p14:sldId id="1074"/>
            <p14:sldId id="1075"/>
            <p14:sldId id="1076"/>
            <p14:sldId id="1077"/>
            <p14:sldId id="1078"/>
            <p14:sldId id="1079"/>
            <p14:sldId id="1080"/>
            <p14:sldId id="1081"/>
            <p14:sldId id="1082"/>
            <p14:sldId id="1083"/>
            <p14:sldId id="1084"/>
            <p14:sldId id="1085"/>
            <p14:sldId id="1086"/>
            <p14:sldId id="1087"/>
            <p14:sldId id="1088"/>
            <p14:sldId id="1089"/>
            <p14:sldId id="365"/>
            <p14:sldId id="1090"/>
            <p14:sldId id="1091"/>
            <p14:sldId id="1092"/>
            <p14:sldId id="1093"/>
            <p14:sldId id="1094"/>
            <p14:sldId id="1095"/>
            <p14:sldId id="1096"/>
            <p14:sldId id="1097"/>
            <p14:sldId id="374"/>
            <p14:sldId id="375"/>
            <p14:sldId id="1098"/>
            <p14:sldId id="1099"/>
            <p14:sldId id="1100"/>
            <p14:sldId id="1101"/>
            <p14:sldId id="1102"/>
            <p14:sldId id="1103"/>
            <p14:sldId id="382"/>
            <p14:sldId id="383"/>
            <p14:sldId id="384"/>
            <p14:sldId id="385"/>
            <p14:sldId id="386"/>
            <p14:sldId id="387"/>
            <p14:sldId id="388"/>
            <p14:sldId id="1104"/>
            <p14:sldId id="1105"/>
            <p14:sldId id="1106"/>
            <p14:sldId id="1107"/>
          </p14:sldIdLst>
        </p14:section>
        <p14:section name="Module 8" id="{D18E3E59-9A59-4F13-AC13-5AB5A83FBCAD}">
          <p14:sldIdLst>
            <p14:sldId id="314"/>
            <p14:sldId id="1108"/>
            <p14:sldId id="1109"/>
            <p14:sldId id="1111"/>
            <p14:sldId id="1110"/>
            <p14:sldId id="1112"/>
            <p14:sldId id="1113"/>
            <p14:sldId id="1152"/>
            <p14:sldId id="1114"/>
            <p14:sldId id="1115"/>
            <p14:sldId id="1116"/>
            <p14:sldId id="1117"/>
            <p14:sldId id="1118"/>
            <p14:sldId id="1119"/>
            <p14:sldId id="1120"/>
            <p14:sldId id="1121"/>
            <p14:sldId id="1122"/>
            <p14:sldId id="1123"/>
            <p14:sldId id="1124"/>
            <p14:sldId id="1125"/>
            <p14:sldId id="1126"/>
            <p14:sldId id="1127"/>
            <p14:sldId id="1128"/>
            <p14:sldId id="1129"/>
            <p14:sldId id="1130"/>
            <p14:sldId id="1131"/>
            <p14:sldId id="1132"/>
            <p14:sldId id="1133"/>
            <p14:sldId id="1134"/>
            <p14:sldId id="1135"/>
            <p14:sldId id="1136"/>
            <p14:sldId id="1137"/>
          </p14:sldIdLst>
        </p14:section>
        <p14:section name="Review, Survey and Post Test" id="{10F0F8E2-A50E-403B-A175-88F120FB478E}">
          <p14:sldIdLst>
            <p14:sldId id="1168"/>
            <p14:sldId id="1141"/>
            <p14:sldId id="1166"/>
            <p14:sldId id="1167"/>
            <p14:sldId id="1153"/>
            <p14:sldId id="115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4DA2F49-2F2D-3AE5-1538-73DB807AE16E}" name="Charles" initials="C" userId="S::Charles.J.Livers@usace.army.mil::6d8ddfe6-eaa1-4798-8bde-e23689b40d38" providerId="AD"/>
  <p188:author id="{6C28A74E-1785-FB66-C14A-C6A63B5F5A2F}" name="Dawag, Marion E CIV USARMY CEPOA (USA)" initials="DMECUC(" userId="S::Marion.E.Dawag@usace.army.mil::f77676da-f8a2-4aa9-b82c-5eec9d450b02" providerId="AD"/>
  <p188:author id="{E6782D51-0854-D09C-C025-D5BEDEB65C12}" name="Hadaway, Bonnie H CIV USARMY CEPOA (USA)" initials="HBHCUC(" userId="S::Bonnie.H.Hadaway@usace.army.mil::e04b2563-a6df-4e57-b725-6cce2f3654b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C4F8"/>
    <a:srgbClr val="FFFF99"/>
    <a:srgbClr val="E6E6E6"/>
    <a:srgbClr val="FFCC66"/>
    <a:srgbClr val="FF6600"/>
    <a:srgbClr val="E7AAF8"/>
    <a:srgbClr val="4D4D4D"/>
    <a:srgbClr val="FFFFFF"/>
    <a:srgbClr val="E4E4E4"/>
    <a:srgbClr val="DEDEDE"/>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10" autoAdjust="0"/>
    <p:restoredTop sz="71121" autoAdjust="0"/>
  </p:normalViewPr>
  <p:slideViewPr>
    <p:cSldViewPr snapToGrid="0">
      <p:cViewPr varScale="1">
        <p:scale>
          <a:sx n="88" d="100"/>
          <a:sy n="88" d="100"/>
        </p:scale>
        <p:origin x="1302" y="96"/>
      </p:cViewPr>
      <p:guideLst/>
    </p:cSldViewPr>
  </p:slideViewPr>
  <p:outlineViewPr>
    <p:cViewPr>
      <p:scale>
        <a:sx n="33" d="100"/>
        <a:sy n="33" d="100"/>
      </p:scale>
      <p:origin x="0" y="-201048"/>
    </p:cViewPr>
  </p:outlineViewPr>
  <p:notesTextViewPr>
    <p:cViewPr>
      <p:scale>
        <a:sx n="1" d="1"/>
        <a:sy n="1" d="1"/>
      </p:scale>
      <p:origin x="0" y="0"/>
    </p:cViewPr>
  </p:notesTextViewPr>
  <p:sorterViewPr>
    <p:cViewPr>
      <p:scale>
        <a:sx n="100" d="100"/>
        <a:sy n="100" d="100"/>
      </p:scale>
      <p:origin x="0" y="-105240"/>
    </p:cViewPr>
  </p:sorterViewPr>
  <p:notesViewPr>
    <p:cSldViewPr snapToGrid="0" showGuides="1">
      <p:cViewPr varScale="1">
        <p:scale>
          <a:sx n="98" d="100"/>
          <a:sy n="98" d="100"/>
        </p:scale>
        <p:origin x="3516" y="78"/>
      </p:cViewPr>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07.xml"/><Relationship Id="rId299" Type="http://schemas.openxmlformats.org/officeDocument/2006/relationships/slide" Target="slides/slide289.xml"/><Relationship Id="rId21" Type="http://schemas.openxmlformats.org/officeDocument/2006/relationships/slide" Target="slides/slide11.xml"/><Relationship Id="rId63" Type="http://schemas.openxmlformats.org/officeDocument/2006/relationships/slide" Target="slides/slide53.xml"/><Relationship Id="rId159" Type="http://schemas.openxmlformats.org/officeDocument/2006/relationships/slide" Target="slides/slide149.xml"/><Relationship Id="rId170" Type="http://schemas.openxmlformats.org/officeDocument/2006/relationships/slide" Target="slides/slide160.xml"/><Relationship Id="rId226" Type="http://schemas.openxmlformats.org/officeDocument/2006/relationships/slide" Target="slides/slide216.xml"/><Relationship Id="rId268" Type="http://schemas.openxmlformats.org/officeDocument/2006/relationships/slide" Target="slides/slide258.xml"/><Relationship Id="rId32" Type="http://schemas.openxmlformats.org/officeDocument/2006/relationships/slide" Target="slides/slide22.xml"/><Relationship Id="rId74" Type="http://schemas.openxmlformats.org/officeDocument/2006/relationships/slide" Target="slides/slide64.xml"/><Relationship Id="rId128" Type="http://schemas.openxmlformats.org/officeDocument/2006/relationships/slide" Target="slides/slide118.xml"/><Relationship Id="rId5" Type="http://schemas.openxmlformats.org/officeDocument/2006/relationships/slideMaster" Target="slideMasters/slideMaster2.xml"/><Relationship Id="rId181" Type="http://schemas.openxmlformats.org/officeDocument/2006/relationships/slide" Target="slides/slide171.xml"/><Relationship Id="rId237" Type="http://schemas.openxmlformats.org/officeDocument/2006/relationships/slide" Target="slides/slide227.xml"/><Relationship Id="rId279" Type="http://schemas.openxmlformats.org/officeDocument/2006/relationships/slide" Target="slides/slide269.xml"/><Relationship Id="rId43" Type="http://schemas.openxmlformats.org/officeDocument/2006/relationships/slide" Target="slides/slide33.xml"/><Relationship Id="rId139" Type="http://schemas.openxmlformats.org/officeDocument/2006/relationships/slide" Target="slides/slide129.xml"/><Relationship Id="rId290" Type="http://schemas.openxmlformats.org/officeDocument/2006/relationships/slide" Target="slides/slide280.xml"/><Relationship Id="rId304" Type="http://schemas.openxmlformats.org/officeDocument/2006/relationships/presProps" Target="presProps.xml"/><Relationship Id="rId85" Type="http://schemas.openxmlformats.org/officeDocument/2006/relationships/slide" Target="slides/slide75.xml"/><Relationship Id="rId150" Type="http://schemas.openxmlformats.org/officeDocument/2006/relationships/slide" Target="slides/slide140.xml"/><Relationship Id="rId192" Type="http://schemas.openxmlformats.org/officeDocument/2006/relationships/slide" Target="slides/slide182.xml"/><Relationship Id="rId206" Type="http://schemas.openxmlformats.org/officeDocument/2006/relationships/slide" Target="slides/slide196.xml"/><Relationship Id="rId248" Type="http://schemas.openxmlformats.org/officeDocument/2006/relationships/slide" Target="slides/slide238.xml"/><Relationship Id="rId12" Type="http://schemas.openxmlformats.org/officeDocument/2006/relationships/slide" Target="slides/slide2.xml"/><Relationship Id="rId108" Type="http://schemas.openxmlformats.org/officeDocument/2006/relationships/slide" Target="slides/slide98.xml"/><Relationship Id="rId54" Type="http://schemas.openxmlformats.org/officeDocument/2006/relationships/slide" Target="slides/slide44.xml"/><Relationship Id="rId96" Type="http://schemas.openxmlformats.org/officeDocument/2006/relationships/slide" Target="slides/slide86.xml"/><Relationship Id="rId161" Type="http://schemas.openxmlformats.org/officeDocument/2006/relationships/slide" Target="slides/slide151.xml"/><Relationship Id="rId217" Type="http://schemas.openxmlformats.org/officeDocument/2006/relationships/slide" Target="slides/slide207.xml"/><Relationship Id="rId259" Type="http://schemas.openxmlformats.org/officeDocument/2006/relationships/slide" Target="slides/slide249.xml"/><Relationship Id="rId23" Type="http://schemas.openxmlformats.org/officeDocument/2006/relationships/slide" Target="slides/slide13.xml"/><Relationship Id="rId119" Type="http://schemas.openxmlformats.org/officeDocument/2006/relationships/slide" Target="slides/slide109.xml"/><Relationship Id="rId270" Type="http://schemas.openxmlformats.org/officeDocument/2006/relationships/slide" Target="slides/slide260.xml"/><Relationship Id="rId291" Type="http://schemas.openxmlformats.org/officeDocument/2006/relationships/slide" Target="slides/slide281.xml"/><Relationship Id="rId305" Type="http://schemas.openxmlformats.org/officeDocument/2006/relationships/viewProps" Target="viewProps.xml"/><Relationship Id="rId44" Type="http://schemas.openxmlformats.org/officeDocument/2006/relationships/slide" Target="slides/slide34.xml"/><Relationship Id="rId65" Type="http://schemas.openxmlformats.org/officeDocument/2006/relationships/slide" Target="slides/slide55.xml"/><Relationship Id="rId86" Type="http://schemas.openxmlformats.org/officeDocument/2006/relationships/slide" Target="slides/slide76.xml"/><Relationship Id="rId130" Type="http://schemas.openxmlformats.org/officeDocument/2006/relationships/slide" Target="slides/slide120.xml"/><Relationship Id="rId151" Type="http://schemas.openxmlformats.org/officeDocument/2006/relationships/slide" Target="slides/slide141.xml"/><Relationship Id="rId172" Type="http://schemas.openxmlformats.org/officeDocument/2006/relationships/slide" Target="slides/slide162.xml"/><Relationship Id="rId193" Type="http://schemas.openxmlformats.org/officeDocument/2006/relationships/slide" Target="slides/slide183.xml"/><Relationship Id="rId207" Type="http://schemas.openxmlformats.org/officeDocument/2006/relationships/slide" Target="slides/slide197.xml"/><Relationship Id="rId228" Type="http://schemas.openxmlformats.org/officeDocument/2006/relationships/slide" Target="slides/slide218.xml"/><Relationship Id="rId249" Type="http://schemas.openxmlformats.org/officeDocument/2006/relationships/slide" Target="slides/slide239.xml"/><Relationship Id="rId13" Type="http://schemas.openxmlformats.org/officeDocument/2006/relationships/slide" Target="slides/slide3.xml"/><Relationship Id="rId109" Type="http://schemas.openxmlformats.org/officeDocument/2006/relationships/slide" Target="slides/slide99.xml"/><Relationship Id="rId260" Type="http://schemas.openxmlformats.org/officeDocument/2006/relationships/slide" Target="slides/slide250.xml"/><Relationship Id="rId281" Type="http://schemas.openxmlformats.org/officeDocument/2006/relationships/slide" Target="slides/slide271.xml"/><Relationship Id="rId34" Type="http://schemas.openxmlformats.org/officeDocument/2006/relationships/slide" Target="slides/slide24.xml"/><Relationship Id="rId55" Type="http://schemas.openxmlformats.org/officeDocument/2006/relationships/slide" Target="slides/slide45.xml"/><Relationship Id="rId76" Type="http://schemas.openxmlformats.org/officeDocument/2006/relationships/slide" Target="slides/slide66.xml"/><Relationship Id="rId97" Type="http://schemas.openxmlformats.org/officeDocument/2006/relationships/slide" Target="slides/slide87.xml"/><Relationship Id="rId120" Type="http://schemas.openxmlformats.org/officeDocument/2006/relationships/slide" Target="slides/slide110.xml"/><Relationship Id="rId141" Type="http://schemas.openxmlformats.org/officeDocument/2006/relationships/slide" Target="slides/slide131.xml"/><Relationship Id="rId7" Type="http://schemas.openxmlformats.org/officeDocument/2006/relationships/slideMaster" Target="slideMasters/slideMaster4.xml"/><Relationship Id="rId162" Type="http://schemas.openxmlformats.org/officeDocument/2006/relationships/slide" Target="slides/slide152.xml"/><Relationship Id="rId183" Type="http://schemas.openxmlformats.org/officeDocument/2006/relationships/slide" Target="slides/slide173.xml"/><Relationship Id="rId218" Type="http://schemas.openxmlformats.org/officeDocument/2006/relationships/slide" Target="slides/slide208.xml"/><Relationship Id="rId239" Type="http://schemas.openxmlformats.org/officeDocument/2006/relationships/slide" Target="slides/slide229.xml"/><Relationship Id="rId250" Type="http://schemas.openxmlformats.org/officeDocument/2006/relationships/slide" Target="slides/slide240.xml"/><Relationship Id="rId271" Type="http://schemas.openxmlformats.org/officeDocument/2006/relationships/slide" Target="slides/slide261.xml"/><Relationship Id="rId292" Type="http://schemas.openxmlformats.org/officeDocument/2006/relationships/slide" Target="slides/slide282.xml"/><Relationship Id="rId306" Type="http://schemas.openxmlformats.org/officeDocument/2006/relationships/theme" Target="theme/theme1.xml"/><Relationship Id="rId24" Type="http://schemas.openxmlformats.org/officeDocument/2006/relationships/slide" Target="slides/slide14.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110" Type="http://schemas.openxmlformats.org/officeDocument/2006/relationships/slide" Target="slides/slide100.xml"/><Relationship Id="rId131" Type="http://schemas.openxmlformats.org/officeDocument/2006/relationships/slide" Target="slides/slide121.xml"/><Relationship Id="rId152" Type="http://schemas.openxmlformats.org/officeDocument/2006/relationships/slide" Target="slides/slide142.xml"/><Relationship Id="rId173" Type="http://schemas.openxmlformats.org/officeDocument/2006/relationships/slide" Target="slides/slide163.xml"/><Relationship Id="rId194" Type="http://schemas.openxmlformats.org/officeDocument/2006/relationships/slide" Target="slides/slide184.xml"/><Relationship Id="rId208" Type="http://schemas.openxmlformats.org/officeDocument/2006/relationships/slide" Target="slides/slide198.xml"/><Relationship Id="rId229" Type="http://schemas.openxmlformats.org/officeDocument/2006/relationships/slide" Target="slides/slide219.xml"/><Relationship Id="rId240" Type="http://schemas.openxmlformats.org/officeDocument/2006/relationships/slide" Target="slides/slide230.xml"/><Relationship Id="rId261" Type="http://schemas.openxmlformats.org/officeDocument/2006/relationships/slide" Target="slides/slide251.xml"/><Relationship Id="rId14" Type="http://schemas.openxmlformats.org/officeDocument/2006/relationships/slide" Target="slides/slide4.xml"/><Relationship Id="rId35" Type="http://schemas.openxmlformats.org/officeDocument/2006/relationships/slide" Target="slides/slide25.xml"/><Relationship Id="rId56" Type="http://schemas.openxmlformats.org/officeDocument/2006/relationships/slide" Target="slides/slide46.xml"/><Relationship Id="rId77" Type="http://schemas.openxmlformats.org/officeDocument/2006/relationships/slide" Target="slides/slide67.xml"/><Relationship Id="rId100" Type="http://schemas.openxmlformats.org/officeDocument/2006/relationships/slide" Target="slides/slide90.xml"/><Relationship Id="rId282" Type="http://schemas.openxmlformats.org/officeDocument/2006/relationships/slide" Target="slides/slide272.xml"/><Relationship Id="rId8" Type="http://schemas.openxmlformats.org/officeDocument/2006/relationships/slideMaster" Target="slideMasters/slideMaster5.xml"/><Relationship Id="rId98" Type="http://schemas.openxmlformats.org/officeDocument/2006/relationships/slide" Target="slides/slide88.xml"/><Relationship Id="rId121" Type="http://schemas.openxmlformats.org/officeDocument/2006/relationships/slide" Target="slides/slide111.xml"/><Relationship Id="rId142" Type="http://schemas.openxmlformats.org/officeDocument/2006/relationships/slide" Target="slides/slide132.xml"/><Relationship Id="rId163" Type="http://schemas.openxmlformats.org/officeDocument/2006/relationships/slide" Target="slides/slide153.xml"/><Relationship Id="rId184" Type="http://schemas.openxmlformats.org/officeDocument/2006/relationships/slide" Target="slides/slide174.xml"/><Relationship Id="rId219" Type="http://schemas.openxmlformats.org/officeDocument/2006/relationships/slide" Target="slides/slide209.xml"/><Relationship Id="rId230" Type="http://schemas.openxmlformats.org/officeDocument/2006/relationships/slide" Target="slides/slide220.xml"/><Relationship Id="rId251" Type="http://schemas.openxmlformats.org/officeDocument/2006/relationships/slide" Target="slides/slide241.xml"/><Relationship Id="rId25" Type="http://schemas.openxmlformats.org/officeDocument/2006/relationships/slide" Target="slides/slide15.xml"/><Relationship Id="rId46" Type="http://schemas.openxmlformats.org/officeDocument/2006/relationships/slide" Target="slides/slide36.xml"/><Relationship Id="rId67" Type="http://schemas.openxmlformats.org/officeDocument/2006/relationships/slide" Target="slides/slide57.xml"/><Relationship Id="rId272" Type="http://schemas.openxmlformats.org/officeDocument/2006/relationships/slide" Target="slides/slide262.xml"/><Relationship Id="rId293" Type="http://schemas.openxmlformats.org/officeDocument/2006/relationships/slide" Target="slides/slide283.xml"/><Relationship Id="rId307" Type="http://schemas.openxmlformats.org/officeDocument/2006/relationships/tableStyles" Target="tableStyles.xml"/><Relationship Id="rId88" Type="http://schemas.openxmlformats.org/officeDocument/2006/relationships/slide" Target="slides/slide78.xml"/><Relationship Id="rId111" Type="http://schemas.openxmlformats.org/officeDocument/2006/relationships/slide" Target="slides/slide101.xml"/><Relationship Id="rId132" Type="http://schemas.openxmlformats.org/officeDocument/2006/relationships/slide" Target="slides/slide122.xml"/><Relationship Id="rId153" Type="http://schemas.openxmlformats.org/officeDocument/2006/relationships/slide" Target="slides/slide143.xml"/><Relationship Id="rId174" Type="http://schemas.openxmlformats.org/officeDocument/2006/relationships/slide" Target="slides/slide164.xml"/><Relationship Id="rId195" Type="http://schemas.openxmlformats.org/officeDocument/2006/relationships/slide" Target="slides/slide185.xml"/><Relationship Id="rId209" Type="http://schemas.openxmlformats.org/officeDocument/2006/relationships/slide" Target="slides/slide199.xml"/><Relationship Id="rId220" Type="http://schemas.openxmlformats.org/officeDocument/2006/relationships/slide" Target="slides/slide210.xml"/><Relationship Id="rId241" Type="http://schemas.openxmlformats.org/officeDocument/2006/relationships/slide" Target="slides/slide231.xml"/><Relationship Id="rId15" Type="http://schemas.openxmlformats.org/officeDocument/2006/relationships/slide" Target="slides/slide5.xml"/><Relationship Id="rId36" Type="http://schemas.openxmlformats.org/officeDocument/2006/relationships/slide" Target="slides/slide26.xml"/><Relationship Id="rId57" Type="http://schemas.openxmlformats.org/officeDocument/2006/relationships/slide" Target="slides/slide47.xml"/><Relationship Id="rId262" Type="http://schemas.openxmlformats.org/officeDocument/2006/relationships/slide" Target="slides/slide252.xml"/><Relationship Id="rId283" Type="http://schemas.openxmlformats.org/officeDocument/2006/relationships/slide" Target="slides/slide273.xml"/><Relationship Id="rId78" Type="http://schemas.openxmlformats.org/officeDocument/2006/relationships/slide" Target="slides/slide68.xml"/><Relationship Id="rId99" Type="http://schemas.openxmlformats.org/officeDocument/2006/relationships/slide" Target="slides/slide89.xml"/><Relationship Id="rId101" Type="http://schemas.openxmlformats.org/officeDocument/2006/relationships/slide" Target="slides/slide91.xml"/><Relationship Id="rId122" Type="http://schemas.openxmlformats.org/officeDocument/2006/relationships/slide" Target="slides/slide112.xml"/><Relationship Id="rId143" Type="http://schemas.openxmlformats.org/officeDocument/2006/relationships/slide" Target="slides/slide133.xml"/><Relationship Id="rId164" Type="http://schemas.openxmlformats.org/officeDocument/2006/relationships/slide" Target="slides/slide154.xml"/><Relationship Id="rId185" Type="http://schemas.openxmlformats.org/officeDocument/2006/relationships/slide" Target="slides/slide175.xml"/><Relationship Id="rId9" Type="http://schemas.openxmlformats.org/officeDocument/2006/relationships/slideMaster" Target="slideMasters/slideMaster6.xml"/><Relationship Id="rId210" Type="http://schemas.openxmlformats.org/officeDocument/2006/relationships/slide" Target="slides/slide200.xml"/><Relationship Id="rId26" Type="http://schemas.openxmlformats.org/officeDocument/2006/relationships/slide" Target="slides/slide16.xml"/><Relationship Id="rId231" Type="http://schemas.openxmlformats.org/officeDocument/2006/relationships/slide" Target="slides/slide221.xml"/><Relationship Id="rId252" Type="http://schemas.openxmlformats.org/officeDocument/2006/relationships/slide" Target="slides/slide242.xml"/><Relationship Id="rId273" Type="http://schemas.openxmlformats.org/officeDocument/2006/relationships/slide" Target="slides/slide263.xml"/><Relationship Id="rId294" Type="http://schemas.openxmlformats.org/officeDocument/2006/relationships/slide" Target="slides/slide284.xml"/><Relationship Id="rId308" Type="http://schemas.microsoft.com/office/2018/10/relationships/authors" Target="authors.xml"/><Relationship Id="rId47" Type="http://schemas.openxmlformats.org/officeDocument/2006/relationships/slide" Target="slides/slide37.xml"/><Relationship Id="rId68" Type="http://schemas.openxmlformats.org/officeDocument/2006/relationships/slide" Target="slides/slide58.xml"/><Relationship Id="rId89" Type="http://schemas.openxmlformats.org/officeDocument/2006/relationships/slide" Target="slides/slide79.xml"/><Relationship Id="rId112" Type="http://schemas.openxmlformats.org/officeDocument/2006/relationships/slide" Target="slides/slide102.xml"/><Relationship Id="rId133" Type="http://schemas.openxmlformats.org/officeDocument/2006/relationships/slide" Target="slides/slide123.xml"/><Relationship Id="rId154" Type="http://schemas.openxmlformats.org/officeDocument/2006/relationships/slide" Target="slides/slide144.xml"/><Relationship Id="rId175" Type="http://schemas.openxmlformats.org/officeDocument/2006/relationships/slide" Target="slides/slide165.xml"/><Relationship Id="rId196" Type="http://schemas.openxmlformats.org/officeDocument/2006/relationships/slide" Target="slides/slide186.xml"/><Relationship Id="rId200" Type="http://schemas.openxmlformats.org/officeDocument/2006/relationships/slide" Target="slides/slide190.xml"/><Relationship Id="rId16" Type="http://schemas.openxmlformats.org/officeDocument/2006/relationships/slide" Target="slides/slide6.xml"/><Relationship Id="rId221" Type="http://schemas.openxmlformats.org/officeDocument/2006/relationships/slide" Target="slides/slide211.xml"/><Relationship Id="rId242" Type="http://schemas.openxmlformats.org/officeDocument/2006/relationships/slide" Target="slides/slide232.xml"/><Relationship Id="rId263" Type="http://schemas.openxmlformats.org/officeDocument/2006/relationships/slide" Target="slides/slide253.xml"/><Relationship Id="rId284" Type="http://schemas.openxmlformats.org/officeDocument/2006/relationships/slide" Target="slides/slide274.xml"/><Relationship Id="rId37" Type="http://schemas.openxmlformats.org/officeDocument/2006/relationships/slide" Target="slides/slide27.xml"/><Relationship Id="rId58" Type="http://schemas.openxmlformats.org/officeDocument/2006/relationships/slide" Target="slides/slide48.xml"/><Relationship Id="rId79" Type="http://schemas.openxmlformats.org/officeDocument/2006/relationships/slide" Target="slides/slide69.xml"/><Relationship Id="rId102" Type="http://schemas.openxmlformats.org/officeDocument/2006/relationships/slide" Target="slides/slide92.xml"/><Relationship Id="rId123" Type="http://schemas.openxmlformats.org/officeDocument/2006/relationships/slide" Target="slides/slide113.xml"/><Relationship Id="rId144" Type="http://schemas.openxmlformats.org/officeDocument/2006/relationships/slide" Target="slides/slide134.xml"/><Relationship Id="rId90" Type="http://schemas.openxmlformats.org/officeDocument/2006/relationships/slide" Target="slides/slide80.xml"/><Relationship Id="rId165" Type="http://schemas.openxmlformats.org/officeDocument/2006/relationships/slide" Target="slides/slide155.xml"/><Relationship Id="rId186" Type="http://schemas.openxmlformats.org/officeDocument/2006/relationships/slide" Target="slides/slide176.xml"/><Relationship Id="rId211" Type="http://schemas.openxmlformats.org/officeDocument/2006/relationships/slide" Target="slides/slide201.xml"/><Relationship Id="rId232" Type="http://schemas.openxmlformats.org/officeDocument/2006/relationships/slide" Target="slides/slide222.xml"/><Relationship Id="rId253" Type="http://schemas.openxmlformats.org/officeDocument/2006/relationships/slide" Target="slides/slide243.xml"/><Relationship Id="rId274" Type="http://schemas.openxmlformats.org/officeDocument/2006/relationships/slide" Target="slides/slide264.xml"/><Relationship Id="rId295" Type="http://schemas.openxmlformats.org/officeDocument/2006/relationships/slide" Target="slides/slide285.xml"/><Relationship Id="rId27" Type="http://schemas.openxmlformats.org/officeDocument/2006/relationships/slide" Target="slides/slide17.xml"/><Relationship Id="rId48" Type="http://schemas.openxmlformats.org/officeDocument/2006/relationships/slide" Target="slides/slide38.xml"/><Relationship Id="rId69" Type="http://schemas.openxmlformats.org/officeDocument/2006/relationships/slide" Target="slides/slide59.xml"/><Relationship Id="rId113" Type="http://schemas.openxmlformats.org/officeDocument/2006/relationships/slide" Target="slides/slide103.xml"/><Relationship Id="rId134" Type="http://schemas.openxmlformats.org/officeDocument/2006/relationships/slide" Target="slides/slide124.xml"/><Relationship Id="rId80" Type="http://schemas.openxmlformats.org/officeDocument/2006/relationships/slide" Target="slides/slide70.xml"/><Relationship Id="rId155" Type="http://schemas.openxmlformats.org/officeDocument/2006/relationships/slide" Target="slides/slide145.xml"/><Relationship Id="rId176" Type="http://schemas.openxmlformats.org/officeDocument/2006/relationships/slide" Target="slides/slide166.xml"/><Relationship Id="rId197" Type="http://schemas.openxmlformats.org/officeDocument/2006/relationships/slide" Target="slides/slide187.xml"/><Relationship Id="rId201" Type="http://schemas.openxmlformats.org/officeDocument/2006/relationships/slide" Target="slides/slide191.xml"/><Relationship Id="rId222" Type="http://schemas.openxmlformats.org/officeDocument/2006/relationships/slide" Target="slides/slide212.xml"/><Relationship Id="rId243" Type="http://schemas.openxmlformats.org/officeDocument/2006/relationships/slide" Target="slides/slide233.xml"/><Relationship Id="rId264" Type="http://schemas.openxmlformats.org/officeDocument/2006/relationships/slide" Target="slides/slide254.xml"/><Relationship Id="rId285" Type="http://schemas.openxmlformats.org/officeDocument/2006/relationships/slide" Target="slides/slide275.xml"/><Relationship Id="rId17" Type="http://schemas.openxmlformats.org/officeDocument/2006/relationships/slide" Target="slides/slide7.xml"/><Relationship Id="rId38" Type="http://schemas.openxmlformats.org/officeDocument/2006/relationships/slide" Target="slides/slide28.xml"/><Relationship Id="rId59" Type="http://schemas.openxmlformats.org/officeDocument/2006/relationships/slide" Target="slides/slide49.xml"/><Relationship Id="rId103" Type="http://schemas.openxmlformats.org/officeDocument/2006/relationships/slide" Target="slides/slide93.xml"/><Relationship Id="rId124" Type="http://schemas.openxmlformats.org/officeDocument/2006/relationships/slide" Target="slides/slide114.xml"/><Relationship Id="rId70" Type="http://schemas.openxmlformats.org/officeDocument/2006/relationships/slide" Target="slides/slide60.xml"/><Relationship Id="rId91" Type="http://schemas.openxmlformats.org/officeDocument/2006/relationships/slide" Target="slides/slide81.xml"/><Relationship Id="rId145" Type="http://schemas.openxmlformats.org/officeDocument/2006/relationships/slide" Target="slides/slide135.xml"/><Relationship Id="rId166" Type="http://schemas.openxmlformats.org/officeDocument/2006/relationships/slide" Target="slides/slide156.xml"/><Relationship Id="rId187" Type="http://schemas.openxmlformats.org/officeDocument/2006/relationships/slide" Target="slides/slide177.xml"/><Relationship Id="rId1" Type="http://schemas.openxmlformats.org/officeDocument/2006/relationships/customXml" Target="../customXml/item1.xml"/><Relationship Id="rId212" Type="http://schemas.openxmlformats.org/officeDocument/2006/relationships/slide" Target="slides/slide202.xml"/><Relationship Id="rId233" Type="http://schemas.openxmlformats.org/officeDocument/2006/relationships/slide" Target="slides/slide223.xml"/><Relationship Id="rId254" Type="http://schemas.openxmlformats.org/officeDocument/2006/relationships/slide" Target="slides/slide244.xml"/><Relationship Id="rId28" Type="http://schemas.openxmlformats.org/officeDocument/2006/relationships/slide" Target="slides/slide18.xml"/><Relationship Id="rId49" Type="http://schemas.openxmlformats.org/officeDocument/2006/relationships/slide" Target="slides/slide39.xml"/><Relationship Id="rId114" Type="http://schemas.openxmlformats.org/officeDocument/2006/relationships/slide" Target="slides/slide104.xml"/><Relationship Id="rId275" Type="http://schemas.openxmlformats.org/officeDocument/2006/relationships/slide" Target="slides/slide265.xml"/><Relationship Id="rId296" Type="http://schemas.openxmlformats.org/officeDocument/2006/relationships/slide" Target="slides/slide286.xml"/><Relationship Id="rId300" Type="http://schemas.openxmlformats.org/officeDocument/2006/relationships/slide" Target="slides/slide290.xml"/><Relationship Id="rId60" Type="http://schemas.openxmlformats.org/officeDocument/2006/relationships/slide" Target="slides/slide50.xml"/><Relationship Id="rId81" Type="http://schemas.openxmlformats.org/officeDocument/2006/relationships/slide" Target="slides/slide71.xml"/><Relationship Id="rId135" Type="http://schemas.openxmlformats.org/officeDocument/2006/relationships/slide" Target="slides/slide125.xml"/><Relationship Id="rId156" Type="http://schemas.openxmlformats.org/officeDocument/2006/relationships/slide" Target="slides/slide146.xml"/><Relationship Id="rId177" Type="http://schemas.openxmlformats.org/officeDocument/2006/relationships/slide" Target="slides/slide167.xml"/><Relationship Id="rId198" Type="http://schemas.openxmlformats.org/officeDocument/2006/relationships/slide" Target="slides/slide188.xml"/><Relationship Id="rId202" Type="http://schemas.openxmlformats.org/officeDocument/2006/relationships/slide" Target="slides/slide192.xml"/><Relationship Id="rId223" Type="http://schemas.openxmlformats.org/officeDocument/2006/relationships/slide" Target="slides/slide213.xml"/><Relationship Id="rId244" Type="http://schemas.openxmlformats.org/officeDocument/2006/relationships/slide" Target="slides/slide234.xml"/><Relationship Id="rId18" Type="http://schemas.openxmlformats.org/officeDocument/2006/relationships/slide" Target="slides/slide8.xml"/><Relationship Id="rId39" Type="http://schemas.openxmlformats.org/officeDocument/2006/relationships/slide" Target="slides/slide29.xml"/><Relationship Id="rId265" Type="http://schemas.openxmlformats.org/officeDocument/2006/relationships/slide" Target="slides/slide255.xml"/><Relationship Id="rId286" Type="http://schemas.openxmlformats.org/officeDocument/2006/relationships/slide" Target="slides/slide276.xml"/><Relationship Id="rId50" Type="http://schemas.openxmlformats.org/officeDocument/2006/relationships/slide" Target="slides/slide40.xml"/><Relationship Id="rId104" Type="http://schemas.openxmlformats.org/officeDocument/2006/relationships/slide" Target="slides/slide94.xml"/><Relationship Id="rId125" Type="http://schemas.openxmlformats.org/officeDocument/2006/relationships/slide" Target="slides/slide115.xml"/><Relationship Id="rId146" Type="http://schemas.openxmlformats.org/officeDocument/2006/relationships/slide" Target="slides/slide136.xml"/><Relationship Id="rId167" Type="http://schemas.openxmlformats.org/officeDocument/2006/relationships/slide" Target="slides/slide157.xml"/><Relationship Id="rId188" Type="http://schemas.openxmlformats.org/officeDocument/2006/relationships/slide" Target="slides/slide178.xml"/><Relationship Id="rId71" Type="http://schemas.openxmlformats.org/officeDocument/2006/relationships/slide" Target="slides/slide61.xml"/><Relationship Id="rId92" Type="http://schemas.openxmlformats.org/officeDocument/2006/relationships/slide" Target="slides/slide82.xml"/><Relationship Id="rId213" Type="http://schemas.openxmlformats.org/officeDocument/2006/relationships/slide" Target="slides/slide203.xml"/><Relationship Id="rId234" Type="http://schemas.openxmlformats.org/officeDocument/2006/relationships/slide" Target="slides/slide224.xml"/><Relationship Id="rId2" Type="http://schemas.openxmlformats.org/officeDocument/2006/relationships/customXml" Target="../customXml/item2.xml"/><Relationship Id="rId29" Type="http://schemas.openxmlformats.org/officeDocument/2006/relationships/slide" Target="slides/slide19.xml"/><Relationship Id="rId255" Type="http://schemas.openxmlformats.org/officeDocument/2006/relationships/slide" Target="slides/slide245.xml"/><Relationship Id="rId276" Type="http://schemas.openxmlformats.org/officeDocument/2006/relationships/slide" Target="slides/slide266.xml"/><Relationship Id="rId297" Type="http://schemas.openxmlformats.org/officeDocument/2006/relationships/slide" Target="slides/slide287.xml"/><Relationship Id="rId40" Type="http://schemas.openxmlformats.org/officeDocument/2006/relationships/slide" Target="slides/slide30.xml"/><Relationship Id="rId115" Type="http://schemas.openxmlformats.org/officeDocument/2006/relationships/slide" Target="slides/slide105.xml"/><Relationship Id="rId136" Type="http://schemas.openxmlformats.org/officeDocument/2006/relationships/slide" Target="slides/slide126.xml"/><Relationship Id="rId157" Type="http://schemas.openxmlformats.org/officeDocument/2006/relationships/slide" Target="slides/slide147.xml"/><Relationship Id="rId178" Type="http://schemas.openxmlformats.org/officeDocument/2006/relationships/slide" Target="slides/slide168.xml"/><Relationship Id="rId301" Type="http://schemas.openxmlformats.org/officeDocument/2006/relationships/slide" Target="slides/slide291.xml"/><Relationship Id="rId61" Type="http://schemas.openxmlformats.org/officeDocument/2006/relationships/slide" Target="slides/slide51.xml"/><Relationship Id="rId82" Type="http://schemas.openxmlformats.org/officeDocument/2006/relationships/slide" Target="slides/slide72.xml"/><Relationship Id="rId199" Type="http://schemas.openxmlformats.org/officeDocument/2006/relationships/slide" Target="slides/slide189.xml"/><Relationship Id="rId203" Type="http://schemas.openxmlformats.org/officeDocument/2006/relationships/slide" Target="slides/slide193.xml"/><Relationship Id="rId19" Type="http://schemas.openxmlformats.org/officeDocument/2006/relationships/slide" Target="slides/slide9.xml"/><Relationship Id="rId224" Type="http://schemas.openxmlformats.org/officeDocument/2006/relationships/slide" Target="slides/slide214.xml"/><Relationship Id="rId245" Type="http://schemas.openxmlformats.org/officeDocument/2006/relationships/slide" Target="slides/slide235.xml"/><Relationship Id="rId266" Type="http://schemas.openxmlformats.org/officeDocument/2006/relationships/slide" Target="slides/slide256.xml"/><Relationship Id="rId287" Type="http://schemas.openxmlformats.org/officeDocument/2006/relationships/slide" Target="slides/slide277.xml"/><Relationship Id="rId30" Type="http://schemas.openxmlformats.org/officeDocument/2006/relationships/slide" Target="slides/slide20.xml"/><Relationship Id="rId105" Type="http://schemas.openxmlformats.org/officeDocument/2006/relationships/slide" Target="slides/slide95.xml"/><Relationship Id="rId126" Type="http://schemas.openxmlformats.org/officeDocument/2006/relationships/slide" Target="slides/slide116.xml"/><Relationship Id="rId147" Type="http://schemas.openxmlformats.org/officeDocument/2006/relationships/slide" Target="slides/slide137.xml"/><Relationship Id="rId168" Type="http://schemas.openxmlformats.org/officeDocument/2006/relationships/slide" Target="slides/slide158.xml"/><Relationship Id="rId51" Type="http://schemas.openxmlformats.org/officeDocument/2006/relationships/slide" Target="slides/slide41.xml"/><Relationship Id="rId72" Type="http://schemas.openxmlformats.org/officeDocument/2006/relationships/slide" Target="slides/slide62.xml"/><Relationship Id="rId93" Type="http://schemas.openxmlformats.org/officeDocument/2006/relationships/slide" Target="slides/slide83.xml"/><Relationship Id="rId189" Type="http://schemas.openxmlformats.org/officeDocument/2006/relationships/slide" Target="slides/slide179.xml"/><Relationship Id="rId3" Type="http://schemas.openxmlformats.org/officeDocument/2006/relationships/customXml" Target="../customXml/item3.xml"/><Relationship Id="rId214" Type="http://schemas.openxmlformats.org/officeDocument/2006/relationships/slide" Target="slides/slide204.xml"/><Relationship Id="rId235" Type="http://schemas.openxmlformats.org/officeDocument/2006/relationships/slide" Target="slides/slide225.xml"/><Relationship Id="rId256" Type="http://schemas.openxmlformats.org/officeDocument/2006/relationships/slide" Target="slides/slide246.xml"/><Relationship Id="rId277" Type="http://schemas.openxmlformats.org/officeDocument/2006/relationships/slide" Target="slides/slide267.xml"/><Relationship Id="rId298" Type="http://schemas.openxmlformats.org/officeDocument/2006/relationships/slide" Target="slides/slide288.xml"/><Relationship Id="rId116" Type="http://schemas.openxmlformats.org/officeDocument/2006/relationships/slide" Target="slides/slide106.xml"/><Relationship Id="rId137" Type="http://schemas.openxmlformats.org/officeDocument/2006/relationships/slide" Target="slides/slide127.xml"/><Relationship Id="rId158" Type="http://schemas.openxmlformats.org/officeDocument/2006/relationships/slide" Target="slides/slide148.xml"/><Relationship Id="rId302" Type="http://schemas.openxmlformats.org/officeDocument/2006/relationships/notesMaster" Target="notesMasters/notesMaster1.xml"/><Relationship Id="rId20" Type="http://schemas.openxmlformats.org/officeDocument/2006/relationships/slide" Target="slides/slide10.xml"/><Relationship Id="rId41" Type="http://schemas.openxmlformats.org/officeDocument/2006/relationships/slide" Target="slides/slide31.xml"/><Relationship Id="rId62" Type="http://schemas.openxmlformats.org/officeDocument/2006/relationships/slide" Target="slides/slide52.xml"/><Relationship Id="rId83" Type="http://schemas.openxmlformats.org/officeDocument/2006/relationships/slide" Target="slides/slide73.xml"/><Relationship Id="rId179" Type="http://schemas.openxmlformats.org/officeDocument/2006/relationships/slide" Target="slides/slide169.xml"/><Relationship Id="rId190" Type="http://schemas.openxmlformats.org/officeDocument/2006/relationships/slide" Target="slides/slide180.xml"/><Relationship Id="rId204" Type="http://schemas.openxmlformats.org/officeDocument/2006/relationships/slide" Target="slides/slide194.xml"/><Relationship Id="rId225" Type="http://schemas.openxmlformats.org/officeDocument/2006/relationships/slide" Target="slides/slide215.xml"/><Relationship Id="rId246" Type="http://schemas.openxmlformats.org/officeDocument/2006/relationships/slide" Target="slides/slide236.xml"/><Relationship Id="rId267" Type="http://schemas.openxmlformats.org/officeDocument/2006/relationships/slide" Target="slides/slide257.xml"/><Relationship Id="rId288" Type="http://schemas.openxmlformats.org/officeDocument/2006/relationships/slide" Target="slides/slide278.xml"/><Relationship Id="rId106" Type="http://schemas.openxmlformats.org/officeDocument/2006/relationships/slide" Target="slides/slide96.xml"/><Relationship Id="rId127" Type="http://schemas.openxmlformats.org/officeDocument/2006/relationships/slide" Target="slides/slide117.xml"/><Relationship Id="rId10" Type="http://schemas.openxmlformats.org/officeDocument/2006/relationships/slideMaster" Target="slideMasters/slideMaster7.xml"/><Relationship Id="rId31" Type="http://schemas.openxmlformats.org/officeDocument/2006/relationships/slide" Target="slides/slide21.xml"/><Relationship Id="rId52" Type="http://schemas.openxmlformats.org/officeDocument/2006/relationships/slide" Target="slides/slide42.xml"/><Relationship Id="rId73" Type="http://schemas.openxmlformats.org/officeDocument/2006/relationships/slide" Target="slides/slide63.xml"/><Relationship Id="rId94" Type="http://schemas.openxmlformats.org/officeDocument/2006/relationships/slide" Target="slides/slide84.xml"/><Relationship Id="rId148" Type="http://schemas.openxmlformats.org/officeDocument/2006/relationships/slide" Target="slides/slide138.xml"/><Relationship Id="rId169" Type="http://schemas.openxmlformats.org/officeDocument/2006/relationships/slide" Target="slides/slide159.xml"/><Relationship Id="rId4" Type="http://schemas.openxmlformats.org/officeDocument/2006/relationships/slideMaster" Target="slideMasters/slideMaster1.xml"/><Relationship Id="rId180" Type="http://schemas.openxmlformats.org/officeDocument/2006/relationships/slide" Target="slides/slide170.xml"/><Relationship Id="rId215" Type="http://schemas.openxmlformats.org/officeDocument/2006/relationships/slide" Target="slides/slide205.xml"/><Relationship Id="rId236" Type="http://schemas.openxmlformats.org/officeDocument/2006/relationships/slide" Target="slides/slide226.xml"/><Relationship Id="rId257" Type="http://schemas.openxmlformats.org/officeDocument/2006/relationships/slide" Target="slides/slide247.xml"/><Relationship Id="rId278" Type="http://schemas.openxmlformats.org/officeDocument/2006/relationships/slide" Target="slides/slide268.xml"/><Relationship Id="rId303" Type="http://schemas.openxmlformats.org/officeDocument/2006/relationships/handoutMaster" Target="handoutMasters/handoutMaster1.xml"/><Relationship Id="rId42" Type="http://schemas.openxmlformats.org/officeDocument/2006/relationships/slide" Target="slides/slide32.xml"/><Relationship Id="rId84" Type="http://schemas.openxmlformats.org/officeDocument/2006/relationships/slide" Target="slides/slide74.xml"/><Relationship Id="rId138" Type="http://schemas.openxmlformats.org/officeDocument/2006/relationships/slide" Target="slides/slide128.xml"/><Relationship Id="rId191" Type="http://schemas.openxmlformats.org/officeDocument/2006/relationships/slide" Target="slides/slide181.xml"/><Relationship Id="rId205" Type="http://schemas.openxmlformats.org/officeDocument/2006/relationships/slide" Target="slides/slide195.xml"/><Relationship Id="rId247" Type="http://schemas.openxmlformats.org/officeDocument/2006/relationships/slide" Target="slides/slide237.xml"/><Relationship Id="rId107" Type="http://schemas.openxmlformats.org/officeDocument/2006/relationships/slide" Target="slides/slide97.xml"/><Relationship Id="rId289" Type="http://schemas.openxmlformats.org/officeDocument/2006/relationships/slide" Target="slides/slide279.xml"/><Relationship Id="rId11" Type="http://schemas.openxmlformats.org/officeDocument/2006/relationships/slide" Target="slides/slide1.xml"/><Relationship Id="rId53" Type="http://schemas.openxmlformats.org/officeDocument/2006/relationships/slide" Target="slides/slide43.xml"/><Relationship Id="rId149" Type="http://schemas.openxmlformats.org/officeDocument/2006/relationships/slide" Target="slides/slide139.xml"/><Relationship Id="rId95" Type="http://schemas.openxmlformats.org/officeDocument/2006/relationships/slide" Target="slides/slide85.xml"/><Relationship Id="rId160" Type="http://schemas.openxmlformats.org/officeDocument/2006/relationships/slide" Target="slides/slide150.xml"/><Relationship Id="rId216" Type="http://schemas.openxmlformats.org/officeDocument/2006/relationships/slide" Target="slides/slide206.xml"/><Relationship Id="rId258" Type="http://schemas.openxmlformats.org/officeDocument/2006/relationships/slide" Target="slides/slide248.xml"/><Relationship Id="rId22" Type="http://schemas.openxmlformats.org/officeDocument/2006/relationships/slide" Target="slides/slide12.xml"/><Relationship Id="rId64" Type="http://schemas.openxmlformats.org/officeDocument/2006/relationships/slide" Target="slides/slide54.xml"/><Relationship Id="rId118" Type="http://schemas.openxmlformats.org/officeDocument/2006/relationships/slide" Target="slides/slide108.xml"/><Relationship Id="rId171" Type="http://schemas.openxmlformats.org/officeDocument/2006/relationships/slide" Target="slides/slide161.xml"/><Relationship Id="rId227" Type="http://schemas.openxmlformats.org/officeDocument/2006/relationships/slide" Target="slides/slide217.xml"/><Relationship Id="rId269" Type="http://schemas.openxmlformats.org/officeDocument/2006/relationships/slide" Target="slides/slide259.xml"/><Relationship Id="rId33" Type="http://schemas.openxmlformats.org/officeDocument/2006/relationships/slide" Target="slides/slide23.xml"/><Relationship Id="rId129" Type="http://schemas.openxmlformats.org/officeDocument/2006/relationships/slide" Target="slides/slide119.xml"/><Relationship Id="rId280" Type="http://schemas.openxmlformats.org/officeDocument/2006/relationships/slide" Target="slides/slide270.xml"/><Relationship Id="rId75" Type="http://schemas.openxmlformats.org/officeDocument/2006/relationships/slide" Target="slides/slide65.xml"/><Relationship Id="rId140" Type="http://schemas.openxmlformats.org/officeDocument/2006/relationships/slide" Target="slides/slide130.xml"/><Relationship Id="rId182" Type="http://schemas.openxmlformats.org/officeDocument/2006/relationships/slide" Target="slides/slide172.xml"/><Relationship Id="rId6" Type="http://schemas.openxmlformats.org/officeDocument/2006/relationships/slideMaster" Target="slideMasters/slideMaster3.xml"/><Relationship Id="rId238" Type="http://schemas.openxmlformats.org/officeDocument/2006/relationships/slide" Target="slides/slide228.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C732DB-DF3D-416B-A9B1-E49859AA592F}" type="doc">
      <dgm:prSet loTypeId="urn:microsoft.com/office/officeart/2005/8/layout/hList1" loCatId="list" qsTypeId="urn:microsoft.com/office/officeart/2005/8/quickstyle/3d2" qsCatId="3D" csTypeId="urn:microsoft.com/office/officeart/2005/8/colors/colorful5" csCatId="colorful" phldr="1"/>
      <dgm:spPr/>
      <dgm:t>
        <a:bodyPr/>
        <a:lstStyle/>
        <a:p>
          <a:endParaRPr lang="en-US"/>
        </a:p>
      </dgm:t>
    </dgm:pt>
    <dgm:pt modelId="{3F73A174-AA8C-4975-A5B8-623B2A42A510}">
      <dgm:prSet phldrT="[Text]" custT="1"/>
      <dgm:spPr/>
      <dgm:t>
        <a:bodyPr/>
        <a:lstStyle/>
        <a:p>
          <a:r>
            <a:rPr lang="en-US" sz="2400" dirty="0">
              <a:solidFill>
                <a:schemeClr val="bg2"/>
              </a:solidFill>
            </a:rPr>
            <a:t>Contractor Benefits</a:t>
          </a:r>
        </a:p>
      </dgm:t>
    </dgm:pt>
    <dgm:pt modelId="{C9E17E8A-901B-40E7-968F-57045F76BFEB}" type="parTrans" cxnId="{1DF07A06-1B86-4F64-931E-5F1D7DB289D9}">
      <dgm:prSet/>
      <dgm:spPr/>
      <dgm:t>
        <a:bodyPr/>
        <a:lstStyle/>
        <a:p>
          <a:endParaRPr lang="en-US" sz="2000">
            <a:solidFill>
              <a:schemeClr val="bg2"/>
            </a:solidFill>
          </a:endParaRPr>
        </a:p>
      </dgm:t>
    </dgm:pt>
    <dgm:pt modelId="{0FBEF674-6F47-4FCE-9D1C-4582859BC9EB}" type="sibTrans" cxnId="{1DF07A06-1B86-4F64-931E-5F1D7DB289D9}">
      <dgm:prSet/>
      <dgm:spPr/>
      <dgm:t>
        <a:bodyPr/>
        <a:lstStyle/>
        <a:p>
          <a:endParaRPr lang="en-US" sz="2000">
            <a:solidFill>
              <a:schemeClr val="bg2"/>
            </a:solidFill>
          </a:endParaRPr>
        </a:p>
      </dgm:t>
    </dgm:pt>
    <dgm:pt modelId="{B90CACC0-00AA-493E-9A77-2D79665B5F00}">
      <dgm:prSet phldrT="[Text]" custT="1"/>
      <dgm:spPr/>
      <dgm:t>
        <a:bodyPr/>
        <a:lstStyle/>
        <a:p>
          <a:r>
            <a:rPr lang="en-US" sz="2400" dirty="0">
              <a:solidFill>
                <a:schemeClr val="tx1"/>
              </a:solidFill>
            </a:rPr>
            <a:t>Earlier completion</a:t>
          </a:r>
        </a:p>
      </dgm:t>
    </dgm:pt>
    <dgm:pt modelId="{AA2F6348-EF03-4F50-8614-60555D2B7A24}" type="parTrans" cxnId="{1D128692-7139-480D-97DE-888E2A1AA8D4}">
      <dgm:prSet/>
      <dgm:spPr/>
      <dgm:t>
        <a:bodyPr/>
        <a:lstStyle/>
        <a:p>
          <a:endParaRPr lang="en-US" sz="2000">
            <a:solidFill>
              <a:schemeClr val="bg2"/>
            </a:solidFill>
          </a:endParaRPr>
        </a:p>
      </dgm:t>
    </dgm:pt>
    <dgm:pt modelId="{72EA65CB-F737-45F2-AD65-E3FEE439905F}" type="sibTrans" cxnId="{1D128692-7139-480D-97DE-888E2A1AA8D4}">
      <dgm:prSet/>
      <dgm:spPr/>
      <dgm:t>
        <a:bodyPr/>
        <a:lstStyle/>
        <a:p>
          <a:endParaRPr lang="en-US" sz="2000">
            <a:solidFill>
              <a:schemeClr val="bg2"/>
            </a:solidFill>
          </a:endParaRPr>
        </a:p>
      </dgm:t>
    </dgm:pt>
    <dgm:pt modelId="{EBF6265A-9B18-4ACD-8027-2D4721DED003}">
      <dgm:prSet phldrT="[Text]" custT="1"/>
      <dgm:spPr/>
      <dgm:t>
        <a:bodyPr/>
        <a:lstStyle/>
        <a:p>
          <a:r>
            <a:rPr lang="en-US" sz="2400" dirty="0">
              <a:solidFill>
                <a:schemeClr val="bg2"/>
              </a:solidFill>
            </a:rPr>
            <a:t>Government Benefits</a:t>
          </a:r>
        </a:p>
      </dgm:t>
    </dgm:pt>
    <dgm:pt modelId="{1672BD74-AEF6-4A12-BFDF-7A98FB8FBEFB}" type="parTrans" cxnId="{314D4BA6-6FF6-46D7-9C98-EF0176EF496C}">
      <dgm:prSet/>
      <dgm:spPr/>
      <dgm:t>
        <a:bodyPr/>
        <a:lstStyle/>
        <a:p>
          <a:endParaRPr lang="en-US" sz="2000">
            <a:solidFill>
              <a:schemeClr val="bg2"/>
            </a:solidFill>
          </a:endParaRPr>
        </a:p>
      </dgm:t>
    </dgm:pt>
    <dgm:pt modelId="{6BD68D65-0B6B-4618-BD8E-E38E546EBA9D}" type="sibTrans" cxnId="{314D4BA6-6FF6-46D7-9C98-EF0176EF496C}">
      <dgm:prSet/>
      <dgm:spPr/>
      <dgm:t>
        <a:bodyPr/>
        <a:lstStyle/>
        <a:p>
          <a:endParaRPr lang="en-US" sz="2000">
            <a:solidFill>
              <a:schemeClr val="bg2"/>
            </a:solidFill>
          </a:endParaRPr>
        </a:p>
      </dgm:t>
    </dgm:pt>
    <dgm:pt modelId="{BB2ED2BF-8DC5-4A45-A668-0E98AACBF0AB}">
      <dgm:prSet phldrT="[Text]" custT="1"/>
      <dgm:spPr/>
      <dgm:t>
        <a:bodyPr/>
        <a:lstStyle/>
        <a:p>
          <a:pPr>
            <a:buFont typeface="Arial" panose="020B0604020202020204" pitchFamily="34" charset="0"/>
            <a:buChar char="•"/>
          </a:pPr>
          <a:r>
            <a:rPr lang="en-US" sz="2400" dirty="0">
              <a:solidFill>
                <a:schemeClr val="tx1"/>
              </a:solidFill>
            </a:rPr>
            <a:t>Better use of available manpower</a:t>
          </a:r>
        </a:p>
      </dgm:t>
    </dgm:pt>
    <dgm:pt modelId="{2D8DCFD4-B69A-4B0D-8ABE-61413757841E}" type="parTrans" cxnId="{027B2B86-CD62-4372-9CAD-256E2C24C608}">
      <dgm:prSet/>
      <dgm:spPr/>
      <dgm:t>
        <a:bodyPr/>
        <a:lstStyle/>
        <a:p>
          <a:endParaRPr lang="en-US" sz="2000">
            <a:solidFill>
              <a:schemeClr val="bg2"/>
            </a:solidFill>
          </a:endParaRPr>
        </a:p>
      </dgm:t>
    </dgm:pt>
    <dgm:pt modelId="{E8BB7538-E8A3-4D1D-822E-5E630F0420C8}" type="sibTrans" cxnId="{027B2B86-CD62-4372-9CAD-256E2C24C608}">
      <dgm:prSet/>
      <dgm:spPr/>
      <dgm:t>
        <a:bodyPr/>
        <a:lstStyle/>
        <a:p>
          <a:endParaRPr lang="en-US" sz="2000">
            <a:solidFill>
              <a:schemeClr val="bg2"/>
            </a:solidFill>
          </a:endParaRPr>
        </a:p>
      </dgm:t>
    </dgm:pt>
    <dgm:pt modelId="{182B2CCA-B43D-4F61-913F-4F64F2C6ED2C}">
      <dgm:prSet phldrT="[Text]" custT="1"/>
      <dgm:spPr/>
      <dgm:t>
        <a:bodyPr/>
        <a:lstStyle/>
        <a:p>
          <a:r>
            <a:rPr lang="en-US" sz="2400" dirty="0">
              <a:solidFill>
                <a:schemeClr val="bg2"/>
              </a:solidFill>
            </a:rPr>
            <a:t>Customer /Stakeholder Benefits</a:t>
          </a:r>
        </a:p>
      </dgm:t>
    </dgm:pt>
    <dgm:pt modelId="{30B3EF69-6663-4C4D-AF82-C4854E8D5796}" type="parTrans" cxnId="{59ED9BC8-B184-44C5-9AEA-8AD40BA84919}">
      <dgm:prSet/>
      <dgm:spPr/>
      <dgm:t>
        <a:bodyPr/>
        <a:lstStyle/>
        <a:p>
          <a:endParaRPr lang="en-US" sz="2000">
            <a:solidFill>
              <a:schemeClr val="bg2"/>
            </a:solidFill>
          </a:endParaRPr>
        </a:p>
      </dgm:t>
    </dgm:pt>
    <dgm:pt modelId="{D315E94A-BD21-4D64-A791-7F45E9C6FD7E}" type="sibTrans" cxnId="{59ED9BC8-B184-44C5-9AEA-8AD40BA84919}">
      <dgm:prSet/>
      <dgm:spPr/>
      <dgm:t>
        <a:bodyPr/>
        <a:lstStyle/>
        <a:p>
          <a:endParaRPr lang="en-US" sz="2000">
            <a:solidFill>
              <a:schemeClr val="bg2"/>
            </a:solidFill>
          </a:endParaRPr>
        </a:p>
      </dgm:t>
    </dgm:pt>
    <dgm:pt modelId="{43662457-CAF7-42BA-8343-FB25A305883B}">
      <dgm:prSet phldrT="[Text]" custT="1"/>
      <dgm:spPr/>
      <dgm:t>
        <a:bodyPr/>
        <a:lstStyle/>
        <a:p>
          <a:pPr>
            <a:buFont typeface="Arial" panose="020B0604020202020204" pitchFamily="34" charset="0"/>
            <a:buChar char="•"/>
          </a:pPr>
          <a:r>
            <a:rPr lang="en-US" sz="2400" dirty="0">
              <a:solidFill>
                <a:schemeClr val="tx1"/>
              </a:solidFill>
            </a:rPr>
            <a:t>A quality product delivered safely, on time, and within budget</a:t>
          </a:r>
        </a:p>
      </dgm:t>
    </dgm:pt>
    <dgm:pt modelId="{FF1EF8D0-4AD2-4467-A855-5F4600B8589E}" type="parTrans" cxnId="{680A6EAC-52BF-40A3-8F47-331A4E4D78E3}">
      <dgm:prSet/>
      <dgm:spPr/>
      <dgm:t>
        <a:bodyPr/>
        <a:lstStyle/>
        <a:p>
          <a:endParaRPr lang="en-US" sz="2000">
            <a:solidFill>
              <a:schemeClr val="bg2"/>
            </a:solidFill>
          </a:endParaRPr>
        </a:p>
      </dgm:t>
    </dgm:pt>
    <dgm:pt modelId="{F9ABA18A-DE63-4935-8E07-77A6F3E2220D}" type="sibTrans" cxnId="{680A6EAC-52BF-40A3-8F47-331A4E4D78E3}">
      <dgm:prSet/>
      <dgm:spPr/>
      <dgm:t>
        <a:bodyPr/>
        <a:lstStyle/>
        <a:p>
          <a:endParaRPr lang="en-US" sz="2000">
            <a:solidFill>
              <a:schemeClr val="bg2"/>
            </a:solidFill>
          </a:endParaRPr>
        </a:p>
      </dgm:t>
    </dgm:pt>
    <dgm:pt modelId="{C83C4D79-B6C3-4A3C-B3E0-A4388208260A}">
      <dgm:prSet phldrT="[Text]" custT="1"/>
      <dgm:spPr/>
      <dgm:t>
        <a:bodyPr/>
        <a:lstStyle/>
        <a:p>
          <a:r>
            <a:rPr lang="en-US" sz="2400" dirty="0">
              <a:solidFill>
                <a:schemeClr val="tx1"/>
              </a:solidFill>
            </a:rPr>
            <a:t>Reduced field overhead costs</a:t>
          </a:r>
        </a:p>
      </dgm:t>
    </dgm:pt>
    <dgm:pt modelId="{7491193E-534D-46B7-B099-083CC359592A}" type="parTrans" cxnId="{37B75DCD-207E-40BE-9137-F9D76C05C8DC}">
      <dgm:prSet/>
      <dgm:spPr/>
      <dgm:t>
        <a:bodyPr/>
        <a:lstStyle/>
        <a:p>
          <a:endParaRPr lang="en-US" sz="2000">
            <a:solidFill>
              <a:schemeClr val="bg2"/>
            </a:solidFill>
          </a:endParaRPr>
        </a:p>
      </dgm:t>
    </dgm:pt>
    <dgm:pt modelId="{C7189B98-D494-4291-8EB2-E5E776F4C2A0}" type="sibTrans" cxnId="{37B75DCD-207E-40BE-9137-F9D76C05C8DC}">
      <dgm:prSet/>
      <dgm:spPr/>
      <dgm:t>
        <a:bodyPr/>
        <a:lstStyle/>
        <a:p>
          <a:endParaRPr lang="en-US" sz="2000">
            <a:solidFill>
              <a:schemeClr val="bg2"/>
            </a:solidFill>
          </a:endParaRPr>
        </a:p>
      </dgm:t>
    </dgm:pt>
    <dgm:pt modelId="{81388B44-5A3C-49A5-B09F-A59BB233D1DB}">
      <dgm:prSet phldrT="[Text]" custT="1"/>
      <dgm:spPr/>
      <dgm:t>
        <a:bodyPr/>
        <a:lstStyle/>
        <a:p>
          <a:r>
            <a:rPr lang="en-US" sz="2400" dirty="0">
              <a:solidFill>
                <a:schemeClr val="tx1"/>
              </a:solidFill>
            </a:rPr>
            <a:t>Ability to secure more work</a:t>
          </a:r>
        </a:p>
      </dgm:t>
    </dgm:pt>
    <dgm:pt modelId="{0D6734D8-94FE-4DF3-AD70-AD85C1205CE8}" type="parTrans" cxnId="{33925316-D346-43DB-A953-6D3F6EC11D32}">
      <dgm:prSet/>
      <dgm:spPr/>
      <dgm:t>
        <a:bodyPr/>
        <a:lstStyle/>
        <a:p>
          <a:endParaRPr lang="en-US" sz="2000">
            <a:solidFill>
              <a:schemeClr val="bg2"/>
            </a:solidFill>
          </a:endParaRPr>
        </a:p>
      </dgm:t>
    </dgm:pt>
    <dgm:pt modelId="{23A220BD-26FE-4A6B-AB31-73264E49034E}" type="sibTrans" cxnId="{33925316-D346-43DB-A953-6D3F6EC11D32}">
      <dgm:prSet/>
      <dgm:spPr/>
      <dgm:t>
        <a:bodyPr/>
        <a:lstStyle/>
        <a:p>
          <a:endParaRPr lang="en-US" sz="2000">
            <a:solidFill>
              <a:schemeClr val="bg2"/>
            </a:solidFill>
          </a:endParaRPr>
        </a:p>
      </dgm:t>
    </dgm:pt>
    <dgm:pt modelId="{E7FE70CC-11E5-4C17-AB6D-CE2D62B16A23}">
      <dgm:prSet phldrT="[Text]" custT="1"/>
      <dgm:spPr/>
      <dgm:t>
        <a:bodyPr/>
        <a:lstStyle/>
        <a:p>
          <a:pPr>
            <a:buFont typeface="Arial" panose="020B0604020202020204" pitchFamily="34" charset="0"/>
            <a:buChar char="•"/>
          </a:pPr>
          <a:r>
            <a:rPr lang="en-US" sz="2400" dirty="0">
              <a:solidFill>
                <a:schemeClr val="tx1"/>
              </a:solidFill>
            </a:rPr>
            <a:t>Fewer deficiencies and corrective actions</a:t>
          </a:r>
        </a:p>
      </dgm:t>
    </dgm:pt>
    <dgm:pt modelId="{48C023F2-C37D-4B03-95E4-F57BA7B0F895}" type="parTrans" cxnId="{821F0C38-A272-423D-B1FB-B2869C92DA1E}">
      <dgm:prSet/>
      <dgm:spPr/>
      <dgm:t>
        <a:bodyPr/>
        <a:lstStyle/>
        <a:p>
          <a:endParaRPr lang="en-US" sz="2000">
            <a:solidFill>
              <a:schemeClr val="bg2"/>
            </a:solidFill>
          </a:endParaRPr>
        </a:p>
      </dgm:t>
    </dgm:pt>
    <dgm:pt modelId="{58F43D1E-D6B5-43FB-AB5C-10425CDDD715}" type="sibTrans" cxnId="{821F0C38-A272-423D-B1FB-B2869C92DA1E}">
      <dgm:prSet/>
      <dgm:spPr/>
      <dgm:t>
        <a:bodyPr/>
        <a:lstStyle/>
        <a:p>
          <a:endParaRPr lang="en-US" sz="2000">
            <a:solidFill>
              <a:schemeClr val="bg2"/>
            </a:solidFill>
          </a:endParaRPr>
        </a:p>
      </dgm:t>
    </dgm:pt>
    <dgm:pt modelId="{FD25FFD7-FC2E-4EB8-A26F-4E72DA615127}">
      <dgm:prSet phldrT="[Text]" custT="1"/>
      <dgm:spPr/>
      <dgm:t>
        <a:bodyPr/>
        <a:lstStyle/>
        <a:p>
          <a:pPr>
            <a:buFont typeface="Arial" panose="020B0604020202020204" pitchFamily="34" charset="0"/>
            <a:buChar char="•"/>
          </a:pPr>
          <a:r>
            <a:rPr lang="en-US" sz="2400" dirty="0">
              <a:solidFill>
                <a:schemeClr val="tx1"/>
              </a:solidFill>
            </a:rPr>
            <a:t> Public relations</a:t>
          </a:r>
        </a:p>
      </dgm:t>
    </dgm:pt>
    <dgm:pt modelId="{8375C1B1-619D-40B3-BF37-B2601253679A}" type="parTrans" cxnId="{EA05D50C-42C1-4E2B-AAF8-FAFBE59C9436}">
      <dgm:prSet/>
      <dgm:spPr/>
      <dgm:t>
        <a:bodyPr/>
        <a:lstStyle/>
        <a:p>
          <a:endParaRPr lang="en-US" sz="2000">
            <a:solidFill>
              <a:schemeClr val="bg2"/>
            </a:solidFill>
          </a:endParaRPr>
        </a:p>
      </dgm:t>
    </dgm:pt>
    <dgm:pt modelId="{8C7D1D1C-F087-45EB-B997-D45645EF4A20}" type="sibTrans" cxnId="{EA05D50C-42C1-4E2B-AAF8-FAFBE59C9436}">
      <dgm:prSet/>
      <dgm:spPr/>
      <dgm:t>
        <a:bodyPr/>
        <a:lstStyle/>
        <a:p>
          <a:endParaRPr lang="en-US" sz="2000">
            <a:solidFill>
              <a:schemeClr val="bg2"/>
            </a:solidFill>
          </a:endParaRPr>
        </a:p>
      </dgm:t>
    </dgm:pt>
    <dgm:pt modelId="{56045083-5467-4E82-AB2E-D981E42DA7DC}" type="pres">
      <dgm:prSet presAssocID="{9AC732DB-DF3D-416B-A9B1-E49859AA592F}" presName="Name0" presStyleCnt="0">
        <dgm:presLayoutVars>
          <dgm:dir/>
          <dgm:animLvl val="lvl"/>
          <dgm:resizeHandles val="exact"/>
        </dgm:presLayoutVars>
      </dgm:prSet>
      <dgm:spPr/>
    </dgm:pt>
    <dgm:pt modelId="{D6E65080-DBA7-4A11-AECD-C529AA80AED6}" type="pres">
      <dgm:prSet presAssocID="{3F73A174-AA8C-4975-A5B8-623B2A42A510}" presName="composite" presStyleCnt="0"/>
      <dgm:spPr/>
    </dgm:pt>
    <dgm:pt modelId="{89BA4ACF-6E61-4C53-8B89-840DC9F73E83}" type="pres">
      <dgm:prSet presAssocID="{3F73A174-AA8C-4975-A5B8-623B2A42A510}" presName="parTx" presStyleLbl="alignNode1" presStyleIdx="0" presStyleCnt="3">
        <dgm:presLayoutVars>
          <dgm:chMax val="0"/>
          <dgm:chPref val="0"/>
          <dgm:bulletEnabled val="1"/>
        </dgm:presLayoutVars>
      </dgm:prSet>
      <dgm:spPr/>
    </dgm:pt>
    <dgm:pt modelId="{76E6212D-AE37-4434-A61B-37C9F19667AE}" type="pres">
      <dgm:prSet presAssocID="{3F73A174-AA8C-4975-A5B8-623B2A42A510}" presName="desTx" presStyleLbl="alignAccFollowNode1" presStyleIdx="0" presStyleCnt="3">
        <dgm:presLayoutVars>
          <dgm:bulletEnabled val="1"/>
        </dgm:presLayoutVars>
      </dgm:prSet>
      <dgm:spPr/>
    </dgm:pt>
    <dgm:pt modelId="{97E89731-9297-48BA-89CB-74737BBDF909}" type="pres">
      <dgm:prSet presAssocID="{0FBEF674-6F47-4FCE-9D1C-4582859BC9EB}" presName="space" presStyleCnt="0"/>
      <dgm:spPr/>
    </dgm:pt>
    <dgm:pt modelId="{E4661D04-063B-47ED-BB35-7ADCB00D7A6D}" type="pres">
      <dgm:prSet presAssocID="{EBF6265A-9B18-4ACD-8027-2D4721DED003}" presName="composite" presStyleCnt="0"/>
      <dgm:spPr/>
    </dgm:pt>
    <dgm:pt modelId="{88FC9A14-38FF-45A8-8ABE-11CE3FB41FCA}" type="pres">
      <dgm:prSet presAssocID="{EBF6265A-9B18-4ACD-8027-2D4721DED003}" presName="parTx" presStyleLbl="alignNode1" presStyleIdx="1" presStyleCnt="3">
        <dgm:presLayoutVars>
          <dgm:chMax val="0"/>
          <dgm:chPref val="0"/>
          <dgm:bulletEnabled val="1"/>
        </dgm:presLayoutVars>
      </dgm:prSet>
      <dgm:spPr/>
    </dgm:pt>
    <dgm:pt modelId="{B2F1AC28-FEB0-4365-8745-1E9D8CA60B0A}" type="pres">
      <dgm:prSet presAssocID="{EBF6265A-9B18-4ACD-8027-2D4721DED003}" presName="desTx" presStyleLbl="alignAccFollowNode1" presStyleIdx="1" presStyleCnt="3">
        <dgm:presLayoutVars>
          <dgm:bulletEnabled val="1"/>
        </dgm:presLayoutVars>
      </dgm:prSet>
      <dgm:spPr/>
    </dgm:pt>
    <dgm:pt modelId="{5FD8BD6D-7344-4131-A8CB-E48F3298B14B}" type="pres">
      <dgm:prSet presAssocID="{6BD68D65-0B6B-4618-BD8E-E38E546EBA9D}" presName="space" presStyleCnt="0"/>
      <dgm:spPr/>
    </dgm:pt>
    <dgm:pt modelId="{1C5760E6-D3D0-460B-A7AF-367EA8F098B4}" type="pres">
      <dgm:prSet presAssocID="{182B2CCA-B43D-4F61-913F-4F64F2C6ED2C}" presName="composite" presStyleCnt="0"/>
      <dgm:spPr/>
    </dgm:pt>
    <dgm:pt modelId="{FCFAFF89-1A7F-4EDC-BF79-3767FE46BBE8}" type="pres">
      <dgm:prSet presAssocID="{182B2CCA-B43D-4F61-913F-4F64F2C6ED2C}" presName="parTx" presStyleLbl="alignNode1" presStyleIdx="2" presStyleCnt="3">
        <dgm:presLayoutVars>
          <dgm:chMax val="0"/>
          <dgm:chPref val="0"/>
          <dgm:bulletEnabled val="1"/>
        </dgm:presLayoutVars>
      </dgm:prSet>
      <dgm:spPr/>
    </dgm:pt>
    <dgm:pt modelId="{25ADD872-B4C3-4511-B27D-13C349BBE6C4}" type="pres">
      <dgm:prSet presAssocID="{182B2CCA-B43D-4F61-913F-4F64F2C6ED2C}" presName="desTx" presStyleLbl="alignAccFollowNode1" presStyleIdx="2" presStyleCnt="3">
        <dgm:presLayoutVars>
          <dgm:bulletEnabled val="1"/>
        </dgm:presLayoutVars>
      </dgm:prSet>
      <dgm:spPr/>
    </dgm:pt>
  </dgm:ptLst>
  <dgm:cxnLst>
    <dgm:cxn modelId="{1DF07A06-1B86-4F64-931E-5F1D7DB289D9}" srcId="{9AC732DB-DF3D-416B-A9B1-E49859AA592F}" destId="{3F73A174-AA8C-4975-A5B8-623B2A42A510}" srcOrd="0" destOrd="0" parTransId="{C9E17E8A-901B-40E7-968F-57045F76BFEB}" sibTransId="{0FBEF674-6F47-4FCE-9D1C-4582859BC9EB}"/>
    <dgm:cxn modelId="{EA05D50C-42C1-4E2B-AAF8-FAFBE59C9436}" srcId="{EBF6265A-9B18-4ACD-8027-2D4721DED003}" destId="{FD25FFD7-FC2E-4EB8-A26F-4E72DA615127}" srcOrd="2" destOrd="0" parTransId="{8375C1B1-619D-40B3-BF37-B2601253679A}" sibTransId="{8C7D1D1C-F087-45EB-B997-D45645EF4A20}"/>
    <dgm:cxn modelId="{00656513-3EDA-47CD-9FC8-52CCBCC7831C}" type="presOf" srcId="{182B2CCA-B43D-4F61-913F-4F64F2C6ED2C}" destId="{FCFAFF89-1A7F-4EDC-BF79-3767FE46BBE8}" srcOrd="0" destOrd="0" presId="urn:microsoft.com/office/officeart/2005/8/layout/hList1"/>
    <dgm:cxn modelId="{33925316-D346-43DB-A953-6D3F6EC11D32}" srcId="{3F73A174-AA8C-4975-A5B8-623B2A42A510}" destId="{81388B44-5A3C-49A5-B09F-A59BB233D1DB}" srcOrd="2" destOrd="0" parTransId="{0D6734D8-94FE-4DF3-AD70-AD85C1205CE8}" sibTransId="{23A220BD-26FE-4A6B-AB31-73264E49034E}"/>
    <dgm:cxn modelId="{1B90CF27-B7AB-4C8B-9CD7-7AA552C4D28D}" type="presOf" srcId="{3F73A174-AA8C-4975-A5B8-623B2A42A510}" destId="{89BA4ACF-6E61-4C53-8B89-840DC9F73E83}" srcOrd="0" destOrd="0" presId="urn:microsoft.com/office/officeart/2005/8/layout/hList1"/>
    <dgm:cxn modelId="{8988E534-0D43-48D1-9A64-309F99646F8A}" type="presOf" srcId="{43662457-CAF7-42BA-8343-FB25A305883B}" destId="{25ADD872-B4C3-4511-B27D-13C349BBE6C4}" srcOrd="0" destOrd="0" presId="urn:microsoft.com/office/officeart/2005/8/layout/hList1"/>
    <dgm:cxn modelId="{821F0C38-A272-423D-B1FB-B2869C92DA1E}" srcId="{EBF6265A-9B18-4ACD-8027-2D4721DED003}" destId="{E7FE70CC-11E5-4C17-AB6D-CE2D62B16A23}" srcOrd="1" destOrd="0" parTransId="{48C023F2-C37D-4B03-95E4-F57BA7B0F895}" sibTransId="{58F43D1E-D6B5-43FB-AB5C-10425CDDD715}"/>
    <dgm:cxn modelId="{6B8A8D3E-2132-4F4A-85EE-DE2FBB1FD7CE}" type="presOf" srcId="{FD25FFD7-FC2E-4EB8-A26F-4E72DA615127}" destId="{B2F1AC28-FEB0-4365-8745-1E9D8CA60B0A}" srcOrd="0" destOrd="2" presId="urn:microsoft.com/office/officeart/2005/8/layout/hList1"/>
    <dgm:cxn modelId="{30609A73-88F0-49EA-99A8-8347CA1D7514}" type="presOf" srcId="{EBF6265A-9B18-4ACD-8027-2D4721DED003}" destId="{88FC9A14-38FF-45A8-8ABE-11CE3FB41FCA}" srcOrd="0" destOrd="0" presId="urn:microsoft.com/office/officeart/2005/8/layout/hList1"/>
    <dgm:cxn modelId="{027B2B86-CD62-4372-9CAD-256E2C24C608}" srcId="{EBF6265A-9B18-4ACD-8027-2D4721DED003}" destId="{BB2ED2BF-8DC5-4A45-A668-0E98AACBF0AB}" srcOrd="0" destOrd="0" parTransId="{2D8DCFD4-B69A-4B0D-8ABE-61413757841E}" sibTransId="{E8BB7538-E8A3-4D1D-822E-5E630F0420C8}"/>
    <dgm:cxn modelId="{1D128692-7139-480D-97DE-888E2A1AA8D4}" srcId="{3F73A174-AA8C-4975-A5B8-623B2A42A510}" destId="{B90CACC0-00AA-493E-9A77-2D79665B5F00}" srcOrd="0" destOrd="0" parTransId="{AA2F6348-EF03-4F50-8614-60555D2B7A24}" sibTransId="{72EA65CB-F737-45F2-AD65-E3FEE439905F}"/>
    <dgm:cxn modelId="{2990CD94-BB9A-49EB-958B-A8D75853726B}" type="presOf" srcId="{81388B44-5A3C-49A5-B09F-A59BB233D1DB}" destId="{76E6212D-AE37-4434-A61B-37C9F19667AE}" srcOrd="0" destOrd="2" presId="urn:microsoft.com/office/officeart/2005/8/layout/hList1"/>
    <dgm:cxn modelId="{67169DA4-7EA5-4D30-8B1D-F0688D8C97B1}" type="presOf" srcId="{C83C4D79-B6C3-4A3C-B3E0-A4388208260A}" destId="{76E6212D-AE37-4434-A61B-37C9F19667AE}" srcOrd="0" destOrd="1" presId="urn:microsoft.com/office/officeart/2005/8/layout/hList1"/>
    <dgm:cxn modelId="{314D4BA6-6FF6-46D7-9C98-EF0176EF496C}" srcId="{9AC732DB-DF3D-416B-A9B1-E49859AA592F}" destId="{EBF6265A-9B18-4ACD-8027-2D4721DED003}" srcOrd="1" destOrd="0" parTransId="{1672BD74-AEF6-4A12-BFDF-7A98FB8FBEFB}" sibTransId="{6BD68D65-0B6B-4618-BD8E-E38E546EBA9D}"/>
    <dgm:cxn modelId="{680A6EAC-52BF-40A3-8F47-331A4E4D78E3}" srcId="{182B2CCA-B43D-4F61-913F-4F64F2C6ED2C}" destId="{43662457-CAF7-42BA-8343-FB25A305883B}" srcOrd="0" destOrd="0" parTransId="{FF1EF8D0-4AD2-4467-A855-5F4600B8589E}" sibTransId="{F9ABA18A-DE63-4935-8E07-77A6F3E2220D}"/>
    <dgm:cxn modelId="{12FF31B9-132F-41C2-A053-D535DE2C1BD6}" type="presOf" srcId="{E7FE70CC-11E5-4C17-AB6D-CE2D62B16A23}" destId="{B2F1AC28-FEB0-4365-8745-1E9D8CA60B0A}" srcOrd="0" destOrd="1" presId="urn:microsoft.com/office/officeart/2005/8/layout/hList1"/>
    <dgm:cxn modelId="{518428C7-0FD6-48B5-8E2A-AFBEF67EE174}" type="presOf" srcId="{B90CACC0-00AA-493E-9A77-2D79665B5F00}" destId="{76E6212D-AE37-4434-A61B-37C9F19667AE}" srcOrd="0" destOrd="0" presId="urn:microsoft.com/office/officeart/2005/8/layout/hList1"/>
    <dgm:cxn modelId="{59ED9BC8-B184-44C5-9AEA-8AD40BA84919}" srcId="{9AC732DB-DF3D-416B-A9B1-E49859AA592F}" destId="{182B2CCA-B43D-4F61-913F-4F64F2C6ED2C}" srcOrd="2" destOrd="0" parTransId="{30B3EF69-6663-4C4D-AF82-C4854E8D5796}" sibTransId="{D315E94A-BD21-4D64-A791-7F45E9C6FD7E}"/>
    <dgm:cxn modelId="{37B75DCD-207E-40BE-9137-F9D76C05C8DC}" srcId="{3F73A174-AA8C-4975-A5B8-623B2A42A510}" destId="{C83C4D79-B6C3-4A3C-B3E0-A4388208260A}" srcOrd="1" destOrd="0" parTransId="{7491193E-534D-46B7-B099-083CC359592A}" sibTransId="{C7189B98-D494-4291-8EB2-E5E776F4C2A0}"/>
    <dgm:cxn modelId="{A01488D3-B6ED-44C3-90D2-2F1A1F241B66}" type="presOf" srcId="{9AC732DB-DF3D-416B-A9B1-E49859AA592F}" destId="{56045083-5467-4E82-AB2E-D981E42DA7DC}" srcOrd="0" destOrd="0" presId="urn:microsoft.com/office/officeart/2005/8/layout/hList1"/>
    <dgm:cxn modelId="{A84EAEDC-BAFD-4FBE-8D36-39B8A8681C9D}" type="presOf" srcId="{BB2ED2BF-8DC5-4A45-A668-0E98AACBF0AB}" destId="{B2F1AC28-FEB0-4365-8745-1E9D8CA60B0A}" srcOrd="0" destOrd="0" presId="urn:microsoft.com/office/officeart/2005/8/layout/hList1"/>
    <dgm:cxn modelId="{077C7093-268E-4EA7-951F-AB00D389FD22}" type="presParOf" srcId="{56045083-5467-4E82-AB2E-D981E42DA7DC}" destId="{D6E65080-DBA7-4A11-AECD-C529AA80AED6}" srcOrd="0" destOrd="0" presId="urn:microsoft.com/office/officeart/2005/8/layout/hList1"/>
    <dgm:cxn modelId="{22F541D4-0898-4514-9090-B0E87E1934E2}" type="presParOf" srcId="{D6E65080-DBA7-4A11-AECD-C529AA80AED6}" destId="{89BA4ACF-6E61-4C53-8B89-840DC9F73E83}" srcOrd="0" destOrd="0" presId="urn:microsoft.com/office/officeart/2005/8/layout/hList1"/>
    <dgm:cxn modelId="{CF17080F-2612-4F48-9743-D412FBF6FFF4}" type="presParOf" srcId="{D6E65080-DBA7-4A11-AECD-C529AA80AED6}" destId="{76E6212D-AE37-4434-A61B-37C9F19667AE}" srcOrd="1" destOrd="0" presId="urn:microsoft.com/office/officeart/2005/8/layout/hList1"/>
    <dgm:cxn modelId="{ACCA25FE-4350-40EC-B813-1AB4D7189894}" type="presParOf" srcId="{56045083-5467-4E82-AB2E-D981E42DA7DC}" destId="{97E89731-9297-48BA-89CB-74737BBDF909}" srcOrd="1" destOrd="0" presId="urn:microsoft.com/office/officeart/2005/8/layout/hList1"/>
    <dgm:cxn modelId="{823C356E-AFD6-42D2-A38E-C9DCA05A08BA}" type="presParOf" srcId="{56045083-5467-4E82-AB2E-D981E42DA7DC}" destId="{E4661D04-063B-47ED-BB35-7ADCB00D7A6D}" srcOrd="2" destOrd="0" presId="urn:microsoft.com/office/officeart/2005/8/layout/hList1"/>
    <dgm:cxn modelId="{A8FD78F1-C1B1-4985-A8B3-CA43B70E179E}" type="presParOf" srcId="{E4661D04-063B-47ED-BB35-7ADCB00D7A6D}" destId="{88FC9A14-38FF-45A8-8ABE-11CE3FB41FCA}" srcOrd="0" destOrd="0" presId="urn:microsoft.com/office/officeart/2005/8/layout/hList1"/>
    <dgm:cxn modelId="{DF925017-4C4B-4A1E-9D69-17033D52290E}" type="presParOf" srcId="{E4661D04-063B-47ED-BB35-7ADCB00D7A6D}" destId="{B2F1AC28-FEB0-4365-8745-1E9D8CA60B0A}" srcOrd="1" destOrd="0" presId="urn:microsoft.com/office/officeart/2005/8/layout/hList1"/>
    <dgm:cxn modelId="{330427BF-F653-4DE4-B20C-00F2B4370A68}" type="presParOf" srcId="{56045083-5467-4E82-AB2E-D981E42DA7DC}" destId="{5FD8BD6D-7344-4131-A8CB-E48F3298B14B}" srcOrd="3" destOrd="0" presId="urn:microsoft.com/office/officeart/2005/8/layout/hList1"/>
    <dgm:cxn modelId="{E743E590-03EE-4247-8C6A-8F3D7AC47568}" type="presParOf" srcId="{56045083-5467-4E82-AB2E-D981E42DA7DC}" destId="{1C5760E6-D3D0-460B-A7AF-367EA8F098B4}" srcOrd="4" destOrd="0" presId="urn:microsoft.com/office/officeart/2005/8/layout/hList1"/>
    <dgm:cxn modelId="{7151BA13-1BFE-4649-B53D-C162CAFCB5C1}" type="presParOf" srcId="{1C5760E6-D3D0-460B-A7AF-367EA8F098B4}" destId="{FCFAFF89-1A7F-4EDC-BF79-3767FE46BBE8}" srcOrd="0" destOrd="0" presId="urn:microsoft.com/office/officeart/2005/8/layout/hList1"/>
    <dgm:cxn modelId="{A73D856A-B34C-4271-BEC0-EE5EABE03479}" type="presParOf" srcId="{1C5760E6-D3D0-460B-A7AF-367EA8F098B4}" destId="{25ADD872-B4C3-4511-B27D-13C349BBE6C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227DB488-9028-4814-B38C-F771C0C5C100}" type="doc">
      <dgm:prSet loTypeId="urn:microsoft.com/office/officeart/2005/8/layout/orgChart1" loCatId="hierarchy" qsTypeId="urn:microsoft.com/office/officeart/2005/8/quickstyle/3d2" qsCatId="3D" csTypeId="urn:microsoft.com/office/officeart/2005/8/colors/accent0_3" csCatId="mainScheme" phldr="1"/>
      <dgm:spPr/>
      <dgm:t>
        <a:bodyPr/>
        <a:lstStyle/>
        <a:p>
          <a:endParaRPr lang="en-US"/>
        </a:p>
      </dgm:t>
    </dgm:pt>
    <dgm:pt modelId="{4CD89336-DEDC-4066-A991-84A17C9E8028}">
      <dgm:prSet phldrT="[Text]"/>
      <dgm:spPr>
        <a:solidFill>
          <a:schemeClr val="accent5">
            <a:lumMod val="40000"/>
            <a:lumOff val="60000"/>
          </a:schemeClr>
        </a:solidFill>
      </dgm:spPr>
      <dgm:t>
        <a:bodyPr/>
        <a:lstStyle/>
        <a:p>
          <a:r>
            <a:rPr lang="en-US" dirty="0"/>
            <a:t>Contractor</a:t>
          </a:r>
        </a:p>
      </dgm:t>
    </dgm:pt>
    <dgm:pt modelId="{89EBCC3C-E223-43AF-B3E1-D7EA5C08621A}" type="parTrans" cxnId="{D0882767-1A1A-47CC-B91E-7F90CB88E576}">
      <dgm:prSet/>
      <dgm:spPr/>
      <dgm:t>
        <a:bodyPr/>
        <a:lstStyle/>
        <a:p>
          <a:endParaRPr lang="en-US"/>
        </a:p>
      </dgm:t>
    </dgm:pt>
    <dgm:pt modelId="{C693CA83-5D25-4F77-A4E8-307E52694A3A}" type="sibTrans" cxnId="{D0882767-1A1A-47CC-B91E-7F90CB88E576}">
      <dgm:prSet/>
      <dgm:spPr/>
      <dgm:t>
        <a:bodyPr/>
        <a:lstStyle/>
        <a:p>
          <a:endParaRPr lang="en-US"/>
        </a:p>
      </dgm:t>
    </dgm:pt>
    <dgm:pt modelId="{79A05C9E-77ED-4919-8285-3DE325B3EC7D}">
      <dgm:prSet phldrT="[Text]"/>
      <dgm:spPr>
        <a:solidFill>
          <a:schemeClr val="accent5">
            <a:lumMod val="20000"/>
            <a:lumOff val="80000"/>
          </a:schemeClr>
        </a:solidFill>
      </dgm:spPr>
      <dgm:t>
        <a:bodyPr/>
        <a:lstStyle/>
        <a:p>
          <a:r>
            <a:rPr lang="en-US" dirty="0"/>
            <a:t>Super*</a:t>
          </a:r>
        </a:p>
      </dgm:t>
    </dgm:pt>
    <dgm:pt modelId="{426BE7CC-2161-469D-A5EB-7BCF5A28AF76}" type="parTrans" cxnId="{9F975739-A1D8-4523-847C-8244FCEA4752}">
      <dgm:prSet/>
      <dgm:spPr/>
      <dgm:t>
        <a:bodyPr/>
        <a:lstStyle/>
        <a:p>
          <a:endParaRPr lang="en-US"/>
        </a:p>
      </dgm:t>
    </dgm:pt>
    <dgm:pt modelId="{89C9D497-FC19-452A-A4BF-42551C0AED0A}" type="sibTrans" cxnId="{9F975739-A1D8-4523-847C-8244FCEA4752}">
      <dgm:prSet/>
      <dgm:spPr/>
      <dgm:t>
        <a:bodyPr/>
        <a:lstStyle/>
        <a:p>
          <a:endParaRPr lang="en-US"/>
        </a:p>
      </dgm:t>
    </dgm:pt>
    <dgm:pt modelId="{7FC01BED-29C1-430B-A2C5-FDBA588781B4}">
      <dgm:prSet phldrT="[Text]"/>
      <dgm:spPr>
        <a:solidFill>
          <a:schemeClr val="accent5">
            <a:lumMod val="20000"/>
            <a:lumOff val="80000"/>
          </a:schemeClr>
        </a:solidFill>
      </dgm:spPr>
      <dgm:t>
        <a:bodyPr/>
        <a:lstStyle/>
        <a:p>
          <a:r>
            <a:rPr lang="en-US" dirty="0"/>
            <a:t>CQCSM**</a:t>
          </a:r>
        </a:p>
      </dgm:t>
    </dgm:pt>
    <dgm:pt modelId="{D9D79755-9D11-43C1-8160-67DB02767C3D}" type="parTrans" cxnId="{9BB67E7B-7BA6-4BA6-8BFA-0ABBB977671F}">
      <dgm:prSet/>
      <dgm:spPr/>
      <dgm:t>
        <a:bodyPr/>
        <a:lstStyle/>
        <a:p>
          <a:endParaRPr lang="en-US"/>
        </a:p>
      </dgm:t>
    </dgm:pt>
    <dgm:pt modelId="{DD3403CB-3F5D-49A0-B4CA-EAD589BCDE95}" type="sibTrans" cxnId="{9BB67E7B-7BA6-4BA6-8BFA-0ABBB977671F}">
      <dgm:prSet/>
      <dgm:spPr/>
      <dgm:t>
        <a:bodyPr/>
        <a:lstStyle/>
        <a:p>
          <a:endParaRPr lang="en-US"/>
        </a:p>
      </dgm:t>
    </dgm:pt>
    <dgm:pt modelId="{1BF50D50-68B3-43BC-9C67-2A6838D3396C}">
      <dgm:prSet/>
      <dgm:spPr>
        <a:solidFill>
          <a:schemeClr val="accent5">
            <a:lumMod val="20000"/>
            <a:lumOff val="80000"/>
          </a:schemeClr>
        </a:solidFill>
      </dgm:spPr>
      <dgm:t>
        <a:bodyPr/>
        <a:lstStyle/>
        <a:p>
          <a:r>
            <a:rPr lang="en-US" dirty="0"/>
            <a:t>SSHO</a:t>
          </a:r>
        </a:p>
      </dgm:t>
    </dgm:pt>
    <dgm:pt modelId="{61BE989D-CFD5-48A7-8A1F-359281DFB7DF}" type="parTrans" cxnId="{4649293E-1EB3-4993-8603-EBA4841B645B}">
      <dgm:prSet/>
      <dgm:spPr/>
      <dgm:t>
        <a:bodyPr/>
        <a:lstStyle/>
        <a:p>
          <a:endParaRPr lang="en-US"/>
        </a:p>
      </dgm:t>
    </dgm:pt>
    <dgm:pt modelId="{2B1191EC-2431-4269-A3EF-7E8F68A074D2}" type="sibTrans" cxnId="{4649293E-1EB3-4993-8603-EBA4841B645B}">
      <dgm:prSet/>
      <dgm:spPr/>
      <dgm:t>
        <a:bodyPr/>
        <a:lstStyle/>
        <a:p>
          <a:endParaRPr lang="en-US"/>
        </a:p>
      </dgm:t>
    </dgm:pt>
    <dgm:pt modelId="{66B2D8B8-A237-42BA-A344-9479106E05A1}">
      <dgm:prSet/>
      <dgm:spPr>
        <a:solidFill>
          <a:schemeClr val="accent5">
            <a:lumMod val="20000"/>
            <a:lumOff val="80000"/>
          </a:schemeClr>
        </a:solidFill>
      </dgm:spPr>
      <dgm:t>
        <a:bodyPr/>
        <a:lstStyle/>
        <a:p>
          <a:r>
            <a:rPr lang="en-US" dirty="0"/>
            <a:t>PM</a:t>
          </a:r>
        </a:p>
      </dgm:t>
    </dgm:pt>
    <dgm:pt modelId="{491FF934-C10C-4CE1-A6EE-8D0A49640BD6}" type="parTrans" cxnId="{1F3DDF9E-F8F0-4B27-BCAB-A8E06AD76683}">
      <dgm:prSet/>
      <dgm:spPr/>
      <dgm:t>
        <a:bodyPr/>
        <a:lstStyle/>
        <a:p>
          <a:endParaRPr lang="en-US"/>
        </a:p>
      </dgm:t>
    </dgm:pt>
    <dgm:pt modelId="{0A728E68-48A1-485B-9CBE-F62814C572E3}" type="sibTrans" cxnId="{1F3DDF9E-F8F0-4B27-BCAB-A8E06AD76683}">
      <dgm:prSet/>
      <dgm:spPr/>
      <dgm:t>
        <a:bodyPr/>
        <a:lstStyle/>
        <a:p>
          <a:endParaRPr lang="en-US"/>
        </a:p>
      </dgm:t>
    </dgm:pt>
    <dgm:pt modelId="{D623830B-E9B8-48E9-B29C-AB7ECEA6BDF6}">
      <dgm:prSet/>
      <dgm:spPr>
        <a:solidFill>
          <a:schemeClr val="accent5">
            <a:lumMod val="20000"/>
            <a:lumOff val="80000"/>
          </a:schemeClr>
        </a:solidFill>
      </dgm:spPr>
      <dgm:t>
        <a:bodyPr/>
        <a:lstStyle/>
        <a:p>
          <a:r>
            <a:rPr lang="en-US" dirty="0"/>
            <a:t>Subs</a:t>
          </a:r>
        </a:p>
      </dgm:t>
    </dgm:pt>
    <dgm:pt modelId="{9E0C4ED7-4273-444A-9522-4BD228D01566}" type="parTrans" cxnId="{5B12E5C6-FF60-4B0B-AE60-682DEB1274EC}">
      <dgm:prSet/>
      <dgm:spPr/>
      <dgm:t>
        <a:bodyPr/>
        <a:lstStyle/>
        <a:p>
          <a:endParaRPr lang="en-US"/>
        </a:p>
      </dgm:t>
    </dgm:pt>
    <dgm:pt modelId="{1A8FFE01-56DC-4EE7-9BD0-35A2FC09921A}" type="sibTrans" cxnId="{5B12E5C6-FF60-4B0B-AE60-682DEB1274EC}">
      <dgm:prSet/>
      <dgm:spPr/>
      <dgm:t>
        <a:bodyPr/>
        <a:lstStyle/>
        <a:p>
          <a:endParaRPr lang="en-US"/>
        </a:p>
      </dgm:t>
    </dgm:pt>
    <dgm:pt modelId="{55EEFCD4-74B2-458D-8716-D1C14C57188C}">
      <dgm:prSet/>
      <dgm:spPr>
        <a:solidFill>
          <a:schemeClr val="accent5">
            <a:lumMod val="20000"/>
            <a:lumOff val="80000"/>
          </a:schemeClr>
        </a:solidFill>
      </dgm:spPr>
      <dgm:t>
        <a:bodyPr/>
        <a:lstStyle/>
        <a:p>
          <a:r>
            <a:rPr lang="en-US" dirty="0"/>
            <a:t>Sub QC</a:t>
          </a:r>
        </a:p>
      </dgm:t>
    </dgm:pt>
    <dgm:pt modelId="{6B4A3BFD-D112-4213-8A55-1C0B4FF904A6}" type="parTrans" cxnId="{B6DC0F4B-B931-4D5F-84D7-CA5E28CFBFD3}">
      <dgm:prSet/>
      <dgm:spPr/>
      <dgm:t>
        <a:bodyPr/>
        <a:lstStyle/>
        <a:p>
          <a:endParaRPr lang="en-US"/>
        </a:p>
      </dgm:t>
    </dgm:pt>
    <dgm:pt modelId="{7DEB5C30-6031-4F61-8171-24CC2AEF0405}" type="sibTrans" cxnId="{B6DC0F4B-B931-4D5F-84D7-CA5E28CFBFD3}">
      <dgm:prSet/>
      <dgm:spPr/>
      <dgm:t>
        <a:bodyPr/>
        <a:lstStyle/>
        <a:p>
          <a:endParaRPr lang="en-US"/>
        </a:p>
      </dgm:t>
    </dgm:pt>
    <dgm:pt modelId="{88FE3D60-4EB5-49D9-8033-8E3C29D733B1}">
      <dgm:prSet/>
      <dgm:spPr>
        <a:solidFill>
          <a:schemeClr val="accent5">
            <a:lumMod val="20000"/>
            <a:lumOff val="80000"/>
          </a:schemeClr>
        </a:solidFill>
      </dgm:spPr>
      <dgm:t>
        <a:bodyPr/>
        <a:lstStyle/>
        <a:p>
          <a:r>
            <a:rPr lang="en-US" dirty="0"/>
            <a:t>CQC Staff</a:t>
          </a:r>
        </a:p>
      </dgm:t>
    </dgm:pt>
    <dgm:pt modelId="{7F9BCD8F-1F68-46F6-BC6A-928EDCAD2B7A}" type="parTrans" cxnId="{607CB740-4D62-445A-B96C-EC8236E8E118}">
      <dgm:prSet/>
      <dgm:spPr/>
      <dgm:t>
        <a:bodyPr/>
        <a:lstStyle/>
        <a:p>
          <a:endParaRPr lang="en-US"/>
        </a:p>
      </dgm:t>
    </dgm:pt>
    <dgm:pt modelId="{59094425-5B5F-4216-9B02-CE449A4F0FEA}" type="sibTrans" cxnId="{607CB740-4D62-445A-B96C-EC8236E8E118}">
      <dgm:prSet/>
      <dgm:spPr/>
      <dgm:t>
        <a:bodyPr/>
        <a:lstStyle/>
        <a:p>
          <a:endParaRPr lang="en-US"/>
        </a:p>
      </dgm:t>
    </dgm:pt>
    <dgm:pt modelId="{5579C6AC-6B8E-4062-888D-FC0E4074D426}">
      <dgm:prSet/>
      <dgm:spPr>
        <a:solidFill>
          <a:srgbClr val="00B050"/>
        </a:solidFill>
      </dgm:spPr>
      <dgm:t>
        <a:bodyPr/>
        <a:lstStyle/>
        <a:p>
          <a:r>
            <a:rPr lang="en-US" dirty="0"/>
            <a:t>Design QM</a:t>
          </a:r>
        </a:p>
      </dgm:t>
    </dgm:pt>
    <dgm:pt modelId="{97F36647-4EC8-45FE-B042-570FC74CC67C}" type="parTrans" cxnId="{843EC494-A115-4C70-AA03-4C87B6834EC7}">
      <dgm:prSet/>
      <dgm:spPr/>
      <dgm:t>
        <a:bodyPr/>
        <a:lstStyle/>
        <a:p>
          <a:endParaRPr lang="en-US"/>
        </a:p>
      </dgm:t>
    </dgm:pt>
    <dgm:pt modelId="{56BF7452-ACFC-452D-A187-4D59DD665531}" type="sibTrans" cxnId="{843EC494-A115-4C70-AA03-4C87B6834EC7}">
      <dgm:prSet/>
      <dgm:spPr/>
      <dgm:t>
        <a:bodyPr/>
        <a:lstStyle/>
        <a:p>
          <a:endParaRPr lang="en-US"/>
        </a:p>
      </dgm:t>
    </dgm:pt>
    <dgm:pt modelId="{26B25118-EA50-4BCB-8156-8C939209D332}">
      <dgm:prSet/>
      <dgm:spPr>
        <a:solidFill>
          <a:srgbClr val="00B050"/>
        </a:solidFill>
      </dgm:spPr>
      <dgm:t>
        <a:bodyPr/>
        <a:lstStyle/>
        <a:p>
          <a:r>
            <a:rPr lang="en-US" dirty="0"/>
            <a:t>AE</a:t>
          </a:r>
        </a:p>
      </dgm:t>
    </dgm:pt>
    <dgm:pt modelId="{8E91C981-9678-48DF-BEDA-4D828751ABBD}" type="parTrans" cxnId="{28DEE0F3-51FF-48B9-A97F-1414A2D44E5E}">
      <dgm:prSet/>
      <dgm:spPr/>
      <dgm:t>
        <a:bodyPr/>
        <a:lstStyle/>
        <a:p>
          <a:endParaRPr lang="en-US"/>
        </a:p>
      </dgm:t>
    </dgm:pt>
    <dgm:pt modelId="{2D0BC355-7CB8-4E8F-8068-8F18A6D9B69E}" type="sibTrans" cxnId="{28DEE0F3-51FF-48B9-A97F-1414A2D44E5E}">
      <dgm:prSet/>
      <dgm:spPr/>
      <dgm:t>
        <a:bodyPr/>
        <a:lstStyle/>
        <a:p>
          <a:endParaRPr lang="en-US"/>
        </a:p>
      </dgm:t>
    </dgm:pt>
    <dgm:pt modelId="{C80AD17D-65DA-46B2-B374-1E205B83D987}">
      <dgm:prSet/>
      <dgm:spPr>
        <a:solidFill>
          <a:srgbClr val="00B050"/>
        </a:solidFill>
      </dgm:spPr>
      <dgm:t>
        <a:bodyPr/>
        <a:lstStyle/>
        <a:p>
          <a:r>
            <a:rPr lang="en-US" dirty="0"/>
            <a:t>ITR Team</a:t>
          </a:r>
        </a:p>
      </dgm:t>
    </dgm:pt>
    <dgm:pt modelId="{90BD89C3-706F-491D-AA5A-E5D6C175B9FE}" type="parTrans" cxnId="{CC01DE6F-3BE5-4EEA-B97C-6891BDAC8BEC}">
      <dgm:prSet/>
      <dgm:spPr/>
      <dgm:t>
        <a:bodyPr/>
        <a:lstStyle/>
        <a:p>
          <a:endParaRPr lang="en-US"/>
        </a:p>
      </dgm:t>
    </dgm:pt>
    <dgm:pt modelId="{8DBE668C-700C-4B36-B216-A4C08F8F437A}" type="sibTrans" cxnId="{CC01DE6F-3BE5-4EEA-B97C-6891BDAC8BEC}">
      <dgm:prSet/>
      <dgm:spPr/>
      <dgm:t>
        <a:bodyPr/>
        <a:lstStyle/>
        <a:p>
          <a:endParaRPr lang="en-US"/>
        </a:p>
      </dgm:t>
    </dgm:pt>
    <dgm:pt modelId="{8DCA5EE3-9208-485E-9CCD-ADDF56BEB7CC}" type="pres">
      <dgm:prSet presAssocID="{227DB488-9028-4814-B38C-F771C0C5C100}" presName="hierChild1" presStyleCnt="0">
        <dgm:presLayoutVars>
          <dgm:orgChart val="1"/>
          <dgm:chPref val="1"/>
          <dgm:dir/>
          <dgm:animOne val="branch"/>
          <dgm:animLvl val="lvl"/>
          <dgm:resizeHandles/>
        </dgm:presLayoutVars>
      </dgm:prSet>
      <dgm:spPr/>
    </dgm:pt>
    <dgm:pt modelId="{A818EF2F-0B30-4213-B8F7-F04A81AF96FD}" type="pres">
      <dgm:prSet presAssocID="{4CD89336-DEDC-4066-A991-84A17C9E8028}" presName="hierRoot1" presStyleCnt="0">
        <dgm:presLayoutVars>
          <dgm:hierBranch val="init"/>
        </dgm:presLayoutVars>
      </dgm:prSet>
      <dgm:spPr/>
    </dgm:pt>
    <dgm:pt modelId="{11044F2C-1EEC-4D3E-A5AB-940120CA900C}" type="pres">
      <dgm:prSet presAssocID="{4CD89336-DEDC-4066-A991-84A17C9E8028}" presName="rootComposite1" presStyleCnt="0"/>
      <dgm:spPr/>
    </dgm:pt>
    <dgm:pt modelId="{09E63F72-EDFD-491E-BD20-CF9C5D520623}" type="pres">
      <dgm:prSet presAssocID="{4CD89336-DEDC-4066-A991-84A17C9E8028}" presName="rootText1" presStyleLbl="node0" presStyleIdx="0" presStyleCnt="1">
        <dgm:presLayoutVars>
          <dgm:chPref val="3"/>
        </dgm:presLayoutVars>
      </dgm:prSet>
      <dgm:spPr/>
    </dgm:pt>
    <dgm:pt modelId="{59D09571-AFB3-4CEA-A4F1-C94DE74A4D43}" type="pres">
      <dgm:prSet presAssocID="{4CD89336-DEDC-4066-A991-84A17C9E8028}" presName="rootConnector1" presStyleLbl="node1" presStyleIdx="0" presStyleCnt="0"/>
      <dgm:spPr/>
    </dgm:pt>
    <dgm:pt modelId="{CF085281-D5E1-4982-9096-52E14C53D986}" type="pres">
      <dgm:prSet presAssocID="{4CD89336-DEDC-4066-A991-84A17C9E8028}" presName="hierChild2" presStyleCnt="0"/>
      <dgm:spPr/>
    </dgm:pt>
    <dgm:pt modelId="{5F2EE031-68C0-441D-BE62-F89456F0315E}" type="pres">
      <dgm:prSet presAssocID="{426BE7CC-2161-469D-A5EB-7BCF5A28AF76}" presName="Name37" presStyleLbl="parChTrans1D2" presStyleIdx="0" presStyleCnt="4"/>
      <dgm:spPr/>
    </dgm:pt>
    <dgm:pt modelId="{D9A838CD-5A29-4662-A102-185C4FDD0095}" type="pres">
      <dgm:prSet presAssocID="{79A05C9E-77ED-4919-8285-3DE325B3EC7D}" presName="hierRoot2" presStyleCnt="0">
        <dgm:presLayoutVars>
          <dgm:hierBranch val="init"/>
        </dgm:presLayoutVars>
      </dgm:prSet>
      <dgm:spPr/>
    </dgm:pt>
    <dgm:pt modelId="{049B5E0C-868F-4988-BD5C-5F6526C8C327}" type="pres">
      <dgm:prSet presAssocID="{79A05C9E-77ED-4919-8285-3DE325B3EC7D}" presName="rootComposite" presStyleCnt="0"/>
      <dgm:spPr/>
    </dgm:pt>
    <dgm:pt modelId="{872F55B2-F9CB-4C00-B634-0AF7FA59AA9E}" type="pres">
      <dgm:prSet presAssocID="{79A05C9E-77ED-4919-8285-3DE325B3EC7D}" presName="rootText" presStyleLbl="node2" presStyleIdx="0" presStyleCnt="4">
        <dgm:presLayoutVars>
          <dgm:chPref val="3"/>
        </dgm:presLayoutVars>
      </dgm:prSet>
      <dgm:spPr/>
    </dgm:pt>
    <dgm:pt modelId="{BC0C1DF0-591F-4DFB-B2BA-65A830323198}" type="pres">
      <dgm:prSet presAssocID="{79A05C9E-77ED-4919-8285-3DE325B3EC7D}" presName="rootConnector" presStyleLbl="node2" presStyleIdx="0" presStyleCnt="4"/>
      <dgm:spPr/>
    </dgm:pt>
    <dgm:pt modelId="{178A7016-9F06-4A90-918D-49BC3C09CF82}" type="pres">
      <dgm:prSet presAssocID="{79A05C9E-77ED-4919-8285-3DE325B3EC7D}" presName="hierChild4" presStyleCnt="0"/>
      <dgm:spPr/>
    </dgm:pt>
    <dgm:pt modelId="{B68FD2A2-D445-4263-8228-10781795FD99}" type="pres">
      <dgm:prSet presAssocID="{9E0C4ED7-4273-444A-9522-4BD228D01566}" presName="Name37" presStyleLbl="parChTrans1D3" presStyleIdx="0" presStyleCnt="2"/>
      <dgm:spPr/>
    </dgm:pt>
    <dgm:pt modelId="{A35E9CD9-C88E-4E92-A4C0-8C1C78716A48}" type="pres">
      <dgm:prSet presAssocID="{D623830B-E9B8-48E9-B29C-AB7ECEA6BDF6}" presName="hierRoot2" presStyleCnt="0">
        <dgm:presLayoutVars>
          <dgm:hierBranch val="init"/>
        </dgm:presLayoutVars>
      </dgm:prSet>
      <dgm:spPr/>
    </dgm:pt>
    <dgm:pt modelId="{21849E0F-221A-4BFF-B815-7DC3FA05C965}" type="pres">
      <dgm:prSet presAssocID="{D623830B-E9B8-48E9-B29C-AB7ECEA6BDF6}" presName="rootComposite" presStyleCnt="0"/>
      <dgm:spPr/>
    </dgm:pt>
    <dgm:pt modelId="{D573FC06-61D1-4729-8421-42A78042988E}" type="pres">
      <dgm:prSet presAssocID="{D623830B-E9B8-48E9-B29C-AB7ECEA6BDF6}" presName="rootText" presStyleLbl="node3" presStyleIdx="0" presStyleCnt="2">
        <dgm:presLayoutVars>
          <dgm:chPref val="3"/>
        </dgm:presLayoutVars>
      </dgm:prSet>
      <dgm:spPr/>
    </dgm:pt>
    <dgm:pt modelId="{B9427284-B855-49DF-90B5-A4F772A7E593}" type="pres">
      <dgm:prSet presAssocID="{D623830B-E9B8-48E9-B29C-AB7ECEA6BDF6}" presName="rootConnector" presStyleLbl="node3" presStyleIdx="0" presStyleCnt="2"/>
      <dgm:spPr/>
    </dgm:pt>
    <dgm:pt modelId="{25E0AE0C-E454-4435-BE85-DECD06731621}" type="pres">
      <dgm:prSet presAssocID="{D623830B-E9B8-48E9-B29C-AB7ECEA6BDF6}" presName="hierChild4" presStyleCnt="0"/>
      <dgm:spPr/>
    </dgm:pt>
    <dgm:pt modelId="{D69BF92D-02D1-48E9-86A4-48BF3F40A73B}" type="pres">
      <dgm:prSet presAssocID="{6B4A3BFD-D112-4213-8A55-1C0B4FF904A6}" presName="Name37" presStyleLbl="parChTrans1D4" presStyleIdx="0" presStyleCnt="4"/>
      <dgm:spPr/>
    </dgm:pt>
    <dgm:pt modelId="{4AF066DF-8752-4E9B-9A64-46619665FD57}" type="pres">
      <dgm:prSet presAssocID="{55EEFCD4-74B2-458D-8716-D1C14C57188C}" presName="hierRoot2" presStyleCnt="0">
        <dgm:presLayoutVars>
          <dgm:hierBranch val="init"/>
        </dgm:presLayoutVars>
      </dgm:prSet>
      <dgm:spPr/>
    </dgm:pt>
    <dgm:pt modelId="{8DEDFB84-BC49-41AD-AB60-CC703EF52EF0}" type="pres">
      <dgm:prSet presAssocID="{55EEFCD4-74B2-458D-8716-D1C14C57188C}" presName="rootComposite" presStyleCnt="0"/>
      <dgm:spPr/>
    </dgm:pt>
    <dgm:pt modelId="{6DE2760B-371F-45D8-AEC0-49960459CAE3}" type="pres">
      <dgm:prSet presAssocID="{55EEFCD4-74B2-458D-8716-D1C14C57188C}" presName="rootText" presStyleLbl="node4" presStyleIdx="0" presStyleCnt="4">
        <dgm:presLayoutVars>
          <dgm:chPref val="3"/>
        </dgm:presLayoutVars>
      </dgm:prSet>
      <dgm:spPr/>
    </dgm:pt>
    <dgm:pt modelId="{9907B7E4-A87E-40B3-9D7C-AC04BF62E024}" type="pres">
      <dgm:prSet presAssocID="{55EEFCD4-74B2-458D-8716-D1C14C57188C}" presName="rootConnector" presStyleLbl="node4" presStyleIdx="0" presStyleCnt="4"/>
      <dgm:spPr/>
    </dgm:pt>
    <dgm:pt modelId="{2AECBF75-8A0F-4617-A272-6DC72270845A}" type="pres">
      <dgm:prSet presAssocID="{55EEFCD4-74B2-458D-8716-D1C14C57188C}" presName="hierChild4" presStyleCnt="0"/>
      <dgm:spPr/>
    </dgm:pt>
    <dgm:pt modelId="{977AB9B3-B712-4671-84CB-C8F72600F734}" type="pres">
      <dgm:prSet presAssocID="{55EEFCD4-74B2-458D-8716-D1C14C57188C}" presName="hierChild5" presStyleCnt="0"/>
      <dgm:spPr/>
    </dgm:pt>
    <dgm:pt modelId="{EE8C86EB-30AB-48B6-B2EC-D05CCFD36451}" type="pres">
      <dgm:prSet presAssocID="{D623830B-E9B8-48E9-B29C-AB7ECEA6BDF6}" presName="hierChild5" presStyleCnt="0"/>
      <dgm:spPr/>
    </dgm:pt>
    <dgm:pt modelId="{1AA8F794-53A3-4CBF-9A34-A7B2C33592C0}" type="pres">
      <dgm:prSet presAssocID="{79A05C9E-77ED-4919-8285-3DE325B3EC7D}" presName="hierChild5" presStyleCnt="0"/>
      <dgm:spPr/>
    </dgm:pt>
    <dgm:pt modelId="{3CFF1856-E245-4B63-A82C-C9BE8BAEE8BB}" type="pres">
      <dgm:prSet presAssocID="{D9D79755-9D11-43C1-8160-67DB02767C3D}" presName="Name37" presStyleLbl="parChTrans1D2" presStyleIdx="1" presStyleCnt="4"/>
      <dgm:spPr/>
    </dgm:pt>
    <dgm:pt modelId="{DED9722B-6947-44FE-8FE1-C26F690EC284}" type="pres">
      <dgm:prSet presAssocID="{7FC01BED-29C1-430B-A2C5-FDBA588781B4}" presName="hierRoot2" presStyleCnt="0">
        <dgm:presLayoutVars>
          <dgm:hierBranch val="init"/>
        </dgm:presLayoutVars>
      </dgm:prSet>
      <dgm:spPr/>
    </dgm:pt>
    <dgm:pt modelId="{514A1F34-E494-440F-8032-7A8BB1A5B80D}" type="pres">
      <dgm:prSet presAssocID="{7FC01BED-29C1-430B-A2C5-FDBA588781B4}" presName="rootComposite" presStyleCnt="0"/>
      <dgm:spPr/>
    </dgm:pt>
    <dgm:pt modelId="{99FE0ED0-7C36-4C83-B28D-0B48706C84A2}" type="pres">
      <dgm:prSet presAssocID="{7FC01BED-29C1-430B-A2C5-FDBA588781B4}" presName="rootText" presStyleLbl="node2" presStyleIdx="1" presStyleCnt="4">
        <dgm:presLayoutVars>
          <dgm:chPref val="3"/>
        </dgm:presLayoutVars>
      </dgm:prSet>
      <dgm:spPr/>
    </dgm:pt>
    <dgm:pt modelId="{F51E96C0-8FD2-479C-807F-33E119261982}" type="pres">
      <dgm:prSet presAssocID="{7FC01BED-29C1-430B-A2C5-FDBA588781B4}" presName="rootConnector" presStyleLbl="node2" presStyleIdx="1" presStyleCnt="4"/>
      <dgm:spPr/>
    </dgm:pt>
    <dgm:pt modelId="{C7D83C96-8C4F-4E31-8368-FBB7319B3417}" type="pres">
      <dgm:prSet presAssocID="{7FC01BED-29C1-430B-A2C5-FDBA588781B4}" presName="hierChild4" presStyleCnt="0"/>
      <dgm:spPr/>
    </dgm:pt>
    <dgm:pt modelId="{35797EFD-4E95-4BFD-80A1-9AC7A3A66E6D}" type="pres">
      <dgm:prSet presAssocID="{7F9BCD8F-1F68-46F6-BC6A-928EDCAD2B7A}" presName="Name37" presStyleLbl="parChTrans1D3" presStyleIdx="1" presStyleCnt="2"/>
      <dgm:spPr/>
    </dgm:pt>
    <dgm:pt modelId="{CCC649AF-C478-493E-A2F9-1149D4B53F83}" type="pres">
      <dgm:prSet presAssocID="{88FE3D60-4EB5-49D9-8033-8E3C29D733B1}" presName="hierRoot2" presStyleCnt="0">
        <dgm:presLayoutVars>
          <dgm:hierBranch val="init"/>
        </dgm:presLayoutVars>
      </dgm:prSet>
      <dgm:spPr/>
    </dgm:pt>
    <dgm:pt modelId="{9E546A71-997B-44B2-A966-F54A0E3536DF}" type="pres">
      <dgm:prSet presAssocID="{88FE3D60-4EB5-49D9-8033-8E3C29D733B1}" presName="rootComposite" presStyleCnt="0"/>
      <dgm:spPr/>
    </dgm:pt>
    <dgm:pt modelId="{095AF469-7D1C-4018-B387-77E58CE9D075}" type="pres">
      <dgm:prSet presAssocID="{88FE3D60-4EB5-49D9-8033-8E3C29D733B1}" presName="rootText" presStyleLbl="node3" presStyleIdx="1" presStyleCnt="2">
        <dgm:presLayoutVars>
          <dgm:chPref val="3"/>
        </dgm:presLayoutVars>
      </dgm:prSet>
      <dgm:spPr/>
    </dgm:pt>
    <dgm:pt modelId="{8D8AD1B6-51E8-4D10-BB00-8FD440132B57}" type="pres">
      <dgm:prSet presAssocID="{88FE3D60-4EB5-49D9-8033-8E3C29D733B1}" presName="rootConnector" presStyleLbl="node3" presStyleIdx="1" presStyleCnt="2"/>
      <dgm:spPr/>
    </dgm:pt>
    <dgm:pt modelId="{13CDDB56-F354-4F02-AF21-D8AA968542E2}" type="pres">
      <dgm:prSet presAssocID="{88FE3D60-4EB5-49D9-8033-8E3C29D733B1}" presName="hierChild4" presStyleCnt="0"/>
      <dgm:spPr/>
    </dgm:pt>
    <dgm:pt modelId="{F4445903-AD09-454B-AA21-2CE4AE4EF422}" type="pres">
      <dgm:prSet presAssocID="{97F36647-4EC8-45FE-B042-570FC74CC67C}" presName="Name37" presStyleLbl="parChTrans1D4" presStyleIdx="1" presStyleCnt="4"/>
      <dgm:spPr/>
    </dgm:pt>
    <dgm:pt modelId="{CFE80CB4-A8BC-4768-88AB-49D2AADF1BDD}" type="pres">
      <dgm:prSet presAssocID="{5579C6AC-6B8E-4062-888D-FC0E4074D426}" presName="hierRoot2" presStyleCnt="0">
        <dgm:presLayoutVars>
          <dgm:hierBranch val="init"/>
        </dgm:presLayoutVars>
      </dgm:prSet>
      <dgm:spPr/>
    </dgm:pt>
    <dgm:pt modelId="{D0A18E73-E33C-4999-8C79-B93C17D997F4}" type="pres">
      <dgm:prSet presAssocID="{5579C6AC-6B8E-4062-888D-FC0E4074D426}" presName="rootComposite" presStyleCnt="0"/>
      <dgm:spPr/>
    </dgm:pt>
    <dgm:pt modelId="{1ED1980E-5E2E-4A26-BA5F-EE78C6D2A682}" type="pres">
      <dgm:prSet presAssocID="{5579C6AC-6B8E-4062-888D-FC0E4074D426}" presName="rootText" presStyleLbl="node4" presStyleIdx="1" presStyleCnt="4" custLinFactNeighborX="70672" custLinFactNeighborY="27167">
        <dgm:presLayoutVars>
          <dgm:chPref val="3"/>
        </dgm:presLayoutVars>
      </dgm:prSet>
      <dgm:spPr/>
    </dgm:pt>
    <dgm:pt modelId="{346C962C-70CB-495A-BD1B-5E9D89C3D83D}" type="pres">
      <dgm:prSet presAssocID="{5579C6AC-6B8E-4062-888D-FC0E4074D426}" presName="rootConnector" presStyleLbl="node4" presStyleIdx="1" presStyleCnt="4"/>
      <dgm:spPr/>
    </dgm:pt>
    <dgm:pt modelId="{EFFD35D0-4D0B-4DD7-911A-9242BA54C5D8}" type="pres">
      <dgm:prSet presAssocID="{5579C6AC-6B8E-4062-888D-FC0E4074D426}" presName="hierChild4" presStyleCnt="0"/>
      <dgm:spPr/>
    </dgm:pt>
    <dgm:pt modelId="{ECE14467-A32F-43A2-A0F0-E8CCE8B9A190}" type="pres">
      <dgm:prSet presAssocID="{8E91C981-9678-48DF-BEDA-4D828751ABBD}" presName="Name37" presStyleLbl="parChTrans1D4" presStyleIdx="2" presStyleCnt="4"/>
      <dgm:spPr/>
    </dgm:pt>
    <dgm:pt modelId="{1BAC05C6-A4BD-43F1-AA80-3B840B67EABB}" type="pres">
      <dgm:prSet presAssocID="{26B25118-EA50-4BCB-8156-8C939209D332}" presName="hierRoot2" presStyleCnt="0">
        <dgm:presLayoutVars>
          <dgm:hierBranch val="init"/>
        </dgm:presLayoutVars>
      </dgm:prSet>
      <dgm:spPr/>
    </dgm:pt>
    <dgm:pt modelId="{16368704-D15D-47BD-921E-B7A56F1F2E91}" type="pres">
      <dgm:prSet presAssocID="{26B25118-EA50-4BCB-8156-8C939209D332}" presName="rootComposite" presStyleCnt="0"/>
      <dgm:spPr/>
    </dgm:pt>
    <dgm:pt modelId="{19A7CD54-02C5-4168-9C7B-7906CF5DAD28}" type="pres">
      <dgm:prSet presAssocID="{26B25118-EA50-4BCB-8156-8C939209D332}" presName="rootText" presStyleLbl="node4" presStyleIdx="2" presStyleCnt="4" custLinFactX="13433" custLinFactNeighborX="100000" custLinFactNeighborY="17452">
        <dgm:presLayoutVars>
          <dgm:chPref val="3"/>
        </dgm:presLayoutVars>
      </dgm:prSet>
      <dgm:spPr/>
    </dgm:pt>
    <dgm:pt modelId="{4AC01E09-D58D-4B7D-A42F-8825A284538F}" type="pres">
      <dgm:prSet presAssocID="{26B25118-EA50-4BCB-8156-8C939209D332}" presName="rootConnector" presStyleLbl="node4" presStyleIdx="2" presStyleCnt="4"/>
      <dgm:spPr/>
    </dgm:pt>
    <dgm:pt modelId="{1B627B4F-95E1-496F-A512-D3E5CAE6F497}" type="pres">
      <dgm:prSet presAssocID="{26B25118-EA50-4BCB-8156-8C939209D332}" presName="hierChild4" presStyleCnt="0"/>
      <dgm:spPr/>
    </dgm:pt>
    <dgm:pt modelId="{616FE256-C743-4653-B229-FFE07BA4CE96}" type="pres">
      <dgm:prSet presAssocID="{90BD89C3-706F-491D-AA5A-E5D6C175B9FE}" presName="Name37" presStyleLbl="parChTrans1D4" presStyleIdx="3" presStyleCnt="4"/>
      <dgm:spPr/>
    </dgm:pt>
    <dgm:pt modelId="{F36D02BE-E363-4355-B08B-15EC84A53356}" type="pres">
      <dgm:prSet presAssocID="{C80AD17D-65DA-46B2-B374-1E205B83D987}" presName="hierRoot2" presStyleCnt="0">
        <dgm:presLayoutVars>
          <dgm:hierBranch val="init"/>
        </dgm:presLayoutVars>
      </dgm:prSet>
      <dgm:spPr/>
    </dgm:pt>
    <dgm:pt modelId="{75851596-8016-442C-94FD-321BF6C951BF}" type="pres">
      <dgm:prSet presAssocID="{C80AD17D-65DA-46B2-B374-1E205B83D987}" presName="rootComposite" presStyleCnt="0"/>
      <dgm:spPr/>
    </dgm:pt>
    <dgm:pt modelId="{84CF200C-13E9-4320-9042-00D5997EF35A}" type="pres">
      <dgm:prSet presAssocID="{C80AD17D-65DA-46B2-B374-1E205B83D987}" presName="rootText" presStyleLbl="node4" presStyleIdx="3" presStyleCnt="4" custLinFactX="19870" custLinFactNeighborX="100000" custLinFactNeighborY="37166">
        <dgm:presLayoutVars>
          <dgm:chPref val="3"/>
        </dgm:presLayoutVars>
      </dgm:prSet>
      <dgm:spPr/>
    </dgm:pt>
    <dgm:pt modelId="{91F8B3BC-A77A-4C3A-A196-F697A5A21BDD}" type="pres">
      <dgm:prSet presAssocID="{C80AD17D-65DA-46B2-B374-1E205B83D987}" presName="rootConnector" presStyleLbl="node4" presStyleIdx="3" presStyleCnt="4"/>
      <dgm:spPr/>
    </dgm:pt>
    <dgm:pt modelId="{044FC795-863C-4890-AA4B-265CB29DC070}" type="pres">
      <dgm:prSet presAssocID="{C80AD17D-65DA-46B2-B374-1E205B83D987}" presName="hierChild4" presStyleCnt="0"/>
      <dgm:spPr/>
    </dgm:pt>
    <dgm:pt modelId="{DC6A4120-E944-48E9-8ABD-4AF04ED89B35}" type="pres">
      <dgm:prSet presAssocID="{C80AD17D-65DA-46B2-B374-1E205B83D987}" presName="hierChild5" presStyleCnt="0"/>
      <dgm:spPr/>
    </dgm:pt>
    <dgm:pt modelId="{EB753AD2-0342-4B5A-98D5-20085900ABC4}" type="pres">
      <dgm:prSet presAssocID="{26B25118-EA50-4BCB-8156-8C939209D332}" presName="hierChild5" presStyleCnt="0"/>
      <dgm:spPr/>
    </dgm:pt>
    <dgm:pt modelId="{A368A020-4472-4621-B37D-468236D0C292}" type="pres">
      <dgm:prSet presAssocID="{5579C6AC-6B8E-4062-888D-FC0E4074D426}" presName="hierChild5" presStyleCnt="0"/>
      <dgm:spPr/>
    </dgm:pt>
    <dgm:pt modelId="{D39609A0-9B84-4534-AD71-694FC6403593}" type="pres">
      <dgm:prSet presAssocID="{88FE3D60-4EB5-49D9-8033-8E3C29D733B1}" presName="hierChild5" presStyleCnt="0"/>
      <dgm:spPr/>
    </dgm:pt>
    <dgm:pt modelId="{266619C9-0BCE-4147-A18A-4EB71E20EE96}" type="pres">
      <dgm:prSet presAssocID="{7FC01BED-29C1-430B-A2C5-FDBA588781B4}" presName="hierChild5" presStyleCnt="0"/>
      <dgm:spPr/>
    </dgm:pt>
    <dgm:pt modelId="{BD2ECDBA-E3C5-4F88-8C24-32C6EFD49A8C}" type="pres">
      <dgm:prSet presAssocID="{61BE989D-CFD5-48A7-8A1F-359281DFB7DF}" presName="Name37" presStyleLbl="parChTrans1D2" presStyleIdx="2" presStyleCnt="4"/>
      <dgm:spPr/>
    </dgm:pt>
    <dgm:pt modelId="{F0F1DBC0-D2B5-46E0-915B-54E9DCE51066}" type="pres">
      <dgm:prSet presAssocID="{1BF50D50-68B3-43BC-9C67-2A6838D3396C}" presName="hierRoot2" presStyleCnt="0">
        <dgm:presLayoutVars>
          <dgm:hierBranch val="init"/>
        </dgm:presLayoutVars>
      </dgm:prSet>
      <dgm:spPr/>
    </dgm:pt>
    <dgm:pt modelId="{E46EB332-71E0-45DD-B0EA-B2129B994037}" type="pres">
      <dgm:prSet presAssocID="{1BF50D50-68B3-43BC-9C67-2A6838D3396C}" presName="rootComposite" presStyleCnt="0"/>
      <dgm:spPr/>
    </dgm:pt>
    <dgm:pt modelId="{40BC49B2-D2AF-4543-9763-7B3ACB094EAB}" type="pres">
      <dgm:prSet presAssocID="{1BF50D50-68B3-43BC-9C67-2A6838D3396C}" presName="rootText" presStyleLbl="node2" presStyleIdx="2" presStyleCnt="4">
        <dgm:presLayoutVars>
          <dgm:chPref val="3"/>
        </dgm:presLayoutVars>
      </dgm:prSet>
      <dgm:spPr/>
    </dgm:pt>
    <dgm:pt modelId="{046ADDE4-002C-4D69-94A4-5BF6324C7C13}" type="pres">
      <dgm:prSet presAssocID="{1BF50D50-68B3-43BC-9C67-2A6838D3396C}" presName="rootConnector" presStyleLbl="node2" presStyleIdx="2" presStyleCnt="4"/>
      <dgm:spPr/>
    </dgm:pt>
    <dgm:pt modelId="{C424585F-EF59-482A-9F5B-F31D4A674A52}" type="pres">
      <dgm:prSet presAssocID="{1BF50D50-68B3-43BC-9C67-2A6838D3396C}" presName="hierChild4" presStyleCnt="0"/>
      <dgm:spPr/>
    </dgm:pt>
    <dgm:pt modelId="{4517E849-672B-48A8-B036-3382BB987A5F}" type="pres">
      <dgm:prSet presAssocID="{1BF50D50-68B3-43BC-9C67-2A6838D3396C}" presName="hierChild5" presStyleCnt="0"/>
      <dgm:spPr/>
    </dgm:pt>
    <dgm:pt modelId="{8139A222-97FC-47DB-BA59-E6E8B32B8164}" type="pres">
      <dgm:prSet presAssocID="{491FF934-C10C-4CE1-A6EE-8D0A49640BD6}" presName="Name37" presStyleLbl="parChTrans1D2" presStyleIdx="3" presStyleCnt="4"/>
      <dgm:spPr/>
    </dgm:pt>
    <dgm:pt modelId="{87EC592F-7BAB-4129-BE7A-048FE9EDB574}" type="pres">
      <dgm:prSet presAssocID="{66B2D8B8-A237-42BA-A344-9479106E05A1}" presName="hierRoot2" presStyleCnt="0">
        <dgm:presLayoutVars>
          <dgm:hierBranch val="init"/>
        </dgm:presLayoutVars>
      </dgm:prSet>
      <dgm:spPr/>
    </dgm:pt>
    <dgm:pt modelId="{97796C49-66AD-4E82-852A-F823D28E2A10}" type="pres">
      <dgm:prSet presAssocID="{66B2D8B8-A237-42BA-A344-9479106E05A1}" presName="rootComposite" presStyleCnt="0"/>
      <dgm:spPr/>
    </dgm:pt>
    <dgm:pt modelId="{FD76ACBA-49BE-4BC6-B6FD-BD6B5B91E5E2}" type="pres">
      <dgm:prSet presAssocID="{66B2D8B8-A237-42BA-A344-9479106E05A1}" presName="rootText" presStyleLbl="node2" presStyleIdx="3" presStyleCnt="4">
        <dgm:presLayoutVars>
          <dgm:chPref val="3"/>
        </dgm:presLayoutVars>
      </dgm:prSet>
      <dgm:spPr/>
    </dgm:pt>
    <dgm:pt modelId="{9DDB7F9C-2FB9-4455-B7E1-2D622E09ED97}" type="pres">
      <dgm:prSet presAssocID="{66B2D8B8-A237-42BA-A344-9479106E05A1}" presName="rootConnector" presStyleLbl="node2" presStyleIdx="3" presStyleCnt="4"/>
      <dgm:spPr/>
    </dgm:pt>
    <dgm:pt modelId="{C0FE47B1-C7AA-4FF5-AE61-8A2AAD239926}" type="pres">
      <dgm:prSet presAssocID="{66B2D8B8-A237-42BA-A344-9479106E05A1}" presName="hierChild4" presStyleCnt="0"/>
      <dgm:spPr/>
    </dgm:pt>
    <dgm:pt modelId="{38868467-E354-4471-A11F-139B2EEB7958}" type="pres">
      <dgm:prSet presAssocID="{66B2D8B8-A237-42BA-A344-9479106E05A1}" presName="hierChild5" presStyleCnt="0"/>
      <dgm:spPr/>
    </dgm:pt>
    <dgm:pt modelId="{FB917DA0-63F7-4E46-B4F1-21DEFE2B2AEA}" type="pres">
      <dgm:prSet presAssocID="{4CD89336-DEDC-4066-A991-84A17C9E8028}" presName="hierChild3" presStyleCnt="0"/>
      <dgm:spPr/>
    </dgm:pt>
  </dgm:ptLst>
  <dgm:cxnLst>
    <dgm:cxn modelId="{35C97103-45B1-4716-8437-CB9F36EB19B1}" type="presOf" srcId="{7FC01BED-29C1-430B-A2C5-FDBA588781B4}" destId="{F51E96C0-8FD2-479C-807F-33E119261982}" srcOrd="1" destOrd="0" presId="urn:microsoft.com/office/officeart/2005/8/layout/orgChart1"/>
    <dgm:cxn modelId="{BFF42605-5B0E-4901-99F4-9213AF523804}" type="presOf" srcId="{D9D79755-9D11-43C1-8160-67DB02767C3D}" destId="{3CFF1856-E245-4B63-A82C-C9BE8BAEE8BB}" srcOrd="0" destOrd="0" presId="urn:microsoft.com/office/officeart/2005/8/layout/orgChart1"/>
    <dgm:cxn modelId="{2ADC2A0A-3065-4716-87FE-6EA5210B0C52}" type="presOf" srcId="{491FF934-C10C-4CE1-A6EE-8D0A49640BD6}" destId="{8139A222-97FC-47DB-BA59-E6E8B32B8164}" srcOrd="0" destOrd="0" presId="urn:microsoft.com/office/officeart/2005/8/layout/orgChart1"/>
    <dgm:cxn modelId="{BC6DE21B-8680-492B-8B0E-03F8AE50A915}" type="presOf" srcId="{6B4A3BFD-D112-4213-8A55-1C0B4FF904A6}" destId="{D69BF92D-02D1-48E9-86A4-48BF3F40A73B}" srcOrd="0" destOrd="0" presId="urn:microsoft.com/office/officeart/2005/8/layout/orgChart1"/>
    <dgm:cxn modelId="{BA17CA1C-09A1-40D8-A581-49320D19C79D}" type="presOf" srcId="{90BD89C3-706F-491D-AA5A-E5D6C175B9FE}" destId="{616FE256-C743-4653-B229-FFE07BA4CE96}" srcOrd="0" destOrd="0" presId="urn:microsoft.com/office/officeart/2005/8/layout/orgChart1"/>
    <dgm:cxn modelId="{501EF41C-FA98-4E51-BBC9-685DA4B8AA6D}" type="presOf" srcId="{55EEFCD4-74B2-458D-8716-D1C14C57188C}" destId="{6DE2760B-371F-45D8-AEC0-49960459CAE3}" srcOrd="0" destOrd="0" presId="urn:microsoft.com/office/officeart/2005/8/layout/orgChart1"/>
    <dgm:cxn modelId="{8C93B923-9D2F-4E38-943B-17A4A6BB4612}" type="presOf" srcId="{5579C6AC-6B8E-4062-888D-FC0E4074D426}" destId="{346C962C-70CB-495A-BD1B-5E9D89C3D83D}" srcOrd="1" destOrd="0" presId="urn:microsoft.com/office/officeart/2005/8/layout/orgChart1"/>
    <dgm:cxn modelId="{0AAA3825-3974-4E7F-928C-77B339C4A73D}" type="presOf" srcId="{55EEFCD4-74B2-458D-8716-D1C14C57188C}" destId="{9907B7E4-A87E-40B3-9D7C-AC04BF62E024}" srcOrd="1" destOrd="0" presId="urn:microsoft.com/office/officeart/2005/8/layout/orgChart1"/>
    <dgm:cxn modelId="{6727B329-4664-4E34-A086-AF361A96819C}" type="presOf" srcId="{88FE3D60-4EB5-49D9-8033-8E3C29D733B1}" destId="{8D8AD1B6-51E8-4D10-BB00-8FD440132B57}" srcOrd="1" destOrd="0" presId="urn:microsoft.com/office/officeart/2005/8/layout/orgChart1"/>
    <dgm:cxn modelId="{9F975739-A1D8-4523-847C-8244FCEA4752}" srcId="{4CD89336-DEDC-4066-A991-84A17C9E8028}" destId="{79A05C9E-77ED-4919-8285-3DE325B3EC7D}" srcOrd="0" destOrd="0" parTransId="{426BE7CC-2161-469D-A5EB-7BCF5A28AF76}" sibTransId="{89C9D497-FC19-452A-A4BF-42551C0AED0A}"/>
    <dgm:cxn modelId="{1B336A3A-E2A8-4D28-B23D-A3E421F1EDEB}" type="presOf" srcId="{426BE7CC-2161-469D-A5EB-7BCF5A28AF76}" destId="{5F2EE031-68C0-441D-BE62-F89456F0315E}" srcOrd="0" destOrd="0" presId="urn:microsoft.com/office/officeart/2005/8/layout/orgChart1"/>
    <dgm:cxn modelId="{4649293E-1EB3-4993-8603-EBA4841B645B}" srcId="{4CD89336-DEDC-4066-A991-84A17C9E8028}" destId="{1BF50D50-68B3-43BC-9C67-2A6838D3396C}" srcOrd="2" destOrd="0" parTransId="{61BE989D-CFD5-48A7-8A1F-359281DFB7DF}" sibTransId="{2B1191EC-2431-4269-A3EF-7E8F68A074D2}"/>
    <dgm:cxn modelId="{607CB740-4D62-445A-B96C-EC8236E8E118}" srcId="{7FC01BED-29C1-430B-A2C5-FDBA588781B4}" destId="{88FE3D60-4EB5-49D9-8033-8E3C29D733B1}" srcOrd="0" destOrd="0" parTransId="{7F9BCD8F-1F68-46F6-BC6A-928EDCAD2B7A}" sibTransId="{59094425-5B5F-4216-9B02-CE449A4F0FEA}"/>
    <dgm:cxn modelId="{9EACC65B-31F3-4CEF-BCB5-3485B4FD3A58}" type="presOf" srcId="{9E0C4ED7-4273-444A-9522-4BD228D01566}" destId="{B68FD2A2-D445-4263-8228-10781795FD99}" srcOrd="0" destOrd="0" presId="urn:microsoft.com/office/officeart/2005/8/layout/orgChart1"/>
    <dgm:cxn modelId="{D0882767-1A1A-47CC-B91E-7F90CB88E576}" srcId="{227DB488-9028-4814-B38C-F771C0C5C100}" destId="{4CD89336-DEDC-4066-A991-84A17C9E8028}" srcOrd="0" destOrd="0" parTransId="{89EBCC3C-E223-43AF-B3E1-D7EA5C08621A}" sibTransId="{C693CA83-5D25-4F77-A4E8-307E52694A3A}"/>
    <dgm:cxn modelId="{B6DC0F4B-B931-4D5F-84D7-CA5E28CFBFD3}" srcId="{D623830B-E9B8-48E9-B29C-AB7ECEA6BDF6}" destId="{55EEFCD4-74B2-458D-8716-D1C14C57188C}" srcOrd="0" destOrd="0" parTransId="{6B4A3BFD-D112-4213-8A55-1C0B4FF904A6}" sibTransId="{7DEB5C30-6031-4F61-8171-24CC2AEF0405}"/>
    <dgm:cxn modelId="{F66F674F-C12A-4FFF-8CC0-90EA6E49F7B2}" type="presOf" srcId="{1BF50D50-68B3-43BC-9C67-2A6838D3396C}" destId="{40BC49B2-D2AF-4543-9763-7B3ACB094EAB}" srcOrd="0" destOrd="0" presId="urn:microsoft.com/office/officeart/2005/8/layout/orgChart1"/>
    <dgm:cxn modelId="{CC01DE6F-3BE5-4EEA-B97C-6891BDAC8BEC}" srcId="{26B25118-EA50-4BCB-8156-8C939209D332}" destId="{C80AD17D-65DA-46B2-B374-1E205B83D987}" srcOrd="0" destOrd="0" parTransId="{90BD89C3-706F-491D-AA5A-E5D6C175B9FE}" sibTransId="{8DBE668C-700C-4B36-B216-A4C08F8F437A}"/>
    <dgm:cxn modelId="{9555CF51-23DA-46C9-86BC-5372F87ACCFA}" type="presOf" srcId="{66B2D8B8-A237-42BA-A344-9479106E05A1}" destId="{9DDB7F9C-2FB9-4455-B7E1-2D622E09ED97}" srcOrd="1" destOrd="0" presId="urn:microsoft.com/office/officeart/2005/8/layout/orgChart1"/>
    <dgm:cxn modelId="{6D5D0252-F7EF-4483-B6F5-BC2C6A412EA3}" type="presOf" srcId="{7F9BCD8F-1F68-46F6-BC6A-928EDCAD2B7A}" destId="{35797EFD-4E95-4BFD-80A1-9AC7A3A66E6D}" srcOrd="0" destOrd="0" presId="urn:microsoft.com/office/officeart/2005/8/layout/orgChart1"/>
    <dgm:cxn modelId="{42CB4C55-9C5A-476C-A4BF-D5B402E6D2AA}" type="presOf" srcId="{4CD89336-DEDC-4066-A991-84A17C9E8028}" destId="{09E63F72-EDFD-491E-BD20-CF9C5D520623}" srcOrd="0" destOrd="0" presId="urn:microsoft.com/office/officeart/2005/8/layout/orgChart1"/>
    <dgm:cxn modelId="{2A5BB878-4485-48CF-B13E-7AAA5BEB80BF}" type="presOf" srcId="{26B25118-EA50-4BCB-8156-8C939209D332}" destId="{19A7CD54-02C5-4168-9C7B-7906CF5DAD28}" srcOrd="0" destOrd="0" presId="urn:microsoft.com/office/officeart/2005/8/layout/orgChart1"/>
    <dgm:cxn modelId="{9BB67E7B-7BA6-4BA6-8BFA-0ABBB977671F}" srcId="{4CD89336-DEDC-4066-A991-84A17C9E8028}" destId="{7FC01BED-29C1-430B-A2C5-FDBA588781B4}" srcOrd="1" destOrd="0" parTransId="{D9D79755-9D11-43C1-8160-67DB02767C3D}" sibTransId="{DD3403CB-3F5D-49A0-B4CA-EAD589BCDE95}"/>
    <dgm:cxn modelId="{3540887F-F39F-499C-9C9C-3C7AECFE7A80}" type="presOf" srcId="{7FC01BED-29C1-430B-A2C5-FDBA588781B4}" destId="{99FE0ED0-7C36-4C83-B28D-0B48706C84A2}" srcOrd="0" destOrd="0" presId="urn:microsoft.com/office/officeart/2005/8/layout/orgChart1"/>
    <dgm:cxn modelId="{61224E88-62EF-4000-96A4-3A40E4818392}" type="presOf" srcId="{1BF50D50-68B3-43BC-9C67-2A6838D3396C}" destId="{046ADDE4-002C-4D69-94A4-5BF6324C7C13}" srcOrd="1" destOrd="0" presId="urn:microsoft.com/office/officeart/2005/8/layout/orgChart1"/>
    <dgm:cxn modelId="{0E54B48A-CEDE-4BEA-B24F-865CDB8D9CAE}" type="presOf" srcId="{61BE989D-CFD5-48A7-8A1F-359281DFB7DF}" destId="{BD2ECDBA-E3C5-4F88-8C24-32C6EFD49A8C}" srcOrd="0" destOrd="0" presId="urn:microsoft.com/office/officeart/2005/8/layout/orgChart1"/>
    <dgm:cxn modelId="{1C0EA48E-4442-4777-ADD8-A7A51033EE57}" type="presOf" srcId="{D623830B-E9B8-48E9-B29C-AB7ECEA6BDF6}" destId="{D573FC06-61D1-4729-8421-42A78042988E}" srcOrd="0" destOrd="0" presId="urn:microsoft.com/office/officeart/2005/8/layout/orgChart1"/>
    <dgm:cxn modelId="{79435C8F-091E-45E2-9AC1-F9F41C1A8AAB}" type="presOf" srcId="{C80AD17D-65DA-46B2-B374-1E205B83D987}" destId="{84CF200C-13E9-4320-9042-00D5997EF35A}" srcOrd="0" destOrd="0" presId="urn:microsoft.com/office/officeart/2005/8/layout/orgChart1"/>
    <dgm:cxn modelId="{66BF2A92-11D1-4100-BC89-819D5E7BF5DD}" type="presOf" srcId="{5579C6AC-6B8E-4062-888D-FC0E4074D426}" destId="{1ED1980E-5E2E-4A26-BA5F-EE78C6D2A682}" srcOrd="0" destOrd="0" presId="urn:microsoft.com/office/officeart/2005/8/layout/orgChart1"/>
    <dgm:cxn modelId="{843EC494-A115-4C70-AA03-4C87B6834EC7}" srcId="{88FE3D60-4EB5-49D9-8033-8E3C29D733B1}" destId="{5579C6AC-6B8E-4062-888D-FC0E4074D426}" srcOrd="0" destOrd="0" parTransId="{97F36647-4EC8-45FE-B042-570FC74CC67C}" sibTransId="{56BF7452-ACFC-452D-A187-4D59DD665531}"/>
    <dgm:cxn modelId="{1F3DDF9E-F8F0-4B27-BCAB-A8E06AD76683}" srcId="{4CD89336-DEDC-4066-A991-84A17C9E8028}" destId="{66B2D8B8-A237-42BA-A344-9479106E05A1}" srcOrd="3" destOrd="0" parTransId="{491FF934-C10C-4CE1-A6EE-8D0A49640BD6}" sibTransId="{0A728E68-48A1-485B-9CBE-F62814C572E3}"/>
    <dgm:cxn modelId="{BD9A7BA9-BF65-43A2-9EF7-625B4FD22075}" type="presOf" srcId="{4CD89336-DEDC-4066-A991-84A17C9E8028}" destId="{59D09571-AFB3-4CEA-A4F1-C94DE74A4D43}" srcOrd="1" destOrd="0" presId="urn:microsoft.com/office/officeart/2005/8/layout/orgChart1"/>
    <dgm:cxn modelId="{36301CAA-66EE-4893-BDF7-7066B5E235AF}" type="presOf" srcId="{8E91C981-9678-48DF-BEDA-4D828751ABBD}" destId="{ECE14467-A32F-43A2-A0F0-E8CCE8B9A190}" srcOrd="0" destOrd="0" presId="urn:microsoft.com/office/officeart/2005/8/layout/orgChart1"/>
    <dgm:cxn modelId="{848ED5AD-EA90-4D97-9B35-D00D30E08DC6}" type="presOf" srcId="{66B2D8B8-A237-42BA-A344-9479106E05A1}" destId="{FD76ACBA-49BE-4BC6-B6FD-BD6B5B91E5E2}" srcOrd="0" destOrd="0" presId="urn:microsoft.com/office/officeart/2005/8/layout/orgChart1"/>
    <dgm:cxn modelId="{5571B9AF-C95F-4CB7-8664-F005826D6BEA}" type="presOf" srcId="{227DB488-9028-4814-B38C-F771C0C5C100}" destId="{8DCA5EE3-9208-485E-9CCD-ADDF56BEB7CC}" srcOrd="0" destOrd="0" presId="urn:microsoft.com/office/officeart/2005/8/layout/orgChart1"/>
    <dgm:cxn modelId="{75044AC2-DB60-4787-BAE1-13B0FFCAD2BD}" type="presOf" srcId="{88FE3D60-4EB5-49D9-8033-8E3C29D733B1}" destId="{095AF469-7D1C-4018-B387-77E58CE9D075}" srcOrd="0" destOrd="0" presId="urn:microsoft.com/office/officeart/2005/8/layout/orgChart1"/>
    <dgm:cxn modelId="{5B12E5C6-FF60-4B0B-AE60-682DEB1274EC}" srcId="{79A05C9E-77ED-4919-8285-3DE325B3EC7D}" destId="{D623830B-E9B8-48E9-B29C-AB7ECEA6BDF6}" srcOrd="0" destOrd="0" parTransId="{9E0C4ED7-4273-444A-9522-4BD228D01566}" sibTransId="{1A8FFE01-56DC-4EE7-9BD0-35A2FC09921A}"/>
    <dgm:cxn modelId="{59E6F8C8-855D-41E8-97E3-49C26DD24D15}" type="presOf" srcId="{26B25118-EA50-4BCB-8156-8C939209D332}" destId="{4AC01E09-D58D-4B7D-A42F-8825A284538F}" srcOrd="1" destOrd="0" presId="urn:microsoft.com/office/officeart/2005/8/layout/orgChart1"/>
    <dgm:cxn modelId="{019E2BD2-B770-4DD5-A8C3-E9A8A7158DC5}" type="presOf" srcId="{C80AD17D-65DA-46B2-B374-1E205B83D987}" destId="{91F8B3BC-A77A-4C3A-A196-F697A5A21BDD}" srcOrd="1" destOrd="0" presId="urn:microsoft.com/office/officeart/2005/8/layout/orgChart1"/>
    <dgm:cxn modelId="{152AA7D4-0695-4735-8917-62CEFC7D92A7}" type="presOf" srcId="{79A05C9E-77ED-4919-8285-3DE325B3EC7D}" destId="{BC0C1DF0-591F-4DFB-B2BA-65A830323198}" srcOrd="1" destOrd="0" presId="urn:microsoft.com/office/officeart/2005/8/layout/orgChart1"/>
    <dgm:cxn modelId="{984BDFE1-3907-4009-AAB8-BB8F2D9ED92A}" type="presOf" srcId="{97F36647-4EC8-45FE-B042-570FC74CC67C}" destId="{F4445903-AD09-454B-AA21-2CE4AE4EF422}" srcOrd="0" destOrd="0" presId="urn:microsoft.com/office/officeart/2005/8/layout/orgChart1"/>
    <dgm:cxn modelId="{06D967E8-35B0-4DB7-8672-6D5418606A77}" type="presOf" srcId="{79A05C9E-77ED-4919-8285-3DE325B3EC7D}" destId="{872F55B2-F9CB-4C00-B634-0AF7FA59AA9E}" srcOrd="0" destOrd="0" presId="urn:microsoft.com/office/officeart/2005/8/layout/orgChart1"/>
    <dgm:cxn modelId="{08AC9EEE-8D01-42EB-81AB-CF12A3625F28}" type="presOf" srcId="{D623830B-E9B8-48E9-B29C-AB7ECEA6BDF6}" destId="{B9427284-B855-49DF-90B5-A4F772A7E593}" srcOrd="1" destOrd="0" presId="urn:microsoft.com/office/officeart/2005/8/layout/orgChart1"/>
    <dgm:cxn modelId="{28DEE0F3-51FF-48B9-A97F-1414A2D44E5E}" srcId="{5579C6AC-6B8E-4062-888D-FC0E4074D426}" destId="{26B25118-EA50-4BCB-8156-8C939209D332}" srcOrd="0" destOrd="0" parTransId="{8E91C981-9678-48DF-BEDA-4D828751ABBD}" sibTransId="{2D0BC355-7CB8-4E8F-8068-8F18A6D9B69E}"/>
    <dgm:cxn modelId="{7863EB91-5A3B-4980-8107-815FCF5B9131}" type="presParOf" srcId="{8DCA5EE3-9208-485E-9CCD-ADDF56BEB7CC}" destId="{A818EF2F-0B30-4213-B8F7-F04A81AF96FD}" srcOrd="0" destOrd="0" presId="urn:microsoft.com/office/officeart/2005/8/layout/orgChart1"/>
    <dgm:cxn modelId="{7C96A887-7C60-445D-8320-32E668EAE414}" type="presParOf" srcId="{A818EF2F-0B30-4213-B8F7-F04A81AF96FD}" destId="{11044F2C-1EEC-4D3E-A5AB-940120CA900C}" srcOrd="0" destOrd="0" presId="urn:microsoft.com/office/officeart/2005/8/layout/orgChart1"/>
    <dgm:cxn modelId="{DD9A3F08-5397-4C43-9A1F-3040DD905FC5}" type="presParOf" srcId="{11044F2C-1EEC-4D3E-A5AB-940120CA900C}" destId="{09E63F72-EDFD-491E-BD20-CF9C5D520623}" srcOrd="0" destOrd="0" presId="urn:microsoft.com/office/officeart/2005/8/layout/orgChart1"/>
    <dgm:cxn modelId="{041299EE-CB12-4423-858B-5EB84C867EF8}" type="presParOf" srcId="{11044F2C-1EEC-4D3E-A5AB-940120CA900C}" destId="{59D09571-AFB3-4CEA-A4F1-C94DE74A4D43}" srcOrd="1" destOrd="0" presId="urn:microsoft.com/office/officeart/2005/8/layout/orgChart1"/>
    <dgm:cxn modelId="{E8B9525B-A36F-4DD2-A3C1-A344D8808A9F}" type="presParOf" srcId="{A818EF2F-0B30-4213-B8F7-F04A81AF96FD}" destId="{CF085281-D5E1-4982-9096-52E14C53D986}" srcOrd="1" destOrd="0" presId="urn:microsoft.com/office/officeart/2005/8/layout/orgChart1"/>
    <dgm:cxn modelId="{518D5EC4-668D-4FF7-AC3C-22AA7DD858B7}" type="presParOf" srcId="{CF085281-D5E1-4982-9096-52E14C53D986}" destId="{5F2EE031-68C0-441D-BE62-F89456F0315E}" srcOrd="0" destOrd="0" presId="urn:microsoft.com/office/officeart/2005/8/layout/orgChart1"/>
    <dgm:cxn modelId="{F3C0B689-E940-4E5D-B388-3700BA7FAD57}" type="presParOf" srcId="{CF085281-D5E1-4982-9096-52E14C53D986}" destId="{D9A838CD-5A29-4662-A102-185C4FDD0095}" srcOrd="1" destOrd="0" presId="urn:microsoft.com/office/officeart/2005/8/layout/orgChart1"/>
    <dgm:cxn modelId="{B5724320-DFC6-41B4-B219-11AC6D7B1FA8}" type="presParOf" srcId="{D9A838CD-5A29-4662-A102-185C4FDD0095}" destId="{049B5E0C-868F-4988-BD5C-5F6526C8C327}" srcOrd="0" destOrd="0" presId="urn:microsoft.com/office/officeart/2005/8/layout/orgChart1"/>
    <dgm:cxn modelId="{05F4EE14-D8DC-4BB7-8430-6BF64733EABB}" type="presParOf" srcId="{049B5E0C-868F-4988-BD5C-5F6526C8C327}" destId="{872F55B2-F9CB-4C00-B634-0AF7FA59AA9E}" srcOrd="0" destOrd="0" presId="urn:microsoft.com/office/officeart/2005/8/layout/orgChart1"/>
    <dgm:cxn modelId="{C82688BA-0E32-450E-AD30-2D517612057B}" type="presParOf" srcId="{049B5E0C-868F-4988-BD5C-5F6526C8C327}" destId="{BC0C1DF0-591F-4DFB-B2BA-65A830323198}" srcOrd="1" destOrd="0" presId="urn:microsoft.com/office/officeart/2005/8/layout/orgChart1"/>
    <dgm:cxn modelId="{F7593BAA-3652-40B4-94D8-8C32515668D6}" type="presParOf" srcId="{D9A838CD-5A29-4662-A102-185C4FDD0095}" destId="{178A7016-9F06-4A90-918D-49BC3C09CF82}" srcOrd="1" destOrd="0" presId="urn:microsoft.com/office/officeart/2005/8/layout/orgChart1"/>
    <dgm:cxn modelId="{13BD25A6-5297-43D4-A05B-398E9DBB2875}" type="presParOf" srcId="{178A7016-9F06-4A90-918D-49BC3C09CF82}" destId="{B68FD2A2-D445-4263-8228-10781795FD99}" srcOrd="0" destOrd="0" presId="urn:microsoft.com/office/officeart/2005/8/layout/orgChart1"/>
    <dgm:cxn modelId="{D72571CE-23B7-4882-9282-1E0961F7BD27}" type="presParOf" srcId="{178A7016-9F06-4A90-918D-49BC3C09CF82}" destId="{A35E9CD9-C88E-4E92-A4C0-8C1C78716A48}" srcOrd="1" destOrd="0" presId="urn:microsoft.com/office/officeart/2005/8/layout/orgChart1"/>
    <dgm:cxn modelId="{56762C1F-DBA4-491E-9432-15155A83B8D5}" type="presParOf" srcId="{A35E9CD9-C88E-4E92-A4C0-8C1C78716A48}" destId="{21849E0F-221A-4BFF-B815-7DC3FA05C965}" srcOrd="0" destOrd="0" presId="urn:microsoft.com/office/officeart/2005/8/layout/orgChart1"/>
    <dgm:cxn modelId="{53D546C4-338F-4CDF-94EA-76046B72FFDC}" type="presParOf" srcId="{21849E0F-221A-4BFF-B815-7DC3FA05C965}" destId="{D573FC06-61D1-4729-8421-42A78042988E}" srcOrd="0" destOrd="0" presId="urn:microsoft.com/office/officeart/2005/8/layout/orgChart1"/>
    <dgm:cxn modelId="{2DAC80C4-DE8D-4C0F-97E0-0548B8CEE1CB}" type="presParOf" srcId="{21849E0F-221A-4BFF-B815-7DC3FA05C965}" destId="{B9427284-B855-49DF-90B5-A4F772A7E593}" srcOrd="1" destOrd="0" presId="urn:microsoft.com/office/officeart/2005/8/layout/orgChart1"/>
    <dgm:cxn modelId="{F83E7A91-B58A-4544-A52C-3A753BEB4C2E}" type="presParOf" srcId="{A35E9CD9-C88E-4E92-A4C0-8C1C78716A48}" destId="{25E0AE0C-E454-4435-BE85-DECD06731621}" srcOrd="1" destOrd="0" presId="urn:microsoft.com/office/officeart/2005/8/layout/orgChart1"/>
    <dgm:cxn modelId="{C9DDEBAD-57CD-4457-B9AA-9384F6BFC495}" type="presParOf" srcId="{25E0AE0C-E454-4435-BE85-DECD06731621}" destId="{D69BF92D-02D1-48E9-86A4-48BF3F40A73B}" srcOrd="0" destOrd="0" presId="urn:microsoft.com/office/officeart/2005/8/layout/orgChart1"/>
    <dgm:cxn modelId="{23BB1767-C890-49B5-BA48-78E0334F6679}" type="presParOf" srcId="{25E0AE0C-E454-4435-BE85-DECD06731621}" destId="{4AF066DF-8752-4E9B-9A64-46619665FD57}" srcOrd="1" destOrd="0" presId="urn:microsoft.com/office/officeart/2005/8/layout/orgChart1"/>
    <dgm:cxn modelId="{D6549CE9-D66A-47BD-A314-BD0252142CD1}" type="presParOf" srcId="{4AF066DF-8752-4E9B-9A64-46619665FD57}" destId="{8DEDFB84-BC49-41AD-AB60-CC703EF52EF0}" srcOrd="0" destOrd="0" presId="urn:microsoft.com/office/officeart/2005/8/layout/orgChart1"/>
    <dgm:cxn modelId="{A8FB82CD-6947-4070-8F4D-8215E402A977}" type="presParOf" srcId="{8DEDFB84-BC49-41AD-AB60-CC703EF52EF0}" destId="{6DE2760B-371F-45D8-AEC0-49960459CAE3}" srcOrd="0" destOrd="0" presId="urn:microsoft.com/office/officeart/2005/8/layout/orgChart1"/>
    <dgm:cxn modelId="{01FC86AD-8652-4EB1-9B77-F1D21E748913}" type="presParOf" srcId="{8DEDFB84-BC49-41AD-AB60-CC703EF52EF0}" destId="{9907B7E4-A87E-40B3-9D7C-AC04BF62E024}" srcOrd="1" destOrd="0" presId="urn:microsoft.com/office/officeart/2005/8/layout/orgChart1"/>
    <dgm:cxn modelId="{D5311CD6-7202-45FF-B857-2D1F240D6BD3}" type="presParOf" srcId="{4AF066DF-8752-4E9B-9A64-46619665FD57}" destId="{2AECBF75-8A0F-4617-A272-6DC72270845A}" srcOrd="1" destOrd="0" presId="urn:microsoft.com/office/officeart/2005/8/layout/orgChart1"/>
    <dgm:cxn modelId="{E18F4A91-9D16-4DF7-9323-C5CE84C46102}" type="presParOf" srcId="{4AF066DF-8752-4E9B-9A64-46619665FD57}" destId="{977AB9B3-B712-4671-84CB-C8F72600F734}" srcOrd="2" destOrd="0" presId="urn:microsoft.com/office/officeart/2005/8/layout/orgChart1"/>
    <dgm:cxn modelId="{F40DD252-3AB9-46E3-B3F5-5942F4D779B1}" type="presParOf" srcId="{A35E9CD9-C88E-4E92-A4C0-8C1C78716A48}" destId="{EE8C86EB-30AB-48B6-B2EC-D05CCFD36451}" srcOrd="2" destOrd="0" presId="urn:microsoft.com/office/officeart/2005/8/layout/orgChart1"/>
    <dgm:cxn modelId="{3F167B18-37FA-46F9-8DD6-A90ACB76CFB2}" type="presParOf" srcId="{D9A838CD-5A29-4662-A102-185C4FDD0095}" destId="{1AA8F794-53A3-4CBF-9A34-A7B2C33592C0}" srcOrd="2" destOrd="0" presId="urn:microsoft.com/office/officeart/2005/8/layout/orgChart1"/>
    <dgm:cxn modelId="{AEA76FED-A1BE-4000-ABD4-56B77E0094F2}" type="presParOf" srcId="{CF085281-D5E1-4982-9096-52E14C53D986}" destId="{3CFF1856-E245-4B63-A82C-C9BE8BAEE8BB}" srcOrd="2" destOrd="0" presId="urn:microsoft.com/office/officeart/2005/8/layout/orgChart1"/>
    <dgm:cxn modelId="{22177FEC-DA9F-4F1D-BCF2-09A5C234B910}" type="presParOf" srcId="{CF085281-D5E1-4982-9096-52E14C53D986}" destId="{DED9722B-6947-44FE-8FE1-C26F690EC284}" srcOrd="3" destOrd="0" presId="urn:microsoft.com/office/officeart/2005/8/layout/orgChart1"/>
    <dgm:cxn modelId="{A20D12C7-A1EB-4464-B0BC-13EC77008166}" type="presParOf" srcId="{DED9722B-6947-44FE-8FE1-C26F690EC284}" destId="{514A1F34-E494-440F-8032-7A8BB1A5B80D}" srcOrd="0" destOrd="0" presId="urn:microsoft.com/office/officeart/2005/8/layout/orgChart1"/>
    <dgm:cxn modelId="{A0915649-D404-4A40-AE13-89E92D44861C}" type="presParOf" srcId="{514A1F34-E494-440F-8032-7A8BB1A5B80D}" destId="{99FE0ED0-7C36-4C83-B28D-0B48706C84A2}" srcOrd="0" destOrd="0" presId="urn:microsoft.com/office/officeart/2005/8/layout/orgChart1"/>
    <dgm:cxn modelId="{5F80A760-0CC1-46C0-BFC1-812FD103F659}" type="presParOf" srcId="{514A1F34-E494-440F-8032-7A8BB1A5B80D}" destId="{F51E96C0-8FD2-479C-807F-33E119261982}" srcOrd="1" destOrd="0" presId="urn:microsoft.com/office/officeart/2005/8/layout/orgChart1"/>
    <dgm:cxn modelId="{A8EF33C3-EAF3-4416-B0B7-5E6D2A7B7D39}" type="presParOf" srcId="{DED9722B-6947-44FE-8FE1-C26F690EC284}" destId="{C7D83C96-8C4F-4E31-8368-FBB7319B3417}" srcOrd="1" destOrd="0" presId="urn:microsoft.com/office/officeart/2005/8/layout/orgChart1"/>
    <dgm:cxn modelId="{8990B223-6EA0-49AF-902D-6F9B0BEFB377}" type="presParOf" srcId="{C7D83C96-8C4F-4E31-8368-FBB7319B3417}" destId="{35797EFD-4E95-4BFD-80A1-9AC7A3A66E6D}" srcOrd="0" destOrd="0" presId="urn:microsoft.com/office/officeart/2005/8/layout/orgChart1"/>
    <dgm:cxn modelId="{89719F02-7C92-44C1-8FB9-4C0885CA0702}" type="presParOf" srcId="{C7D83C96-8C4F-4E31-8368-FBB7319B3417}" destId="{CCC649AF-C478-493E-A2F9-1149D4B53F83}" srcOrd="1" destOrd="0" presId="urn:microsoft.com/office/officeart/2005/8/layout/orgChart1"/>
    <dgm:cxn modelId="{2E1AFA1A-A54E-4662-A851-DC4DB1F4F1B8}" type="presParOf" srcId="{CCC649AF-C478-493E-A2F9-1149D4B53F83}" destId="{9E546A71-997B-44B2-A966-F54A0E3536DF}" srcOrd="0" destOrd="0" presId="urn:microsoft.com/office/officeart/2005/8/layout/orgChart1"/>
    <dgm:cxn modelId="{5D677CBF-37A7-4A19-8D80-D9972D58D3C8}" type="presParOf" srcId="{9E546A71-997B-44B2-A966-F54A0E3536DF}" destId="{095AF469-7D1C-4018-B387-77E58CE9D075}" srcOrd="0" destOrd="0" presId="urn:microsoft.com/office/officeart/2005/8/layout/orgChart1"/>
    <dgm:cxn modelId="{288E9734-8D3E-41E4-AA90-B57CBFD5F348}" type="presParOf" srcId="{9E546A71-997B-44B2-A966-F54A0E3536DF}" destId="{8D8AD1B6-51E8-4D10-BB00-8FD440132B57}" srcOrd="1" destOrd="0" presId="urn:microsoft.com/office/officeart/2005/8/layout/orgChart1"/>
    <dgm:cxn modelId="{AE94863E-8FC3-4FC7-A5B2-E973B2797BAD}" type="presParOf" srcId="{CCC649AF-C478-493E-A2F9-1149D4B53F83}" destId="{13CDDB56-F354-4F02-AF21-D8AA968542E2}" srcOrd="1" destOrd="0" presId="urn:microsoft.com/office/officeart/2005/8/layout/orgChart1"/>
    <dgm:cxn modelId="{5C1296F7-FF26-4920-9951-C5ABD65B282A}" type="presParOf" srcId="{13CDDB56-F354-4F02-AF21-D8AA968542E2}" destId="{F4445903-AD09-454B-AA21-2CE4AE4EF422}" srcOrd="0" destOrd="0" presId="urn:microsoft.com/office/officeart/2005/8/layout/orgChart1"/>
    <dgm:cxn modelId="{577393AB-3C7B-4FC7-B77D-61177615613E}" type="presParOf" srcId="{13CDDB56-F354-4F02-AF21-D8AA968542E2}" destId="{CFE80CB4-A8BC-4768-88AB-49D2AADF1BDD}" srcOrd="1" destOrd="0" presId="urn:microsoft.com/office/officeart/2005/8/layout/orgChart1"/>
    <dgm:cxn modelId="{8B01618E-C4A5-4517-A533-5D63143C52D6}" type="presParOf" srcId="{CFE80CB4-A8BC-4768-88AB-49D2AADF1BDD}" destId="{D0A18E73-E33C-4999-8C79-B93C17D997F4}" srcOrd="0" destOrd="0" presId="urn:microsoft.com/office/officeart/2005/8/layout/orgChart1"/>
    <dgm:cxn modelId="{8F4F0D28-8709-4EE0-999E-315660E112FB}" type="presParOf" srcId="{D0A18E73-E33C-4999-8C79-B93C17D997F4}" destId="{1ED1980E-5E2E-4A26-BA5F-EE78C6D2A682}" srcOrd="0" destOrd="0" presId="urn:microsoft.com/office/officeart/2005/8/layout/orgChart1"/>
    <dgm:cxn modelId="{65732B96-C3C0-476A-A6B5-16A2C1B49887}" type="presParOf" srcId="{D0A18E73-E33C-4999-8C79-B93C17D997F4}" destId="{346C962C-70CB-495A-BD1B-5E9D89C3D83D}" srcOrd="1" destOrd="0" presId="urn:microsoft.com/office/officeart/2005/8/layout/orgChart1"/>
    <dgm:cxn modelId="{7AC3E382-4569-4B83-B367-5640347ECBC7}" type="presParOf" srcId="{CFE80CB4-A8BC-4768-88AB-49D2AADF1BDD}" destId="{EFFD35D0-4D0B-4DD7-911A-9242BA54C5D8}" srcOrd="1" destOrd="0" presId="urn:microsoft.com/office/officeart/2005/8/layout/orgChart1"/>
    <dgm:cxn modelId="{A4F84362-025C-4086-B912-C8883F5024EC}" type="presParOf" srcId="{EFFD35D0-4D0B-4DD7-911A-9242BA54C5D8}" destId="{ECE14467-A32F-43A2-A0F0-E8CCE8B9A190}" srcOrd="0" destOrd="0" presId="urn:microsoft.com/office/officeart/2005/8/layout/orgChart1"/>
    <dgm:cxn modelId="{9C3945A7-A4DE-4E37-959F-AED5E05DE937}" type="presParOf" srcId="{EFFD35D0-4D0B-4DD7-911A-9242BA54C5D8}" destId="{1BAC05C6-A4BD-43F1-AA80-3B840B67EABB}" srcOrd="1" destOrd="0" presId="urn:microsoft.com/office/officeart/2005/8/layout/orgChart1"/>
    <dgm:cxn modelId="{71D88A09-84BA-4E8F-BC3E-A752BB601495}" type="presParOf" srcId="{1BAC05C6-A4BD-43F1-AA80-3B840B67EABB}" destId="{16368704-D15D-47BD-921E-B7A56F1F2E91}" srcOrd="0" destOrd="0" presId="urn:microsoft.com/office/officeart/2005/8/layout/orgChart1"/>
    <dgm:cxn modelId="{4FA784FD-076C-4E60-A87D-42EEA3E4CABA}" type="presParOf" srcId="{16368704-D15D-47BD-921E-B7A56F1F2E91}" destId="{19A7CD54-02C5-4168-9C7B-7906CF5DAD28}" srcOrd="0" destOrd="0" presId="urn:microsoft.com/office/officeart/2005/8/layout/orgChart1"/>
    <dgm:cxn modelId="{63CB1159-AD52-4C92-B3D3-EB0CC8700B71}" type="presParOf" srcId="{16368704-D15D-47BD-921E-B7A56F1F2E91}" destId="{4AC01E09-D58D-4B7D-A42F-8825A284538F}" srcOrd="1" destOrd="0" presId="urn:microsoft.com/office/officeart/2005/8/layout/orgChart1"/>
    <dgm:cxn modelId="{86B19F0C-C4DE-48B7-8ABA-F9F5EABE8DA8}" type="presParOf" srcId="{1BAC05C6-A4BD-43F1-AA80-3B840B67EABB}" destId="{1B627B4F-95E1-496F-A512-D3E5CAE6F497}" srcOrd="1" destOrd="0" presId="urn:microsoft.com/office/officeart/2005/8/layout/orgChart1"/>
    <dgm:cxn modelId="{75FB6714-A655-475D-9D34-E4125CC88CEF}" type="presParOf" srcId="{1B627B4F-95E1-496F-A512-D3E5CAE6F497}" destId="{616FE256-C743-4653-B229-FFE07BA4CE96}" srcOrd="0" destOrd="0" presId="urn:microsoft.com/office/officeart/2005/8/layout/orgChart1"/>
    <dgm:cxn modelId="{D757CE63-A741-4C96-A1CB-10C20884E785}" type="presParOf" srcId="{1B627B4F-95E1-496F-A512-D3E5CAE6F497}" destId="{F36D02BE-E363-4355-B08B-15EC84A53356}" srcOrd="1" destOrd="0" presId="urn:microsoft.com/office/officeart/2005/8/layout/orgChart1"/>
    <dgm:cxn modelId="{224474B5-F9DA-4815-BE4A-57ED3F22C15F}" type="presParOf" srcId="{F36D02BE-E363-4355-B08B-15EC84A53356}" destId="{75851596-8016-442C-94FD-321BF6C951BF}" srcOrd="0" destOrd="0" presId="urn:microsoft.com/office/officeart/2005/8/layout/orgChart1"/>
    <dgm:cxn modelId="{6B2E7C4D-5FC7-4B10-AA64-ACDFCF3B4DA5}" type="presParOf" srcId="{75851596-8016-442C-94FD-321BF6C951BF}" destId="{84CF200C-13E9-4320-9042-00D5997EF35A}" srcOrd="0" destOrd="0" presId="urn:microsoft.com/office/officeart/2005/8/layout/orgChart1"/>
    <dgm:cxn modelId="{DDA7492F-774F-4A0E-A268-E24973D32DF3}" type="presParOf" srcId="{75851596-8016-442C-94FD-321BF6C951BF}" destId="{91F8B3BC-A77A-4C3A-A196-F697A5A21BDD}" srcOrd="1" destOrd="0" presId="urn:microsoft.com/office/officeart/2005/8/layout/orgChart1"/>
    <dgm:cxn modelId="{34CD3A6F-3AAB-455B-9172-436CAE9C0153}" type="presParOf" srcId="{F36D02BE-E363-4355-B08B-15EC84A53356}" destId="{044FC795-863C-4890-AA4B-265CB29DC070}" srcOrd="1" destOrd="0" presId="urn:microsoft.com/office/officeart/2005/8/layout/orgChart1"/>
    <dgm:cxn modelId="{5DD7A127-B8FB-41E3-827B-3F928AFCD12B}" type="presParOf" srcId="{F36D02BE-E363-4355-B08B-15EC84A53356}" destId="{DC6A4120-E944-48E9-8ABD-4AF04ED89B35}" srcOrd="2" destOrd="0" presId="urn:microsoft.com/office/officeart/2005/8/layout/orgChart1"/>
    <dgm:cxn modelId="{9FDE138E-05BC-421B-B219-13A0C8D2FF3E}" type="presParOf" srcId="{1BAC05C6-A4BD-43F1-AA80-3B840B67EABB}" destId="{EB753AD2-0342-4B5A-98D5-20085900ABC4}" srcOrd="2" destOrd="0" presId="urn:microsoft.com/office/officeart/2005/8/layout/orgChart1"/>
    <dgm:cxn modelId="{68586038-717A-4E27-BE31-E14A41F559C0}" type="presParOf" srcId="{CFE80CB4-A8BC-4768-88AB-49D2AADF1BDD}" destId="{A368A020-4472-4621-B37D-468236D0C292}" srcOrd="2" destOrd="0" presId="urn:microsoft.com/office/officeart/2005/8/layout/orgChart1"/>
    <dgm:cxn modelId="{D0560CA9-D21F-4F85-8C3B-753FB9A0DB45}" type="presParOf" srcId="{CCC649AF-C478-493E-A2F9-1149D4B53F83}" destId="{D39609A0-9B84-4534-AD71-694FC6403593}" srcOrd="2" destOrd="0" presId="urn:microsoft.com/office/officeart/2005/8/layout/orgChart1"/>
    <dgm:cxn modelId="{DB6F2DA6-F05D-436B-908B-7C7AD903D65A}" type="presParOf" srcId="{DED9722B-6947-44FE-8FE1-C26F690EC284}" destId="{266619C9-0BCE-4147-A18A-4EB71E20EE96}" srcOrd="2" destOrd="0" presId="urn:microsoft.com/office/officeart/2005/8/layout/orgChart1"/>
    <dgm:cxn modelId="{32E71BD6-A563-4BC1-A496-C343C6EF3862}" type="presParOf" srcId="{CF085281-D5E1-4982-9096-52E14C53D986}" destId="{BD2ECDBA-E3C5-4F88-8C24-32C6EFD49A8C}" srcOrd="4" destOrd="0" presId="urn:microsoft.com/office/officeart/2005/8/layout/orgChart1"/>
    <dgm:cxn modelId="{D53D8E36-5868-4F79-96DC-D987C0952429}" type="presParOf" srcId="{CF085281-D5E1-4982-9096-52E14C53D986}" destId="{F0F1DBC0-D2B5-46E0-915B-54E9DCE51066}" srcOrd="5" destOrd="0" presId="urn:microsoft.com/office/officeart/2005/8/layout/orgChart1"/>
    <dgm:cxn modelId="{70BA436A-20E9-4515-A4E4-BCF85BC8AFEC}" type="presParOf" srcId="{F0F1DBC0-D2B5-46E0-915B-54E9DCE51066}" destId="{E46EB332-71E0-45DD-B0EA-B2129B994037}" srcOrd="0" destOrd="0" presId="urn:microsoft.com/office/officeart/2005/8/layout/orgChart1"/>
    <dgm:cxn modelId="{D42761C1-D7FF-464C-A029-08446C4E9F0F}" type="presParOf" srcId="{E46EB332-71E0-45DD-B0EA-B2129B994037}" destId="{40BC49B2-D2AF-4543-9763-7B3ACB094EAB}" srcOrd="0" destOrd="0" presId="urn:microsoft.com/office/officeart/2005/8/layout/orgChart1"/>
    <dgm:cxn modelId="{5C9FFC32-E00D-433F-8794-6462A3327AD6}" type="presParOf" srcId="{E46EB332-71E0-45DD-B0EA-B2129B994037}" destId="{046ADDE4-002C-4D69-94A4-5BF6324C7C13}" srcOrd="1" destOrd="0" presId="urn:microsoft.com/office/officeart/2005/8/layout/orgChart1"/>
    <dgm:cxn modelId="{795D54D5-855C-401F-A675-4922ACE1650E}" type="presParOf" srcId="{F0F1DBC0-D2B5-46E0-915B-54E9DCE51066}" destId="{C424585F-EF59-482A-9F5B-F31D4A674A52}" srcOrd="1" destOrd="0" presId="urn:microsoft.com/office/officeart/2005/8/layout/orgChart1"/>
    <dgm:cxn modelId="{C1B07810-DAC4-454A-8ECC-F49F673C4A2B}" type="presParOf" srcId="{F0F1DBC0-D2B5-46E0-915B-54E9DCE51066}" destId="{4517E849-672B-48A8-B036-3382BB987A5F}" srcOrd="2" destOrd="0" presId="urn:microsoft.com/office/officeart/2005/8/layout/orgChart1"/>
    <dgm:cxn modelId="{9F99C144-E625-462C-B814-FF2C987E3348}" type="presParOf" srcId="{CF085281-D5E1-4982-9096-52E14C53D986}" destId="{8139A222-97FC-47DB-BA59-E6E8B32B8164}" srcOrd="6" destOrd="0" presId="urn:microsoft.com/office/officeart/2005/8/layout/orgChart1"/>
    <dgm:cxn modelId="{CA5A259F-0C5F-4024-9F96-1C9A2E5A0A5A}" type="presParOf" srcId="{CF085281-D5E1-4982-9096-52E14C53D986}" destId="{87EC592F-7BAB-4129-BE7A-048FE9EDB574}" srcOrd="7" destOrd="0" presId="urn:microsoft.com/office/officeart/2005/8/layout/orgChart1"/>
    <dgm:cxn modelId="{BD8766CA-F453-4489-9AC6-91966B19D7C1}" type="presParOf" srcId="{87EC592F-7BAB-4129-BE7A-048FE9EDB574}" destId="{97796C49-66AD-4E82-852A-F823D28E2A10}" srcOrd="0" destOrd="0" presId="urn:microsoft.com/office/officeart/2005/8/layout/orgChart1"/>
    <dgm:cxn modelId="{EE7AB713-169C-447B-A758-E2F37C7F79F5}" type="presParOf" srcId="{97796C49-66AD-4E82-852A-F823D28E2A10}" destId="{FD76ACBA-49BE-4BC6-B6FD-BD6B5B91E5E2}" srcOrd="0" destOrd="0" presId="urn:microsoft.com/office/officeart/2005/8/layout/orgChart1"/>
    <dgm:cxn modelId="{527D540E-3C18-4218-9A7D-4148427784E0}" type="presParOf" srcId="{97796C49-66AD-4E82-852A-F823D28E2A10}" destId="{9DDB7F9C-2FB9-4455-B7E1-2D622E09ED97}" srcOrd="1" destOrd="0" presId="urn:microsoft.com/office/officeart/2005/8/layout/orgChart1"/>
    <dgm:cxn modelId="{5CC06B5A-9DD2-42D0-B3B4-CDCEFF756721}" type="presParOf" srcId="{87EC592F-7BAB-4129-BE7A-048FE9EDB574}" destId="{C0FE47B1-C7AA-4FF5-AE61-8A2AAD239926}" srcOrd="1" destOrd="0" presId="urn:microsoft.com/office/officeart/2005/8/layout/orgChart1"/>
    <dgm:cxn modelId="{A3DA61DB-D978-4134-97C4-5986E902801A}" type="presParOf" srcId="{87EC592F-7BAB-4129-BE7A-048FE9EDB574}" destId="{38868467-E354-4471-A11F-139B2EEB7958}" srcOrd="2" destOrd="0" presId="urn:microsoft.com/office/officeart/2005/8/layout/orgChart1"/>
    <dgm:cxn modelId="{DC8007ED-05D5-4993-8BC5-A7089D7E205D}" type="presParOf" srcId="{A818EF2F-0B30-4213-B8F7-F04A81AF96FD}" destId="{FB917DA0-63F7-4E46-B4F1-21DEFE2B2AEA}"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18176B7-12DD-4979-A14E-C24FE5F6A037}" type="doc">
      <dgm:prSet loTypeId="urn:microsoft.com/office/officeart/2005/8/layout/orgChart1" loCatId="hierarchy" qsTypeId="urn:microsoft.com/office/officeart/2005/8/quickstyle/3d2" qsCatId="3D" csTypeId="urn:microsoft.com/office/officeart/2005/8/colors/accent0_3" csCatId="mainScheme" phldr="1"/>
      <dgm:spPr/>
      <dgm:t>
        <a:bodyPr/>
        <a:lstStyle/>
        <a:p>
          <a:endParaRPr lang="en-US"/>
        </a:p>
      </dgm:t>
    </dgm:pt>
    <dgm:pt modelId="{1B0CB8DB-87EE-4DC3-8B47-AFE4368C55A5}">
      <dgm:prSet phldrT="[Text]"/>
      <dgm:spPr>
        <a:solidFill>
          <a:schemeClr val="accent3">
            <a:lumMod val="75000"/>
          </a:schemeClr>
        </a:solidFill>
      </dgm:spPr>
      <dgm:t>
        <a:bodyPr/>
        <a:lstStyle/>
        <a:p>
          <a:r>
            <a:rPr lang="en-US" dirty="0"/>
            <a:t>Government</a:t>
          </a:r>
        </a:p>
      </dgm:t>
    </dgm:pt>
    <dgm:pt modelId="{AD9749CE-7BFC-4472-B804-98AC29EC43DB}" type="parTrans" cxnId="{3CF1D52F-8662-433E-B912-31688ED21314}">
      <dgm:prSet/>
      <dgm:spPr/>
      <dgm:t>
        <a:bodyPr/>
        <a:lstStyle/>
        <a:p>
          <a:endParaRPr lang="en-US"/>
        </a:p>
      </dgm:t>
    </dgm:pt>
    <dgm:pt modelId="{85C9FE5F-2D34-45F0-9A9F-C5DC5EF56FAA}" type="sibTrans" cxnId="{3CF1D52F-8662-433E-B912-31688ED21314}">
      <dgm:prSet/>
      <dgm:spPr/>
      <dgm:t>
        <a:bodyPr/>
        <a:lstStyle/>
        <a:p>
          <a:endParaRPr lang="en-US"/>
        </a:p>
      </dgm:t>
    </dgm:pt>
    <dgm:pt modelId="{991CEF45-A1C5-4978-9F28-66D714727E9A}">
      <dgm:prSet phldrT="[Text]"/>
      <dgm:spPr>
        <a:solidFill>
          <a:schemeClr val="accent3">
            <a:lumMod val="60000"/>
            <a:lumOff val="40000"/>
          </a:schemeClr>
        </a:solidFill>
      </dgm:spPr>
      <dgm:t>
        <a:bodyPr/>
        <a:lstStyle/>
        <a:p>
          <a:r>
            <a:rPr lang="en-US" dirty="0"/>
            <a:t>Contracting Officer </a:t>
          </a:r>
        </a:p>
      </dgm:t>
    </dgm:pt>
    <dgm:pt modelId="{9A7E20AE-245C-48F7-84A4-799F8CF789E6}" type="parTrans" cxnId="{AA6334A7-EA33-4C51-95AC-93365BFE7FBA}">
      <dgm:prSet/>
      <dgm:spPr/>
      <dgm:t>
        <a:bodyPr/>
        <a:lstStyle/>
        <a:p>
          <a:endParaRPr lang="en-US"/>
        </a:p>
      </dgm:t>
    </dgm:pt>
    <dgm:pt modelId="{203113DC-E9EA-4FEF-8C4C-9B87441E1457}" type="sibTrans" cxnId="{AA6334A7-EA33-4C51-95AC-93365BFE7FBA}">
      <dgm:prSet/>
      <dgm:spPr/>
      <dgm:t>
        <a:bodyPr/>
        <a:lstStyle/>
        <a:p>
          <a:endParaRPr lang="en-US"/>
        </a:p>
      </dgm:t>
    </dgm:pt>
    <dgm:pt modelId="{36E80D84-E30A-493D-98B3-B97E0787C8D1}">
      <dgm:prSet phldrT="[Text]"/>
      <dgm:spPr>
        <a:solidFill>
          <a:schemeClr val="accent3">
            <a:lumMod val="60000"/>
            <a:lumOff val="40000"/>
          </a:schemeClr>
        </a:solidFill>
      </dgm:spPr>
      <dgm:t>
        <a:bodyPr/>
        <a:lstStyle/>
        <a:p>
          <a:r>
            <a:rPr lang="en-US" dirty="0"/>
            <a:t>Design Team</a:t>
          </a:r>
        </a:p>
      </dgm:t>
    </dgm:pt>
    <dgm:pt modelId="{0AAC8379-9A51-4A92-80BA-223700B0539B}" type="parTrans" cxnId="{A3B359B1-63ED-4247-814E-121670E1C57D}">
      <dgm:prSet/>
      <dgm:spPr/>
      <dgm:t>
        <a:bodyPr/>
        <a:lstStyle/>
        <a:p>
          <a:endParaRPr lang="en-US"/>
        </a:p>
      </dgm:t>
    </dgm:pt>
    <dgm:pt modelId="{07032530-31E6-4CEC-B831-8349122556F1}" type="sibTrans" cxnId="{A3B359B1-63ED-4247-814E-121670E1C57D}">
      <dgm:prSet/>
      <dgm:spPr/>
      <dgm:t>
        <a:bodyPr/>
        <a:lstStyle/>
        <a:p>
          <a:endParaRPr lang="en-US"/>
        </a:p>
      </dgm:t>
    </dgm:pt>
    <dgm:pt modelId="{FF578F2E-996D-4122-A5C5-F7F64078B8F6}">
      <dgm:prSet/>
      <dgm:spPr>
        <a:solidFill>
          <a:schemeClr val="accent3">
            <a:lumMod val="60000"/>
            <a:lumOff val="40000"/>
          </a:schemeClr>
        </a:solidFill>
      </dgm:spPr>
      <dgm:t>
        <a:bodyPr/>
        <a:lstStyle/>
        <a:p>
          <a:r>
            <a:rPr lang="en-US" dirty="0"/>
            <a:t>ACO / RE</a:t>
          </a:r>
        </a:p>
      </dgm:t>
    </dgm:pt>
    <dgm:pt modelId="{9F1FA392-6150-4E6F-B41B-C6533A2099B7}" type="parTrans" cxnId="{402240AD-5574-46F5-97E6-321E9031A538}">
      <dgm:prSet/>
      <dgm:spPr/>
      <dgm:t>
        <a:bodyPr/>
        <a:lstStyle/>
        <a:p>
          <a:endParaRPr lang="en-US"/>
        </a:p>
      </dgm:t>
    </dgm:pt>
    <dgm:pt modelId="{8EE41FD7-DDF1-4EFD-A37E-7EE6F2815947}" type="sibTrans" cxnId="{402240AD-5574-46F5-97E6-321E9031A538}">
      <dgm:prSet/>
      <dgm:spPr/>
      <dgm:t>
        <a:bodyPr/>
        <a:lstStyle/>
        <a:p>
          <a:endParaRPr lang="en-US"/>
        </a:p>
      </dgm:t>
    </dgm:pt>
    <dgm:pt modelId="{8B5C12EA-5F9A-4B16-AF84-59A08853BD76}">
      <dgm:prSet/>
      <dgm:spPr>
        <a:solidFill>
          <a:schemeClr val="accent3">
            <a:lumMod val="60000"/>
            <a:lumOff val="40000"/>
          </a:schemeClr>
        </a:solidFill>
      </dgm:spPr>
      <dgm:t>
        <a:bodyPr/>
        <a:lstStyle/>
        <a:p>
          <a:r>
            <a:rPr lang="en-US" dirty="0"/>
            <a:t>COR / PE / Con Rep</a:t>
          </a:r>
        </a:p>
      </dgm:t>
    </dgm:pt>
    <dgm:pt modelId="{9FF1F103-9BE9-4AF4-BD2B-F6464E77EC51}" type="parTrans" cxnId="{24AF097D-76DF-4E46-A51A-4D8B3E52160A}">
      <dgm:prSet/>
      <dgm:spPr/>
      <dgm:t>
        <a:bodyPr/>
        <a:lstStyle/>
        <a:p>
          <a:endParaRPr lang="en-US"/>
        </a:p>
      </dgm:t>
    </dgm:pt>
    <dgm:pt modelId="{FA806233-4C07-4859-B326-192EEB9FE329}" type="sibTrans" cxnId="{24AF097D-76DF-4E46-A51A-4D8B3E52160A}">
      <dgm:prSet/>
      <dgm:spPr/>
      <dgm:t>
        <a:bodyPr/>
        <a:lstStyle/>
        <a:p>
          <a:endParaRPr lang="en-US"/>
        </a:p>
      </dgm:t>
    </dgm:pt>
    <dgm:pt modelId="{AB6A081F-D0B1-4819-9533-6F624DA370BA}">
      <dgm:prSet/>
      <dgm:spPr>
        <a:solidFill>
          <a:schemeClr val="accent3">
            <a:lumMod val="60000"/>
            <a:lumOff val="40000"/>
          </a:schemeClr>
        </a:solidFill>
      </dgm:spPr>
      <dgm:t>
        <a:bodyPr/>
        <a:lstStyle/>
        <a:p>
          <a:r>
            <a:rPr lang="en-US" dirty="0"/>
            <a:t>ITR Team</a:t>
          </a:r>
        </a:p>
      </dgm:t>
    </dgm:pt>
    <dgm:pt modelId="{A71C02F3-989E-4209-843D-E25DD5FE6ED9}" type="parTrans" cxnId="{4BAB1B3E-D05B-4459-BED4-DB1C656E2F83}">
      <dgm:prSet/>
      <dgm:spPr/>
      <dgm:t>
        <a:bodyPr/>
        <a:lstStyle/>
        <a:p>
          <a:endParaRPr lang="en-US"/>
        </a:p>
      </dgm:t>
    </dgm:pt>
    <dgm:pt modelId="{80FC2BFB-A37F-4B6B-8596-ECBE602F0B1D}" type="sibTrans" cxnId="{4BAB1B3E-D05B-4459-BED4-DB1C656E2F83}">
      <dgm:prSet/>
      <dgm:spPr/>
      <dgm:t>
        <a:bodyPr/>
        <a:lstStyle/>
        <a:p>
          <a:endParaRPr lang="en-US"/>
        </a:p>
      </dgm:t>
    </dgm:pt>
    <dgm:pt modelId="{D6829DAB-DA04-4A03-A946-C2571FBDC0B5}" type="pres">
      <dgm:prSet presAssocID="{F18176B7-12DD-4979-A14E-C24FE5F6A037}" presName="hierChild1" presStyleCnt="0">
        <dgm:presLayoutVars>
          <dgm:orgChart val="1"/>
          <dgm:chPref val="1"/>
          <dgm:dir/>
          <dgm:animOne val="branch"/>
          <dgm:animLvl val="lvl"/>
          <dgm:resizeHandles/>
        </dgm:presLayoutVars>
      </dgm:prSet>
      <dgm:spPr/>
    </dgm:pt>
    <dgm:pt modelId="{DFAD8C2B-D280-48F3-AEA2-06C83858408A}" type="pres">
      <dgm:prSet presAssocID="{1B0CB8DB-87EE-4DC3-8B47-AFE4368C55A5}" presName="hierRoot1" presStyleCnt="0">
        <dgm:presLayoutVars>
          <dgm:hierBranch val="init"/>
        </dgm:presLayoutVars>
      </dgm:prSet>
      <dgm:spPr/>
    </dgm:pt>
    <dgm:pt modelId="{089E68CF-0A4F-4E12-8324-64BC30F52597}" type="pres">
      <dgm:prSet presAssocID="{1B0CB8DB-87EE-4DC3-8B47-AFE4368C55A5}" presName="rootComposite1" presStyleCnt="0"/>
      <dgm:spPr/>
    </dgm:pt>
    <dgm:pt modelId="{0E6AAB6A-A897-4898-B808-63837E0127AA}" type="pres">
      <dgm:prSet presAssocID="{1B0CB8DB-87EE-4DC3-8B47-AFE4368C55A5}" presName="rootText1" presStyleLbl="node0" presStyleIdx="0" presStyleCnt="1">
        <dgm:presLayoutVars>
          <dgm:chPref val="3"/>
        </dgm:presLayoutVars>
      </dgm:prSet>
      <dgm:spPr/>
    </dgm:pt>
    <dgm:pt modelId="{5924CABD-2330-4F36-BF5B-78B420BEF326}" type="pres">
      <dgm:prSet presAssocID="{1B0CB8DB-87EE-4DC3-8B47-AFE4368C55A5}" presName="rootConnector1" presStyleLbl="node1" presStyleIdx="0" presStyleCnt="0"/>
      <dgm:spPr/>
    </dgm:pt>
    <dgm:pt modelId="{C005FE98-CDAB-4992-A1C3-1E800A2EAD36}" type="pres">
      <dgm:prSet presAssocID="{1B0CB8DB-87EE-4DC3-8B47-AFE4368C55A5}" presName="hierChild2" presStyleCnt="0"/>
      <dgm:spPr/>
    </dgm:pt>
    <dgm:pt modelId="{A3D24A69-E6D1-4980-B5B6-06186E270E04}" type="pres">
      <dgm:prSet presAssocID="{9A7E20AE-245C-48F7-84A4-799F8CF789E6}" presName="Name37" presStyleLbl="parChTrans1D2" presStyleIdx="0" presStyleCnt="2"/>
      <dgm:spPr/>
    </dgm:pt>
    <dgm:pt modelId="{CCA67F02-70E7-46F7-AB18-EAD8EA968393}" type="pres">
      <dgm:prSet presAssocID="{991CEF45-A1C5-4978-9F28-66D714727E9A}" presName="hierRoot2" presStyleCnt="0">
        <dgm:presLayoutVars>
          <dgm:hierBranch val="init"/>
        </dgm:presLayoutVars>
      </dgm:prSet>
      <dgm:spPr/>
    </dgm:pt>
    <dgm:pt modelId="{A77CC075-FB2F-4740-BC7A-F55EAFD835C0}" type="pres">
      <dgm:prSet presAssocID="{991CEF45-A1C5-4978-9F28-66D714727E9A}" presName="rootComposite" presStyleCnt="0"/>
      <dgm:spPr/>
    </dgm:pt>
    <dgm:pt modelId="{AD3394B5-1BA4-4DEF-873D-5A2E373AAB8B}" type="pres">
      <dgm:prSet presAssocID="{991CEF45-A1C5-4978-9F28-66D714727E9A}" presName="rootText" presStyleLbl="node2" presStyleIdx="0" presStyleCnt="2">
        <dgm:presLayoutVars>
          <dgm:chPref val="3"/>
        </dgm:presLayoutVars>
      </dgm:prSet>
      <dgm:spPr/>
    </dgm:pt>
    <dgm:pt modelId="{BE0956C4-24A4-4F9B-8F23-1822748C3051}" type="pres">
      <dgm:prSet presAssocID="{991CEF45-A1C5-4978-9F28-66D714727E9A}" presName="rootConnector" presStyleLbl="node2" presStyleIdx="0" presStyleCnt="2"/>
      <dgm:spPr/>
    </dgm:pt>
    <dgm:pt modelId="{18B07633-97AF-4B80-A79D-3930581D6633}" type="pres">
      <dgm:prSet presAssocID="{991CEF45-A1C5-4978-9F28-66D714727E9A}" presName="hierChild4" presStyleCnt="0"/>
      <dgm:spPr/>
    </dgm:pt>
    <dgm:pt modelId="{DE422D1E-0791-4B80-BEC1-6DF073E07A7D}" type="pres">
      <dgm:prSet presAssocID="{9F1FA392-6150-4E6F-B41B-C6533A2099B7}" presName="Name37" presStyleLbl="parChTrans1D3" presStyleIdx="0" presStyleCnt="2"/>
      <dgm:spPr/>
    </dgm:pt>
    <dgm:pt modelId="{EF193B53-8016-4290-9AD9-4978E3170B79}" type="pres">
      <dgm:prSet presAssocID="{FF578F2E-996D-4122-A5C5-F7F64078B8F6}" presName="hierRoot2" presStyleCnt="0">
        <dgm:presLayoutVars>
          <dgm:hierBranch val="init"/>
        </dgm:presLayoutVars>
      </dgm:prSet>
      <dgm:spPr/>
    </dgm:pt>
    <dgm:pt modelId="{530601D6-6956-409D-A1D6-B2C4A9A6F1EB}" type="pres">
      <dgm:prSet presAssocID="{FF578F2E-996D-4122-A5C5-F7F64078B8F6}" presName="rootComposite" presStyleCnt="0"/>
      <dgm:spPr/>
    </dgm:pt>
    <dgm:pt modelId="{AD9EFDF5-F68A-41DD-882A-2F2DAB8BA498}" type="pres">
      <dgm:prSet presAssocID="{FF578F2E-996D-4122-A5C5-F7F64078B8F6}" presName="rootText" presStyleLbl="node3" presStyleIdx="0" presStyleCnt="2">
        <dgm:presLayoutVars>
          <dgm:chPref val="3"/>
        </dgm:presLayoutVars>
      </dgm:prSet>
      <dgm:spPr/>
    </dgm:pt>
    <dgm:pt modelId="{FE3882F1-CE7C-481E-B544-B86BA0049B82}" type="pres">
      <dgm:prSet presAssocID="{FF578F2E-996D-4122-A5C5-F7F64078B8F6}" presName="rootConnector" presStyleLbl="node3" presStyleIdx="0" presStyleCnt="2"/>
      <dgm:spPr/>
    </dgm:pt>
    <dgm:pt modelId="{77B5A143-2FC9-4B59-93F5-9DA3EA507ADD}" type="pres">
      <dgm:prSet presAssocID="{FF578F2E-996D-4122-A5C5-F7F64078B8F6}" presName="hierChild4" presStyleCnt="0"/>
      <dgm:spPr/>
    </dgm:pt>
    <dgm:pt modelId="{0AC82A79-3A3B-438D-92A3-CDCE5CB78042}" type="pres">
      <dgm:prSet presAssocID="{9FF1F103-9BE9-4AF4-BD2B-F6464E77EC51}" presName="Name37" presStyleLbl="parChTrans1D4" presStyleIdx="0" presStyleCnt="1"/>
      <dgm:spPr/>
    </dgm:pt>
    <dgm:pt modelId="{6E1F6334-283A-4C54-A116-C46E12BE2DEC}" type="pres">
      <dgm:prSet presAssocID="{8B5C12EA-5F9A-4B16-AF84-59A08853BD76}" presName="hierRoot2" presStyleCnt="0">
        <dgm:presLayoutVars>
          <dgm:hierBranch val="init"/>
        </dgm:presLayoutVars>
      </dgm:prSet>
      <dgm:spPr/>
    </dgm:pt>
    <dgm:pt modelId="{3712C3D0-224D-449C-B789-D0CB4BA034BF}" type="pres">
      <dgm:prSet presAssocID="{8B5C12EA-5F9A-4B16-AF84-59A08853BD76}" presName="rootComposite" presStyleCnt="0"/>
      <dgm:spPr/>
    </dgm:pt>
    <dgm:pt modelId="{58038AA8-9729-4CB8-865B-66C8748153A5}" type="pres">
      <dgm:prSet presAssocID="{8B5C12EA-5F9A-4B16-AF84-59A08853BD76}" presName="rootText" presStyleLbl="node4" presStyleIdx="0" presStyleCnt="1">
        <dgm:presLayoutVars>
          <dgm:chPref val="3"/>
        </dgm:presLayoutVars>
      </dgm:prSet>
      <dgm:spPr/>
    </dgm:pt>
    <dgm:pt modelId="{09AACEEF-5B38-41A2-A3C7-FBA664F629E0}" type="pres">
      <dgm:prSet presAssocID="{8B5C12EA-5F9A-4B16-AF84-59A08853BD76}" presName="rootConnector" presStyleLbl="node4" presStyleIdx="0" presStyleCnt="1"/>
      <dgm:spPr/>
    </dgm:pt>
    <dgm:pt modelId="{F6A54320-4971-4D49-AA83-4E42DCC98215}" type="pres">
      <dgm:prSet presAssocID="{8B5C12EA-5F9A-4B16-AF84-59A08853BD76}" presName="hierChild4" presStyleCnt="0"/>
      <dgm:spPr/>
    </dgm:pt>
    <dgm:pt modelId="{25B4545F-5DB4-492D-87F4-E137C67DA116}" type="pres">
      <dgm:prSet presAssocID="{8B5C12EA-5F9A-4B16-AF84-59A08853BD76}" presName="hierChild5" presStyleCnt="0"/>
      <dgm:spPr/>
    </dgm:pt>
    <dgm:pt modelId="{11E39D3A-36CF-4151-9D4F-33891E13FDC6}" type="pres">
      <dgm:prSet presAssocID="{FF578F2E-996D-4122-A5C5-F7F64078B8F6}" presName="hierChild5" presStyleCnt="0"/>
      <dgm:spPr/>
    </dgm:pt>
    <dgm:pt modelId="{2FB58BF3-80C1-459F-9634-5E9F79AEAB08}" type="pres">
      <dgm:prSet presAssocID="{991CEF45-A1C5-4978-9F28-66D714727E9A}" presName="hierChild5" presStyleCnt="0"/>
      <dgm:spPr/>
    </dgm:pt>
    <dgm:pt modelId="{6E117A7A-C2A4-48F5-9626-0C31B0BAEBB5}" type="pres">
      <dgm:prSet presAssocID="{0AAC8379-9A51-4A92-80BA-223700B0539B}" presName="Name37" presStyleLbl="parChTrans1D2" presStyleIdx="1" presStyleCnt="2"/>
      <dgm:spPr/>
    </dgm:pt>
    <dgm:pt modelId="{B00341D4-65DA-4F13-8845-CC91507E471F}" type="pres">
      <dgm:prSet presAssocID="{36E80D84-E30A-493D-98B3-B97E0787C8D1}" presName="hierRoot2" presStyleCnt="0">
        <dgm:presLayoutVars>
          <dgm:hierBranch val="init"/>
        </dgm:presLayoutVars>
      </dgm:prSet>
      <dgm:spPr/>
    </dgm:pt>
    <dgm:pt modelId="{58B721EB-703E-4AE4-807E-20D2BAD36F24}" type="pres">
      <dgm:prSet presAssocID="{36E80D84-E30A-493D-98B3-B97E0787C8D1}" presName="rootComposite" presStyleCnt="0"/>
      <dgm:spPr/>
    </dgm:pt>
    <dgm:pt modelId="{40DECE45-E517-4A75-A2BF-5933783B509C}" type="pres">
      <dgm:prSet presAssocID="{36E80D84-E30A-493D-98B3-B97E0787C8D1}" presName="rootText" presStyleLbl="node2" presStyleIdx="1" presStyleCnt="2" custLinFactNeighborX="1777" custLinFactNeighborY="4738">
        <dgm:presLayoutVars>
          <dgm:chPref val="3"/>
        </dgm:presLayoutVars>
      </dgm:prSet>
      <dgm:spPr/>
    </dgm:pt>
    <dgm:pt modelId="{B55EF479-5E01-437F-98EB-D59C8B36DFF2}" type="pres">
      <dgm:prSet presAssocID="{36E80D84-E30A-493D-98B3-B97E0787C8D1}" presName="rootConnector" presStyleLbl="node2" presStyleIdx="1" presStyleCnt="2"/>
      <dgm:spPr/>
    </dgm:pt>
    <dgm:pt modelId="{8962DB5A-266C-4204-9CE4-5ABC336AAE8D}" type="pres">
      <dgm:prSet presAssocID="{36E80D84-E30A-493D-98B3-B97E0787C8D1}" presName="hierChild4" presStyleCnt="0"/>
      <dgm:spPr/>
    </dgm:pt>
    <dgm:pt modelId="{E89CBF02-BE80-4B06-AC22-ED4423D758FD}" type="pres">
      <dgm:prSet presAssocID="{A71C02F3-989E-4209-843D-E25DD5FE6ED9}" presName="Name37" presStyleLbl="parChTrans1D3" presStyleIdx="1" presStyleCnt="2"/>
      <dgm:spPr/>
    </dgm:pt>
    <dgm:pt modelId="{2EED1B72-8AC6-4E7D-9587-56447259E808}" type="pres">
      <dgm:prSet presAssocID="{AB6A081F-D0B1-4819-9533-6F624DA370BA}" presName="hierRoot2" presStyleCnt="0">
        <dgm:presLayoutVars>
          <dgm:hierBranch val="init"/>
        </dgm:presLayoutVars>
      </dgm:prSet>
      <dgm:spPr/>
    </dgm:pt>
    <dgm:pt modelId="{4168DC35-1248-4281-857B-9BC089C62395}" type="pres">
      <dgm:prSet presAssocID="{AB6A081F-D0B1-4819-9533-6F624DA370BA}" presName="rootComposite" presStyleCnt="0"/>
      <dgm:spPr/>
    </dgm:pt>
    <dgm:pt modelId="{A8BF2334-6907-4399-9DFE-B0EF3D3AF924}" type="pres">
      <dgm:prSet presAssocID="{AB6A081F-D0B1-4819-9533-6F624DA370BA}" presName="rootText" presStyleLbl="node3" presStyleIdx="1" presStyleCnt="2">
        <dgm:presLayoutVars>
          <dgm:chPref val="3"/>
        </dgm:presLayoutVars>
      </dgm:prSet>
      <dgm:spPr/>
    </dgm:pt>
    <dgm:pt modelId="{CEB857B7-054C-4EE5-9B93-26115FDF947D}" type="pres">
      <dgm:prSet presAssocID="{AB6A081F-D0B1-4819-9533-6F624DA370BA}" presName="rootConnector" presStyleLbl="node3" presStyleIdx="1" presStyleCnt="2"/>
      <dgm:spPr/>
    </dgm:pt>
    <dgm:pt modelId="{3884AA5C-C16B-42CC-9E32-F66F7EDB10FA}" type="pres">
      <dgm:prSet presAssocID="{AB6A081F-D0B1-4819-9533-6F624DA370BA}" presName="hierChild4" presStyleCnt="0"/>
      <dgm:spPr/>
    </dgm:pt>
    <dgm:pt modelId="{D963139A-F451-406F-BEF7-02EA8A4F2DA1}" type="pres">
      <dgm:prSet presAssocID="{AB6A081F-D0B1-4819-9533-6F624DA370BA}" presName="hierChild5" presStyleCnt="0"/>
      <dgm:spPr/>
    </dgm:pt>
    <dgm:pt modelId="{B5AFF6A8-E626-46A3-890A-9148A123485B}" type="pres">
      <dgm:prSet presAssocID="{36E80D84-E30A-493D-98B3-B97E0787C8D1}" presName="hierChild5" presStyleCnt="0"/>
      <dgm:spPr/>
    </dgm:pt>
    <dgm:pt modelId="{4C4D0377-6099-45CD-B958-4FB78A732B7B}" type="pres">
      <dgm:prSet presAssocID="{1B0CB8DB-87EE-4DC3-8B47-AFE4368C55A5}" presName="hierChild3" presStyleCnt="0"/>
      <dgm:spPr/>
    </dgm:pt>
  </dgm:ptLst>
  <dgm:cxnLst>
    <dgm:cxn modelId="{F6BB1900-8FF3-49FC-8483-6C190CBDD36B}" type="presOf" srcId="{36E80D84-E30A-493D-98B3-B97E0787C8D1}" destId="{40DECE45-E517-4A75-A2BF-5933783B509C}" srcOrd="0" destOrd="0" presId="urn:microsoft.com/office/officeart/2005/8/layout/orgChart1"/>
    <dgm:cxn modelId="{D197BC04-D0F6-4343-9F8E-53C445D7B98F}" type="presOf" srcId="{991CEF45-A1C5-4978-9F28-66D714727E9A}" destId="{BE0956C4-24A4-4F9B-8F23-1822748C3051}" srcOrd="1" destOrd="0" presId="urn:microsoft.com/office/officeart/2005/8/layout/orgChart1"/>
    <dgm:cxn modelId="{E61BDA08-BC09-467A-A894-1309FEE0873C}" type="presOf" srcId="{1B0CB8DB-87EE-4DC3-8B47-AFE4368C55A5}" destId="{5924CABD-2330-4F36-BF5B-78B420BEF326}" srcOrd="1" destOrd="0" presId="urn:microsoft.com/office/officeart/2005/8/layout/orgChart1"/>
    <dgm:cxn modelId="{F3BB640A-BB97-4636-90E5-32F57A1B5195}" type="presOf" srcId="{8B5C12EA-5F9A-4B16-AF84-59A08853BD76}" destId="{09AACEEF-5B38-41A2-A3C7-FBA664F629E0}" srcOrd="1" destOrd="0" presId="urn:microsoft.com/office/officeart/2005/8/layout/orgChart1"/>
    <dgm:cxn modelId="{52787027-C2AD-4AD5-BCEE-E9BE08206C4B}" type="presOf" srcId="{FF578F2E-996D-4122-A5C5-F7F64078B8F6}" destId="{FE3882F1-CE7C-481E-B544-B86BA0049B82}" srcOrd="1" destOrd="0" presId="urn:microsoft.com/office/officeart/2005/8/layout/orgChart1"/>
    <dgm:cxn modelId="{3CF1D52F-8662-433E-B912-31688ED21314}" srcId="{F18176B7-12DD-4979-A14E-C24FE5F6A037}" destId="{1B0CB8DB-87EE-4DC3-8B47-AFE4368C55A5}" srcOrd="0" destOrd="0" parTransId="{AD9749CE-7BFC-4472-B804-98AC29EC43DB}" sibTransId="{85C9FE5F-2D34-45F0-9A9F-C5DC5EF56FAA}"/>
    <dgm:cxn modelId="{4BAB1B3E-D05B-4459-BED4-DB1C656E2F83}" srcId="{36E80D84-E30A-493D-98B3-B97E0787C8D1}" destId="{AB6A081F-D0B1-4819-9533-6F624DA370BA}" srcOrd="0" destOrd="0" parTransId="{A71C02F3-989E-4209-843D-E25DD5FE6ED9}" sibTransId="{80FC2BFB-A37F-4B6B-8596-ECBE602F0B1D}"/>
    <dgm:cxn modelId="{E1B41163-1C6E-4C46-BB23-3E1195C4A5A6}" type="presOf" srcId="{AB6A081F-D0B1-4819-9533-6F624DA370BA}" destId="{CEB857B7-054C-4EE5-9B93-26115FDF947D}" srcOrd="1" destOrd="0" presId="urn:microsoft.com/office/officeart/2005/8/layout/orgChart1"/>
    <dgm:cxn modelId="{957D4E69-4DDD-4E9C-8F82-60DE5DC0CC15}" type="presOf" srcId="{8B5C12EA-5F9A-4B16-AF84-59A08853BD76}" destId="{58038AA8-9729-4CB8-865B-66C8748153A5}" srcOrd="0" destOrd="0" presId="urn:microsoft.com/office/officeart/2005/8/layout/orgChart1"/>
    <dgm:cxn modelId="{71B3FD4F-C438-43DD-8982-35464723B027}" type="presOf" srcId="{9F1FA392-6150-4E6F-B41B-C6533A2099B7}" destId="{DE422D1E-0791-4B80-BEC1-6DF073E07A7D}" srcOrd="0" destOrd="0" presId="urn:microsoft.com/office/officeart/2005/8/layout/orgChart1"/>
    <dgm:cxn modelId="{E4D68952-9CA2-4D89-B323-408C651EF346}" type="presOf" srcId="{FF578F2E-996D-4122-A5C5-F7F64078B8F6}" destId="{AD9EFDF5-F68A-41DD-882A-2F2DAB8BA498}" srcOrd="0" destOrd="0" presId="urn:microsoft.com/office/officeart/2005/8/layout/orgChart1"/>
    <dgm:cxn modelId="{24AF097D-76DF-4E46-A51A-4D8B3E52160A}" srcId="{FF578F2E-996D-4122-A5C5-F7F64078B8F6}" destId="{8B5C12EA-5F9A-4B16-AF84-59A08853BD76}" srcOrd="0" destOrd="0" parTransId="{9FF1F103-9BE9-4AF4-BD2B-F6464E77EC51}" sibTransId="{FA806233-4C07-4859-B326-192EEB9FE329}"/>
    <dgm:cxn modelId="{EF5B8D7F-0026-4907-9CCD-5B7D86FCEF79}" type="presOf" srcId="{9FF1F103-9BE9-4AF4-BD2B-F6464E77EC51}" destId="{0AC82A79-3A3B-438D-92A3-CDCE5CB78042}" srcOrd="0" destOrd="0" presId="urn:microsoft.com/office/officeart/2005/8/layout/orgChart1"/>
    <dgm:cxn modelId="{D804A281-3975-4FAF-83B7-F27147F05452}" type="presOf" srcId="{0AAC8379-9A51-4A92-80BA-223700B0539B}" destId="{6E117A7A-C2A4-48F5-9626-0C31B0BAEBB5}" srcOrd="0" destOrd="0" presId="urn:microsoft.com/office/officeart/2005/8/layout/orgChart1"/>
    <dgm:cxn modelId="{380B5E97-ED73-4F97-AC4D-B3391B833BD1}" type="presOf" srcId="{36E80D84-E30A-493D-98B3-B97E0787C8D1}" destId="{B55EF479-5E01-437F-98EB-D59C8B36DFF2}" srcOrd="1" destOrd="0" presId="urn:microsoft.com/office/officeart/2005/8/layout/orgChart1"/>
    <dgm:cxn modelId="{C15EC99A-6E90-45BB-80B0-2F5DCE00D7B7}" type="presOf" srcId="{9A7E20AE-245C-48F7-84A4-799F8CF789E6}" destId="{A3D24A69-E6D1-4980-B5B6-06186E270E04}" srcOrd="0" destOrd="0" presId="urn:microsoft.com/office/officeart/2005/8/layout/orgChart1"/>
    <dgm:cxn modelId="{C92EF29D-C571-4D82-9A88-EEA111795337}" type="presOf" srcId="{1B0CB8DB-87EE-4DC3-8B47-AFE4368C55A5}" destId="{0E6AAB6A-A897-4898-B808-63837E0127AA}" srcOrd="0" destOrd="0" presId="urn:microsoft.com/office/officeart/2005/8/layout/orgChart1"/>
    <dgm:cxn modelId="{AA6334A7-EA33-4C51-95AC-93365BFE7FBA}" srcId="{1B0CB8DB-87EE-4DC3-8B47-AFE4368C55A5}" destId="{991CEF45-A1C5-4978-9F28-66D714727E9A}" srcOrd="0" destOrd="0" parTransId="{9A7E20AE-245C-48F7-84A4-799F8CF789E6}" sibTransId="{203113DC-E9EA-4FEF-8C4C-9B87441E1457}"/>
    <dgm:cxn modelId="{402240AD-5574-46F5-97E6-321E9031A538}" srcId="{991CEF45-A1C5-4978-9F28-66D714727E9A}" destId="{FF578F2E-996D-4122-A5C5-F7F64078B8F6}" srcOrd="0" destOrd="0" parTransId="{9F1FA392-6150-4E6F-B41B-C6533A2099B7}" sibTransId="{8EE41FD7-DDF1-4EFD-A37E-7EE6F2815947}"/>
    <dgm:cxn modelId="{A3B359B1-63ED-4247-814E-121670E1C57D}" srcId="{1B0CB8DB-87EE-4DC3-8B47-AFE4368C55A5}" destId="{36E80D84-E30A-493D-98B3-B97E0787C8D1}" srcOrd="1" destOrd="0" parTransId="{0AAC8379-9A51-4A92-80BA-223700B0539B}" sibTransId="{07032530-31E6-4CEC-B831-8349122556F1}"/>
    <dgm:cxn modelId="{F47F81BB-567F-4955-9947-0343B1639189}" type="presOf" srcId="{AB6A081F-D0B1-4819-9533-6F624DA370BA}" destId="{A8BF2334-6907-4399-9DFE-B0EF3D3AF924}" srcOrd="0" destOrd="0" presId="urn:microsoft.com/office/officeart/2005/8/layout/orgChart1"/>
    <dgm:cxn modelId="{261FACC8-C406-4E6C-8AA6-BF03E80A5089}" type="presOf" srcId="{F18176B7-12DD-4979-A14E-C24FE5F6A037}" destId="{D6829DAB-DA04-4A03-A946-C2571FBDC0B5}" srcOrd="0" destOrd="0" presId="urn:microsoft.com/office/officeart/2005/8/layout/orgChart1"/>
    <dgm:cxn modelId="{33A8D1EF-D210-4BF4-96C5-8A2786E34F88}" type="presOf" srcId="{A71C02F3-989E-4209-843D-E25DD5FE6ED9}" destId="{E89CBF02-BE80-4B06-AC22-ED4423D758FD}" srcOrd="0" destOrd="0" presId="urn:microsoft.com/office/officeart/2005/8/layout/orgChart1"/>
    <dgm:cxn modelId="{C9C8DFF7-A12D-4E83-84CF-F479BB23EFBF}" type="presOf" srcId="{991CEF45-A1C5-4978-9F28-66D714727E9A}" destId="{AD3394B5-1BA4-4DEF-873D-5A2E373AAB8B}" srcOrd="0" destOrd="0" presId="urn:microsoft.com/office/officeart/2005/8/layout/orgChart1"/>
    <dgm:cxn modelId="{4E952DC0-96E5-4A47-BCAE-966237DBA0BB}" type="presParOf" srcId="{D6829DAB-DA04-4A03-A946-C2571FBDC0B5}" destId="{DFAD8C2B-D280-48F3-AEA2-06C83858408A}" srcOrd="0" destOrd="0" presId="urn:microsoft.com/office/officeart/2005/8/layout/orgChart1"/>
    <dgm:cxn modelId="{376D66CB-DF3A-4DC0-8EAC-8AA49EF833D8}" type="presParOf" srcId="{DFAD8C2B-D280-48F3-AEA2-06C83858408A}" destId="{089E68CF-0A4F-4E12-8324-64BC30F52597}" srcOrd="0" destOrd="0" presId="urn:microsoft.com/office/officeart/2005/8/layout/orgChart1"/>
    <dgm:cxn modelId="{B4BE30BF-505B-41C8-A2AA-17DD262DBFFE}" type="presParOf" srcId="{089E68CF-0A4F-4E12-8324-64BC30F52597}" destId="{0E6AAB6A-A897-4898-B808-63837E0127AA}" srcOrd="0" destOrd="0" presId="urn:microsoft.com/office/officeart/2005/8/layout/orgChart1"/>
    <dgm:cxn modelId="{419ACC8D-EB06-4A98-BC4B-DA5FECE68780}" type="presParOf" srcId="{089E68CF-0A4F-4E12-8324-64BC30F52597}" destId="{5924CABD-2330-4F36-BF5B-78B420BEF326}" srcOrd="1" destOrd="0" presId="urn:microsoft.com/office/officeart/2005/8/layout/orgChart1"/>
    <dgm:cxn modelId="{3B12902B-A53A-447F-BD5E-FA282169E1AA}" type="presParOf" srcId="{DFAD8C2B-D280-48F3-AEA2-06C83858408A}" destId="{C005FE98-CDAB-4992-A1C3-1E800A2EAD36}" srcOrd="1" destOrd="0" presId="urn:microsoft.com/office/officeart/2005/8/layout/orgChart1"/>
    <dgm:cxn modelId="{2ECF47EE-04E1-44DB-9A3D-3BF2B70360B8}" type="presParOf" srcId="{C005FE98-CDAB-4992-A1C3-1E800A2EAD36}" destId="{A3D24A69-E6D1-4980-B5B6-06186E270E04}" srcOrd="0" destOrd="0" presId="urn:microsoft.com/office/officeart/2005/8/layout/orgChart1"/>
    <dgm:cxn modelId="{26215832-EB5E-42C1-B1B7-5F1A8FBAE694}" type="presParOf" srcId="{C005FE98-CDAB-4992-A1C3-1E800A2EAD36}" destId="{CCA67F02-70E7-46F7-AB18-EAD8EA968393}" srcOrd="1" destOrd="0" presId="urn:microsoft.com/office/officeart/2005/8/layout/orgChart1"/>
    <dgm:cxn modelId="{77DD64E7-AFDA-4FF7-BBE7-B573AC9CABB3}" type="presParOf" srcId="{CCA67F02-70E7-46F7-AB18-EAD8EA968393}" destId="{A77CC075-FB2F-4740-BC7A-F55EAFD835C0}" srcOrd="0" destOrd="0" presId="urn:microsoft.com/office/officeart/2005/8/layout/orgChart1"/>
    <dgm:cxn modelId="{54074DB2-B129-4E11-9DAA-2E1F46413017}" type="presParOf" srcId="{A77CC075-FB2F-4740-BC7A-F55EAFD835C0}" destId="{AD3394B5-1BA4-4DEF-873D-5A2E373AAB8B}" srcOrd="0" destOrd="0" presId="urn:microsoft.com/office/officeart/2005/8/layout/orgChart1"/>
    <dgm:cxn modelId="{5559B624-6CF8-4F42-99BC-6793DDF0EC86}" type="presParOf" srcId="{A77CC075-FB2F-4740-BC7A-F55EAFD835C0}" destId="{BE0956C4-24A4-4F9B-8F23-1822748C3051}" srcOrd="1" destOrd="0" presId="urn:microsoft.com/office/officeart/2005/8/layout/orgChart1"/>
    <dgm:cxn modelId="{8531B60D-5F8F-4E6E-A5D9-2B75E50C7F8C}" type="presParOf" srcId="{CCA67F02-70E7-46F7-AB18-EAD8EA968393}" destId="{18B07633-97AF-4B80-A79D-3930581D6633}" srcOrd="1" destOrd="0" presId="urn:microsoft.com/office/officeart/2005/8/layout/orgChart1"/>
    <dgm:cxn modelId="{DEDE9A58-0362-455C-AE65-E6C9D0340B0D}" type="presParOf" srcId="{18B07633-97AF-4B80-A79D-3930581D6633}" destId="{DE422D1E-0791-4B80-BEC1-6DF073E07A7D}" srcOrd="0" destOrd="0" presId="urn:microsoft.com/office/officeart/2005/8/layout/orgChart1"/>
    <dgm:cxn modelId="{D958578A-5B4C-4685-90FF-07D649AE2840}" type="presParOf" srcId="{18B07633-97AF-4B80-A79D-3930581D6633}" destId="{EF193B53-8016-4290-9AD9-4978E3170B79}" srcOrd="1" destOrd="0" presId="urn:microsoft.com/office/officeart/2005/8/layout/orgChart1"/>
    <dgm:cxn modelId="{3BF30C7C-8011-4F78-91D8-191125149E55}" type="presParOf" srcId="{EF193B53-8016-4290-9AD9-4978E3170B79}" destId="{530601D6-6956-409D-A1D6-B2C4A9A6F1EB}" srcOrd="0" destOrd="0" presId="urn:microsoft.com/office/officeart/2005/8/layout/orgChart1"/>
    <dgm:cxn modelId="{5BE6E37E-F81B-4A35-AF24-7CD5825ECCB4}" type="presParOf" srcId="{530601D6-6956-409D-A1D6-B2C4A9A6F1EB}" destId="{AD9EFDF5-F68A-41DD-882A-2F2DAB8BA498}" srcOrd="0" destOrd="0" presId="urn:microsoft.com/office/officeart/2005/8/layout/orgChart1"/>
    <dgm:cxn modelId="{5BC809DD-B18B-48E7-A60D-1C01F9D0A892}" type="presParOf" srcId="{530601D6-6956-409D-A1D6-B2C4A9A6F1EB}" destId="{FE3882F1-CE7C-481E-B544-B86BA0049B82}" srcOrd="1" destOrd="0" presId="urn:microsoft.com/office/officeart/2005/8/layout/orgChart1"/>
    <dgm:cxn modelId="{FA5E6BED-7CB6-4BD0-8947-C99978DAB6F1}" type="presParOf" srcId="{EF193B53-8016-4290-9AD9-4978E3170B79}" destId="{77B5A143-2FC9-4B59-93F5-9DA3EA507ADD}" srcOrd="1" destOrd="0" presId="urn:microsoft.com/office/officeart/2005/8/layout/orgChart1"/>
    <dgm:cxn modelId="{DDD66C24-464D-4981-A593-5914F4D09941}" type="presParOf" srcId="{77B5A143-2FC9-4B59-93F5-9DA3EA507ADD}" destId="{0AC82A79-3A3B-438D-92A3-CDCE5CB78042}" srcOrd="0" destOrd="0" presId="urn:microsoft.com/office/officeart/2005/8/layout/orgChart1"/>
    <dgm:cxn modelId="{CC60720C-B6DF-40BF-B729-2EE203885F96}" type="presParOf" srcId="{77B5A143-2FC9-4B59-93F5-9DA3EA507ADD}" destId="{6E1F6334-283A-4C54-A116-C46E12BE2DEC}" srcOrd="1" destOrd="0" presId="urn:microsoft.com/office/officeart/2005/8/layout/orgChart1"/>
    <dgm:cxn modelId="{89EC1E3F-E7F8-4BB8-BF24-63A3D382522C}" type="presParOf" srcId="{6E1F6334-283A-4C54-A116-C46E12BE2DEC}" destId="{3712C3D0-224D-449C-B789-D0CB4BA034BF}" srcOrd="0" destOrd="0" presId="urn:microsoft.com/office/officeart/2005/8/layout/orgChart1"/>
    <dgm:cxn modelId="{D212904C-BF37-4C37-BB1E-40EF6DC0BC8D}" type="presParOf" srcId="{3712C3D0-224D-449C-B789-D0CB4BA034BF}" destId="{58038AA8-9729-4CB8-865B-66C8748153A5}" srcOrd="0" destOrd="0" presId="urn:microsoft.com/office/officeart/2005/8/layout/orgChart1"/>
    <dgm:cxn modelId="{B5276550-0CB4-476A-86AA-ABEB6F190F23}" type="presParOf" srcId="{3712C3D0-224D-449C-B789-D0CB4BA034BF}" destId="{09AACEEF-5B38-41A2-A3C7-FBA664F629E0}" srcOrd="1" destOrd="0" presId="urn:microsoft.com/office/officeart/2005/8/layout/orgChart1"/>
    <dgm:cxn modelId="{4426701C-8AE1-4494-B20C-3AFE1982DF47}" type="presParOf" srcId="{6E1F6334-283A-4C54-A116-C46E12BE2DEC}" destId="{F6A54320-4971-4D49-AA83-4E42DCC98215}" srcOrd="1" destOrd="0" presId="urn:microsoft.com/office/officeart/2005/8/layout/orgChart1"/>
    <dgm:cxn modelId="{91B2F4BD-E5F9-42BC-BA6B-304D127BADE5}" type="presParOf" srcId="{6E1F6334-283A-4C54-A116-C46E12BE2DEC}" destId="{25B4545F-5DB4-492D-87F4-E137C67DA116}" srcOrd="2" destOrd="0" presId="urn:microsoft.com/office/officeart/2005/8/layout/orgChart1"/>
    <dgm:cxn modelId="{6FAD1753-2217-45A1-A21F-3635328F3BD0}" type="presParOf" srcId="{EF193B53-8016-4290-9AD9-4978E3170B79}" destId="{11E39D3A-36CF-4151-9D4F-33891E13FDC6}" srcOrd="2" destOrd="0" presId="urn:microsoft.com/office/officeart/2005/8/layout/orgChart1"/>
    <dgm:cxn modelId="{BCB01B18-8F6C-461B-BDB0-CD234220519B}" type="presParOf" srcId="{CCA67F02-70E7-46F7-AB18-EAD8EA968393}" destId="{2FB58BF3-80C1-459F-9634-5E9F79AEAB08}" srcOrd="2" destOrd="0" presId="urn:microsoft.com/office/officeart/2005/8/layout/orgChart1"/>
    <dgm:cxn modelId="{8F214037-5A07-4B0D-849F-7487A0B74593}" type="presParOf" srcId="{C005FE98-CDAB-4992-A1C3-1E800A2EAD36}" destId="{6E117A7A-C2A4-48F5-9626-0C31B0BAEBB5}" srcOrd="2" destOrd="0" presId="urn:microsoft.com/office/officeart/2005/8/layout/orgChart1"/>
    <dgm:cxn modelId="{51F87E86-C85D-439F-831A-F26F525E8C57}" type="presParOf" srcId="{C005FE98-CDAB-4992-A1C3-1E800A2EAD36}" destId="{B00341D4-65DA-4F13-8845-CC91507E471F}" srcOrd="3" destOrd="0" presId="urn:microsoft.com/office/officeart/2005/8/layout/orgChart1"/>
    <dgm:cxn modelId="{1476CED2-1861-41BC-8BA1-F5E2E0DBACE7}" type="presParOf" srcId="{B00341D4-65DA-4F13-8845-CC91507E471F}" destId="{58B721EB-703E-4AE4-807E-20D2BAD36F24}" srcOrd="0" destOrd="0" presId="urn:microsoft.com/office/officeart/2005/8/layout/orgChart1"/>
    <dgm:cxn modelId="{3EA192CF-5305-4FE4-B179-6BDA73B01D38}" type="presParOf" srcId="{58B721EB-703E-4AE4-807E-20D2BAD36F24}" destId="{40DECE45-E517-4A75-A2BF-5933783B509C}" srcOrd="0" destOrd="0" presId="urn:microsoft.com/office/officeart/2005/8/layout/orgChart1"/>
    <dgm:cxn modelId="{DAAE8FCC-1E66-4F23-AE61-AC956E205635}" type="presParOf" srcId="{58B721EB-703E-4AE4-807E-20D2BAD36F24}" destId="{B55EF479-5E01-437F-98EB-D59C8B36DFF2}" srcOrd="1" destOrd="0" presId="urn:microsoft.com/office/officeart/2005/8/layout/orgChart1"/>
    <dgm:cxn modelId="{475D3B22-26B6-441B-9FD6-34127DFB6EE3}" type="presParOf" srcId="{B00341D4-65DA-4F13-8845-CC91507E471F}" destId="{8962DB5A-266C-4204-9CE4-5ABC336AAE8D}" srcOrd="1" destOrd="0" presId="urn:microsoft.com/office/officeart/2005/8/layout/orgChart1"/>
    <dgm:cxn modelId="{C6ECD827-6BAF-429A-9F9B-AD53C96D27B9}" type="presParOf" srcId="{8962DB5A-266C-4204-9CE4-5ABC336AAE8D}" destId="{E89CBF02-BE80-4B06-AC22-ED4423D758FD}" srcOrd="0" destOrd="0" presId="urn:microsoft.com/office/officeart/2005/8/layout/orgChart1"/>
    <dgm:cxn modelId="{39CF4027-7B87-41C5-AA2D-9B356D7A4CB1}" type="presParOf" srcId="{8962DB5A-266C-4204-9CE4-5ABC336AAE8D}" destId="{2EED1B72-8AC6-4E7D-9587-56447259E808}" srcOrd="1" destOrd="0" presId="urn:microsoft.com/office/officeart/2005/8/layout/orgChart1"/>
    <dgm:cxn modelId="{BABF1C74-3315-44A0-A13E-C67C063A1C27}" type="presParOf" srcId="{2EED1B72-8AC6-4E7D-9587-56447259E808}" destId="{4168DC35-1248-4281-857B-9BC089C62395}" srcOrd="0" destOrd="0" presId="urn:microsoft.com/office/officeart/2005/8/layout/orgChart1"/>
    <dgm:cxn modelId="{69394729-F8BB-4798-9970-6B50CE458B3E}" type="presParOf" srcId="{4168DC35-1248-4281-857B-9BC089C62395}" destId="{A8BF2334-6907-4399-9DFE-B0EF3D3AF924}" srcOrd="0" destOrd="0" presId="urn:microsoft.com/office/officeart/2005/8/layout/orgChart1"/>
    <dgm:cxn modelId="{87CB26B1-5332-404D-90D1-57A6CC5DEE8D}" type="presParOf" srcId="{4168DC35-1248-4281-857B-9BC089C62395}" destId="{CEB857B7-054C-4EE5-9B93-26115FDF947D}" srcOrd="1" destOrd="0" presId="urn:microsoft.com/office/officeart/2005/8/layout/orgChart1"/>
    <dgm:cxn modelId="{4F291B24-5F09-4550-858F-CE39C10F3B24}" type="presParOf" srcId="{2EED1B72-8AC6-4E7D-9587-56447259E808}" destId="{3884AA5C-C16B-42CC-9E32-F66F7EDB10FA}" srcOrd="1" destOrd="0" presId="urn:microsoft.com/office/officeart/2005/8/layout/orgChart1"/>
    <dgm:cxn modelId="{C34C3FFA-4F7D-40BE-9667-ED5DC7B000B3}" type="presParOf" srcId="{2EED1B72-8AC6-4E7D-9587-56447259E808}" destId="{D963139A-F451-406F-BEF7-02EA8A4F2DA1}" srcOrd="2" destOrd="0" presId="urn:microsoft.com/office/officeart/2005/8/layout/orgChart1"/>
    <dgm:cxn modelId="{6038162B-7A55-44B3-B335-D556EFB03375}" type="presParOf" srcId="{B00341D4-65DA-4F13-8845-CC91507E471F}" destId="{B5AFF6A8-E626-46A3-890A-9148A123485B}" srcOrd="2" destOrd="0" presId="urn:microsoft.com/office/officeart/2005/8/layout/orgChart1"/>
    <dgm:cxn modelId="{7306AD9D-077F-4BBD-8DB2-38BF5111888A}" type="presParOf" srcId="{DFAD8C2B-D280-48F3-AEA2-06C83858408A}" destId="{4C4D0377-6099-45CD-B958-4FB78A732B7B}" srcOrd="2" destOrd="0" presId="urn:microsoft.com/office/officeart/2005/8/layout/orgChart1"/>
  </dgm:cxnLst>
  <dgm:bg>
    <a:noFill/>
  </dgm:bg>
  <dgm:whole/>
  <dgm:extLst>
    <a:ext uri="http://schemas.microsoft.com/office/drawing/2008/diagram">
      <dsp:dataModelExt xmlns:dsp="http://schemas.microsoft.com/office/drawing/2008/diagram" relId="rId12"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B97BDBA1-C3B4-4924-B4CB-7E7710FD13A2}" type="doc">
      <dgm:prSet loTypeId="urn:microsoft.com/office/officeart/2005/8/layout/hProcess9" loCatId="process" qsTypeId="urn:microsoft.com/office/officeart/2005/8/quickstyle/3d2" qsCatId="3D" csTypeId="urn:microsoft.com/office/officeart/2005/8/colors/colorful4" csCatId="colorful" phldr="1"/>
      <dgm:spPr/>
      <dgm:t>
        <a:bodyPr/>
        <a:lstStyle/>
        <a:p>
          <a:endParaRPr lang="en-US"/>
        </a:p>
      </dgm:t>
    </dgm:pt>
    <dgm:pt modelId="{E2DBD4A8-2BC1-4243-B728-6148279CC58C}">
      <dgm:prSet phldrT="[Text]"/>
      <dgm:spPr/>
      <dgm:t>
        <a:bodyPr/>
        <a:lstStyle/>
        <a:p>
          <a:r>
            <a:rPr lang="en-US" dirty="0"/>
            <a:t>Design &amp; Solicitation</a:t>
          </a:r>
        </a:p>
      </dgm:t>
    </dgm:pt>
    <dgm:pt modelId="{BEB29AC8-84E5-49DB-875F-E3D1984B2530}" type="parTrans" cxnId="{A33403F6-96AA-401C-A4DA-62C1F44B3F8C}">
      <dgm:prSet/>
      <dgm:spPr/>
      <dgm:t>
        <a:bodyPr/>
        <a:lstStyle/>
        <a:p>
          <a:endParaRPr lang="en-US"/>
        </a:p>
      </dgm:t>
    </dgm:pt>
    <dgm:pt modelId="{3DED3004-03FF-4D51-A21E-B6EF570473CE}" type="sibTrans" cxnId="{A33403F6-96AA-401C-A4DA-62C1F44B3F8C}">
      <dgm:prSet/>
      <dgm:spPr/>
      <dgm:t>
        <a:bodyPr/>
        <a:lstStyle/>
        <a:p>
          <a:endParaRPr lang="en-US"/>
        </a:p>
      </dgm:t>
    </dgm:pt>
    <dgm:pt modelId="{D2F362F4-E387-4C94-A05F-BE091B0AC898}">
      <dgm:prSet phldrT="[Text]"/>
      <dgm:spPr/>
      <dgm:t>
        <a:bodyPr/>
        <a:lstStyle/>
        <a:p>
          <a:r>
            <a:rPr lang="en-US" dirty="0"/>
            <a:t>Award</a:t>
          </a:r>
        </a:p>
      </dgm:t>
    </dgm:pt>
    <dgm:pt modelId="{55BAC568-7B67-40F7-BBA3-56D3408CD468}" type="parTrans" cxnId="{7B84EFA7-2098-4505-81C3-1E459ED4A8CF}">
      <dgm:prSet/>
      <dgm:spPr/>
      <dgm:t>
        <a:bodyPr/>
        <a:lstStyle/>
        <a:p>
          <a:endParaRPr lang="en-US"/>
        </a:p>
      </dgm:t>
    </dgm:pt>
    <dgm:pt modelId="{5968A85E-9D8B-4FE8-8700-0ACD35BF23A9}" type="sibTrans" cxnId="{7B84EFA7-2098-4505-81C3-1E459ED4A8CF}">
      <dgm:prSet/>
      <dgm:spPr/>
      <dgm:t>
        <a:bodyPr/>
        <a:lstStyle/>
        <a:p>
          <a:endParaRPr lang="en-US"/>
        </a:p>
      </dgm:t>
    </dgm:pt>
    <dgm:pt modelId="{C1178788-C2F3-45C5-8C10-FDC1F4F10777}">
      <dgm:prSet/>
      <dgm:spPr/>
      <dgm:t>
        <a:bodyPr/>
        <a:lstStyle/>
        <a:p>
          <a:r>
            <a:rPr lang="en-US" dirty="0"/>
            <a:t>Construction  Start</a:t>
          </a:r>
        </a:p>
      </dgm:t>
    </dgm:pt>
    <dgm:pt modelId="{B74B46EF-E062-4BAA-BEE3-80760395B024}" type="parTrans" cxnId="{91B2AB8A-7A88-4391-87BA-7C1103E63156}">
      <dgm:prSet/>
      <dgm:spPr/>
      <dgm:t>
        <a:bodyPr/>
        <a:lstStyle/>
        <a:p>
          <a:endParaRPr lang="en-US"/>
        </a:p>
      </dgm:t>
    </dgm:pt>
    <dgm:pt modelId="{0BD7B631-47D4-434D-AE9E-F4B340544E10}" type="sibTrans" cxnId="{91B2AB8A-7A88-4391-87BA-7C1103E63156}">
      <dgm:prSet/>
      <dgm:spPr/>
      <dgm:t>
        <a:bodyPr/>
        <a:lstStyle/>
        <a:p>
          <a:endParaRPr lang="en-US"/>
        </a:p>
      </dgm:t>
    </dgm:pt>
    <dgm:pt modelId="{2F6E984C-4D93-476E-9261-3FAAF55C50D8}">
      <dgm:prSet/>
      <dgm:spPr/>
      <dgm:t>
        <a:bodyPr/>
        <a:lstStyle/>
        <a:p>
          <a:r>
            <a:rPr lang="en-US" dirty="0"/>
            <a:t>Construction</a:t>
          </a:r>
        </a:p>
      </dgm:t>
    </dgm:pt>
    <dgm:pt modelId="{DBCE14EE-2260-43EC-9C7E-43F73ED2A9C2}" type="parTrans" cxnId="{4F032876-9EA5-4CE5-903B-C9011602E8D4}">
      <dgm:prSet/>
      <dgm:spPr/>
      <dgm:t>
        <a:bodyPr/>
        <a:lstStyle/>
        <a:p>
          <a:endParaRPr lang="en-US"/>
        </a:p>
      </dgm:t>
    </dgm:pt>
    <dgm:pt modelId="{7F544B20-1DAF-4B96-BC31-0E5EE09535CA}" type="sibTrans" cxnId="{4F032876-9EA5-4CE5-903B-C9011602E8D4}">
      <dgm:prSet/>
      <dgm:spPr/>
      <dgm:t>
        <a:bodyPr/>
        <a:lstStyle/>
        <a:p>
          <a:endParaRPr lang="en-US"/>
        </a:p>
      </dgm:t>
    </dgm:pt>
    <dgm:pt modelId="{B1E6629E-51AF-4FBC-8747-CFC160BB8A22}">
      <dgm:prSet/>
      <dgm:spPr/>
      <dgm:t>
        <a:bodyPr/>
        <a:lstStyle/>
        <a:p>
          <a:r>
            <a:rPr lang="en-US" dirty="0"/>
            <a:t>Construction Complete</a:t>
          </a:r>
        </a:p>
      </dgm:t>
    </dgm:pt>
    <dgm:pt modelId="{EA8C2BAA-45AB-4868-8491-66314F7A3448}" type="parTrans" cxnId="{6CC26710-299D-4FBE-ADC1-B5B81AD95FA2}">
      <dgm:prSet/>
      <dgm:spPr/>
      <dgm:t>
        <a:bodyPr/>
        <a:lstStyle/>
        <a:p>
          <a:endParaRPr lang="en-US"/>
        </a:p>
      </dgm:t>
    </dgm:pt>
    <dgm:pt modelId="{0A7F902F-C66E-4518-9FE0-9A9897ED20B4}" type="sibTrans" cxnId="{6CC26710-299D-4FBE-ADC1-B5B81AD95FA2}">
      <dgm:prSet/>
      <dgm:spPr/>
      <dgm:t>
        <a:bodyPr/>
        <a:lstStyle/>
        <a:p>
          <a:endParaRPr lang="en-US"/>
        </a:p>
      </dgm:t>
    </dgm:pt>
    <dgm:pt modelId="{EF38434D-BADB-44F6-B22C-0A460D8D1B7E}">
      <dgm:prSet/>
      <dgm:spPr>
        <a:solidFill>
          <a:srgbClr val="0070C0"/>
        </a:solidFill>
      </dgm:spPr>
      <dgm:t>
        <a:bodyPr/>
        <a:lstStyle/>
        <a:p>
          <a:r>
            <a:rPr lang="en-US" dirty="0"/>
            <a:t>Turnover</a:t>
          </a:r>
        </a:p>
      </dgm:t>
    </dgm:pt>
    <dgm:pt modelId="{08953879-2FFB-4484-8565-E544A45F43FD}" type="parTrans" cxnId="{84C68304-374D-49F7-8D16-9BEDF8B91EFC}">
      <dgm:prSet/>
      <dgm:spPr/>
      <dgm:t>
        <a:bodyPr/>
        <a:lstStyle/>
        <a:p>
          <a:endParaRPr lang="en-US"/>
        </a:p>
      </dgm:t>
    </dgm:pt>
    <dgm:pt modelId="{9F208E7E-FF6A-4FCF-AA36-A2A8C0E2BC81}" type="sibTrans" cxnId="{84C68304-374D-49F7-8D16-9BEDF8B91EFC}">
      <dgm:prSet/>
      <dgm:spPr/>
      <dgm:t>
        <a:bodyPr/>
        <a:lstStyle/>
        <a:p>
          <a:endParaRPr lang="en-US"/>
        </a:p>
      </dgm:t>
    </dgm:pt>
    <dgm:pt modelId="{EAC4C116-52EE-4460-ACFC-CF39FD8F1188}" type="pres">
      <dgm:prSet presAssocID="{B97BDBA1-C3B4-4924-B4CB-7E7710FD13A2}" presName="CompostProcess" presStyleCnt="0">
        <dgm:presLayoutVars>
          <dgm:dir/>
          <dgm:resizeHandles val="exact"/>
        </dgm:presLayoutVars>
      </dgm:prSet>
      <dgm:spPr/>
    </dgm:pt>
    <dgm:pt modelId="{7426FFAD-D69C-436D-8D23-721D5395F314}" type="pres">
      <dgm:prSet presAssocID="{B97BDBA1-C3B4-4924-B4CB-7E7710FD13A2}" presName="arrow" presStyleLbl="bgShp" presStyleIdx="0" presStyleCnt="1" custScaleX="117647" custScaleY="96542"/>
      <dgm:spPr/>
    </dgm:pt>
    <dgm:pt modelId="{D5235CDE-318F-49F1-83B0-C6378AF0ACEB}" type="pres">
      <dgm:prSet presAssocID="{B97BDBA1-C3B4-4924-B4CB-7E7710FD13A2}" presName="linearProcess" presStyleCnt="0"/>
      <dgm:spPr/>
    </dgm:pt>
    <dgm:pt modelId="{3D4EA4C9-F536-4FA6-9E93-146BF0529EAD}" type="pres">
      <dgm:prSet presAssocID="{E2DBD4A8-2BC1-4243-B728-6148279CC58C}" presName="textNode" presStyleLbl="node1" presStyleIdx="0" presStyleCnt="6" custScaleX="70830">
        <dgm:presLayoutVars>
          <dgm:bulletEnabled val="1"/>
        </dgm:presLayoutVars>
      </dgm:prSet>
      <dgm:spPr/>
    </dgm:pt>
    <dgm:pt modelId="{D4A00AD0-7014-4C9F-A5B0-337F03D6A768}" type="pres">
      <dgm:prSet presAssocID="{3DED3004-03FF-4D51-A21E-B6EF570473CE}" presName="sibTrans" presStyleCnt="0"/>
      <dgm:spPr/>
    </dgm:pt>
    <dgm:pt modelId="{931FE114-6876-4896-BFEE-5AA2E7B45767}" type="pres">
      <dgm:prSet presAssocID="{D2F362F4-E387-4C94-A05F-BE091B0AC898}" presName="textNode" presStyleLbl="node1" presStyleIdx="1" presStyleCnt="6" custScaleX="25567">
        <dgm:presLayoutVars>
          <dgm:bulletEnabled val="1"/>
        </dgm:presLayoutVars>
      </dgm:prSet>
      <dgm:spPr/>
    </dgm:pt>
    <dgm:pt modelId="{67CEAACA-C104-496E-A120-D959072B0337}" type="pres">
      <dgm:prSet presAssocID="{5968A85E-9D8B-4FE8-8700-0ACD35BF23A9}" presName="sibTrans" presStyleCnt="0"/>
      <dgm:spPr/>
    </dgm:pt>
    <dgm:pt modelId="{0EA881E7-D995-485E-AD85-E5DC27CBB799}" type="pres">
      <dgm:prSet presAssocID="{C1178788-C2F3-45C5-8C10-FDC1F4F10777}" presName="textNode" presStyleLbl="node1" presStyleIdx="2" presStyleCnt="6" custScaleX="32332">
        <dgm:presLayoutVars>
          <dgm:bulletEnabled val="1"/>
        </dgm:presLayoutVars>
      </dgm:prSet>
      <dgm:spPr/>
    </dgm:pt>
    <dgm:pt modelId="{2E4EA49E-46FA-45E1-B134-CA26FF99A92C}" type="pres">
      <dgm:prSet presAssocID="{0BD7B631-47D4-434D-AE9E-F4B340544E10}" presName="sibTrans" presStyleCnt="0"/>
      <dgm:spPr/>
    </dgm:pt>
    <dgm:pt modelId="{EC9AD36C-3C05-485A-BBCF-FC3258C05F6A}" type="pres">
      <dgm:prSet presAssocID="{2F6E984C-4D93-476E-9261-3FAAF55C50D8}" presName="textNode" presStyleLbl="node1" presStyleIdx="3" presStyleCnt="6">
        <dgm:presLayoutVars>
          <dgm:bulletEnabled val="1"/>
        </dgm:presLayoutVars>
      </dgm:prSet>
      <dgm:spPr/>
    </dgm:pt>
    <dgm:pt modelId="{6D2749AA-DEEB-4E51-9C8F-47A8D38AD887}" type="pres">
      <dgm:prSet presAssocID="{7F544B20-1DAF-4B96-BC31-0E5EE09535CA}" presName="sibTrans" presStyleCnt="0"/>
      <dgm:spPr/>
    </dgm:pt>
    <dgm:pt modelId="{BAF40E6B-2D77-4F04-BFEC-AA2FB49547AC}" type="pres">
      <dgm:prSet presAssocID="{B1E6629E-51AF-4FBC-8747-CFC160BB8A22}" presName="textNode" presStyleLbl="node1" presStyleIdx="4" presStyleCnt="6" custScaleX="30309">
        <dgm:presLayoutVars>
          <dgm:bulletEnabled val="1"/>
        </dgm:presLayoutVars>
      </dgm:prSet>
      <dgm:spPr/>
    </dgm:pt>
    <dgm:pt modelId="{A2310959-A92B-4245-8309-A6F6363DCBC4}" type="pres">
      <dgm:prSet presAssocID="{0A7F902F-C66E-4518-9FE0-9A9897ED20B4}" presName="sibTrans" presStyleCnt="0"/>
      <dgm:spPr/>
    </dgm:pt>
    <dgm:pt modelId="{B418D6CC-7CC1-4419-BECD-14CAC631F12A}" type="pres">
      <dgm:prSet presAssocID="{EF38434D-BADB-44F6-B22C-0A460D8D1B7E}" presName="textNode" presStyleLbl="node1" presStyleIdx="5" presStyleCnt="6" custScaleX="39543" custLinFactNeighborX="9588" custLinFactNeighborY="484">
        <dgm:presLayoutVars>
          <dgm:bulletEnabled val="1"/>
        </dgm:presLayoutVars>
      </dgm:prSet>
      <dgm:spPr/>
    </dgm:pt>
  </dgm:ptLst>
  <dgm:cxnLst>
    <dgm:cxn modelId="{84C68304-374D-49F7-8D16-9BEDF8B91EFC}" srcId="{B97BDBA1-C3B4-4924-B4CB-7E7710FD13A2}" destId="{EF38434D-BADB-44F6-B22C-0A460D8D1B7E}" srcOrd="5" destOrd="0" parTransId="{08953879-2FFB-4484-8565-E544A45F43FD}" sibTransId="{9F208E7E-FF6A-4FCF-AA36-A2A8C0E2BC81}"/>
    <dgm:cxn modelId="{0D18F609-4C2A-4EDB-8A3A-5D80398FCE0E}" type="presOf" srcId="{EF38434D-BADB-44F6-B22C-0A460D8D1B7E}" destId="{B418D6CC-7CC1-4419-BECD-14CAC631F12A}" srcOrd="0" destOrd="0" presId="urn:microsoft.com/office/officeart/2005/8/layout/hProcess9"/>
    <dgm:cxn modelId="{6CC26710-299D-4FBE-ADC1-B5B81AD95FA2}" srcId="{B97BDBA1-C3B4-4924-B4CB-7E7710FD13A2}" destId="{B1E6629E-51AF-4FBC-8747-CFC160BB8A22}" srcOrd="4" destOrd="0" parTransId="{EA8C2BAA-45AB-4868-8491-66314F7A3448}" sibTransId="{0A7F902F-C66E-4518-9FE0-9A9897ED20B4}"/>
    <dgm:cxn modelId="{1E3E1C5C-0971-4F23-AC8A-7341BD6EA25D}" type="presOf" srcId="{E2DBD4A8-2BC1-4243-B728-6148279CC58C}" destId="{3D4EA4C9-F536-4FA6-9E93-146BF0529EAD}" srcOrd="0" destOrd="0" presId="urn:microsoft.com/office/officeart/2005/8/layout/hProcess9"/>
    <dgm:cxn modelId="{12FFF76A-40C6-43FA-887A-E5B9BB0CA274}" type="presOf" srcId="{C1178788-C2F3-45C5-8C10-FDC1F4F10777}" destId="{0EA881E7-D995-485E-AD85-E5DC27CBB799}" srcOrd="0" destOrd="0" presId="urn:microsoft.com/office/officeart/2005/8/layout/hProcess9"/>
    <dgm:cxn modelId="{4F032876-9EA5-4CE5-903B-C9011602E8D4}" srcId="{B97BDBA1-C3B4-4924-B4CB-7E7710FD13A2}" destId="{2F6E984C-4D93-476E-9261-3FAAF55C50D8}" srcOrd="3" destOrd="0" parTransId="{DBCE14EE-2260-43EC-9C7E-43F73ED2A9C2}" sibTransId="{7F544B20-1DAF-4B96-BC31-0E5EE09535CA}"/>
    <dgm:cxn modelId="{91B2AB8A-7A88-4391-87BA-7C1103E63156}" srcId="{B97BDBA1-C3B4-4924-B4CB-7E7710FD13A2}" destId="{C1178788-C2F3-45C5-8C10-FDC1F4F10777}" srcOrd="2" destOrd="0" parTransId="{B74B46EF-E062-4BAA-BEE3-80760395B024}" sibTransId="{0BD7B631-47D4-434D-AE9E-F4B340544E10}"/>
    <dgm:cxn modelId="{6E3E5691-40DE-47FA-A4CF-5031AC8183CE}" type="presOf" srcId="{2F6E984C-4D93-476E-9261-3FAAF55C50D8}" destId="{EC9AD36C-3C05-485A-BBCF-FC3258C05F6A}" srcOrd="0" destOrd="0" presId="urn:microsoft.com/office/officeart/2005/8/layout/hProcess9"/>
    <dgm:cxn modelId="{7B84EFA7-2098-4505-81C3-1E459ED4A8CF}" srcId="{B97BDBA1-C3B4-4924-B4CB-7E7710FD13A2}" destId="{D2F362F4-E387-4C94-A05F-BE091B0AC898}" srcOrd="1" destOrd="0" parTransId="{55BAC568-7B67-40F7-BBA3-56D3408CD468}" sibTransId="{5968A85E-9D8B-4FE8-8700-0ACD35BF23A9}"/>
    <dgm:cxn modelId="{07A5E6B5-2F95-4129-83B0-E6B753CAAC93}" type="presOf" srcId="{D2F362F4-E387-4C94-A05F-BE091B0AC898}" destId="{931FE114-6876-4896-BFEE-5AA2E7B45767}" srcOrd="0" destOrd="0" presId="urn:microsoft.com/office/officeart/2005/8/layout/hProcess9"/>
    <dgm:cxn modelId="{5FFF05DA-B0E5-4D8C-8AFC-E6694EF4FD88}" type="presOf" srcId="{B1E6629E-51AF-4FBC-8747-CFC160BB8A22}" destId="{BAF40E6B-2D77-4F04-BFEC-AA2FB49547AC}" srcOrd="0" destOrd="0" presId="urn:microsoft.com/office/officeart/2005/8/layout/hProcess9"/>
    <dgm:cxn modelId="{A6E656E7-B06A-4C1C-9E5D-8B37EEAF3047}" type="presOf" srcId="{B97BDBA1-C3B4-4924-B4CB-7E7710FD13A2}" destId="{EAC4C116-52EE-4460-ACFC-CF39FD8F1188}" srcOrd="0" destOrd="0" presId="urn:microsoft.com/office/officeart/2005/8/layout/hProcess9"/>
    <dgm:cxn modelId="{A33403F6-96AA-401C-A4DA-62C1F44B3F8C}" srcId="{B97BDBA1-C3B4-4924-B4CB-7E7710FD13A2}" destId="{E2DBD4A8-2BC1-4243-B728-6148279CC58C}" srcOrd="0" destOrd="0" parTransId="{BEB29AC8-84E5-49DB-875F-E3D1984B2530}" sibTransId="{3DED3004-03FF-4D51-A21E-B6EF570473CE}"/>
    <dgm:cxn modelId="{BC527C5A-D890-4922-A86F-EF1C4746CC2F}" type="presParOf" srcId="{EAC4C116-52EE-4460-ACFC-CF39FD8F1188}" destId="{7426FFAD-D69C-436D-8D23-721D5395F314}" srcOrd="0" destOrd="0" presId="urn:microsoft.com/office/officeart/2005/8/layout/hProcess9"/>
    <dgm:cxn modelId="{21CFADCF-C6AC-4C33-A881-FD8C51CF24EA}" type="presParOf" srcId="{EAC4C116-52EE-4460-ACFC-CF39FD8F1188}" destId="{D5235CDE-318F-49F1-83B0-C6378AF0ACEB}" srcOrd="1" destOrd="0" presId="urn:microsoft.com/office/officeart/2005/8/layout/hProcess9"/>
    <dgm:cxn modelId="{47C9E4B1-0578-4993-A9CD-171B50AFF3F2}" type="presParOf" srcId="{D5235CDE-318F-49F1-83B0-C6378AF0ACEB}" destId="{3D4EA4C9-F536-4FA6-9E93-146BF0529EAD}" srcOrd="0" destOrd="0" presId="urn:microsoft.com/office/officeart/2005/8/layout/hProcess9"/>
    <dgm:cxn modelId="{42D5BDC3-4337-4F2C-9145-B9104898CCB2}" type="presParOf" srcId="{D5235CDE-318F-49F1-83B0-C6378AF0ACEB}" destId="{D4A00AD0-7014-4C9F-A5B0-337F03D6A768}" srcOrd="1" destOrd="0" presId="urn:microsoft.com/office/officeart/2005/8/layout/hProcess9"/>
    <dgm:cxn modelId="{2179AE20-54AB-4E44-941D-4F80D9908ED9}" type="presParOf" srcId="{D5235CDE-318F-49F1-83B0-C6378AF0ACEB}" destId="{931FE114-6876-4896-BFEE-5AA2E7B45767}" srcOrd="2" destOrd="0" presId="urn:microsoft.com/office/officeart/2005/8/layout/hProcess9"/>
    <dgm:cxn modelId="{2F5A119D-3F81-4CF2-BF48-18100AAAF2A3}" type="presParOf" srcId="{D5235CDE-318F-49F1-83B0-C6378AF0ACEB}" destId="{67CEAACA-C104-496E-A120-D959072B0337}" srcOrd="3" destOrd="0" presId="urn:microsoft.com/office/officeart/2005/8/layout/hProcess9"/>
    <dgm:cxn modelId="{B544FA53-3590-4A58-B137-01BA5CADBAA8}" type="presParOf" srcId="{D5235CDE-318F-49F1-83B0-C6378AF0ACEB}" destId="{0EA881E7-D995-485E-AD85-E5DC27CBB799}" srcOrd="4" destOrd="0" presId="urn:microsoft.com/office/officeart/2005/8/layout/hProcess9"/>
    <dgm:cxn modelId="{AD0748A6-2F4E-4F46-889D-144395C0F34B}" type="presParOf" srcId="{D5235CDE-318F-49F1-83B0-C6378AF0ACEB}" destId="{2E4EA49E-46FA-45E1-B134-CA26FF99A92C}" srcOrd="5" destOrd="0" presId="urn:microsoft.com/office/officeart/2005/8/layout/hProcess9"/>
    <dgm:cxn modelId="{EFC48C77-1F72-4A5F-BEDA-6D5643A403F7}" type="presParOf" srcId="{D5235CDE-318F-49F1-83B0-C6378AF0ACEB}" destId="{EC9AD36C-3C05-485A-BBCF-FC3258C05F6A}" srcOrd="6" destOrd="0" presId="urn:microsoft.com/office/officeart/2005/8/layout/hProcess9"/>
    <dgm:cxn modelId="{F9D2E4D4-BE7D-4351-BE17-EE3103A2C2C5}" type="presParOf" srcId="{D5235CDE-318F-49F1-83B0-C6378AF0ACEB}" destId="{6D2749AA-DEEB-4E51-9C8F-47A8D38AD887}" srcOrd="7" destOrd="0" presId="urn:microsoft.com/office/officeart/2005/8/layout/hProcess9"/>
    <dgm:cxn modelId="{508ECCC4-78BC-417B-9D59-2CD8A5C98298}" type="presParOf" srcId="{D5235CDE-318F-49F1-83B0-C6378AF0ACEB}" destId="{BAF40E6B-2D77-4F04-BFEC-AA2FB49547AC}" srcOrd="8" destOrd="0" presId="urn:microsoft.com/office/officeart/2005/8/layout/hProcess9"/>
    <dgm:cxn modelId="{E366D936-3BDD-47D8-8702-23D460426C63}" type="presParOf" srcId="{D5235CDE-318F-49F1-83B0-C6378AF0ACEB}" destId="{A2310959-A92B-4245-8309-A6F6363DCBC4}" srcOrd="9" destOrd="0" presId="urn:microsoft.com/office/officeart/2005/8/layout/hProcess9"/>
    <dgm:cxn modelId="{BD43A750-8AF8-4FAD-A517-A5E468D73C58}" type="presParOf" srcId="{D5235CDE-318F-49F1-83B0-C6378AF0ACEB}" destId="{B418D6CC-7CC1-4419-BECD-14CAC631F12A}"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6550F4-4F90-489A-A2B8-0E7537C4889D}" type="doc">
      <dgm:prSet loTypeId="urn:microsoft.com/office/officeart/2005/8/layout/process1" loCatId="process" qsTypeId="urn:microsoft.com/office/officeart/2005/8/quickstyle/3d3" qsCatId="3D" csTypeId="urn:microsoft.com/office/officeart/2005/8/colors/colorful5" csCatId="colorful" phldr="1"/>
      <dgm:spPr/>
      <dgm:t>
        <a:bodyPr/>
        <a:lstStyle/>
        <a:p>
          <a:endParaRPr lang="en-US"/>
        </a:p>
      </dgm:t>
    </dgm:pt>
    <dgm:pt modelId="{51AC1134-3B05-4284-B0D8-763D9B5105D8}">
      <dgm:prSet phldrT="[Text]"/>
      <dgm:spPr>
        <a:solidFill>
          <a:schemeClr val="accent5">
            <a:lumMod val="20000"/>
            <a:lumOff val="80000"/>
          </a:schemeClr>
        </a:solidFill>
      </dgm:spPr>
      <dgm:t>
        <a:bodyPr/>
        <a:lstStyle/>
        <a:p>
          <a:r>
            <a:rPr lang="en-US" dirty="0">
              <a:solidFill>
                <a:schemeClr val="tx1"/>
              </a:solidFill>
            </a:rPr>
            <a:t>Design-Bid-Build</a:t>
          </a:r>
        </a:p>
        <a:p>
          <a:r>
            <a:rPr lang="en-US" dirty="0">
              <a:solidFill>
                <a:schemeClr val="tx1"/>
              </a:solidFill>
            </a:rPr>
            <a:t>(Gov’t Prepared)</a:t>
          </a:r>
        </a:p>
      </dgm:t>
    </dgm:pt>
    <dgm:pt modelId="{FEF4EC3D-C34E-496F-8589-E1FCFDE59D37}" type="parTrans" cxnId="{EF4699B6-61C3-42D9-BAA1-2BE105CBEE17}">
      <dgm:prSet/>
      <dgm:spPr/>
      <dgm:t>
        <a:bodyPr/>
        <a:lstStyle/>
        <a:p>
          <a:endParaRPr lang="en-US"/>
        </a:p>
      </dgm:t>
    </dgm:pt>
    <dgm:pt modelId="{2D5538AE-20C6-45E0-A8C0-CB9C565ED11D}" type="sibTrans" cxnId="{EF4699B6-61C3-42D9-BAA1-2BE105CBEE17}">
      <dgm:prSet/>
      <dgm:spPr>
        <a:solidFill>
          <a:schemeClr val="bg1"/>
        </a:solidFill>
      </dgm:spPr>
      <dgm:t>
        <a:bodyPr/>
        <a:lstStyle/>
        <a:p>
          <a:endParaRPr lang="en-US"/>
        </a:p>
      </dgm:t>
    </dgm:pt>
    <dgm:pt modelId="{CAF22024-95DF-4D8E-B138-94D061E6B6D1}">
      <dgm:prSet phldrT="[Text]"/>
      <dgm:spPr>
        <a:solidFill>
          <a:schemeClr val="accent5">
            <a:lumMod val="20000"/>
            <a:lumOff val="80000"/>
          </a:schemeClr>
        </a:solidFill>
      </dgm:spPr>
      <dgm:t>
        <a:bodyPr/>
        <a:lstStyle/>
        <a:p>
          <a:r>
            <a:rPr lang="en-US">
              <a:solidFill>
                <a:schemeClr val="tx1"/>
              </a:solidFill>
            </a:rPr>
            <a:t>RFP or RFB</a:t>
          </a:r>
          <a:endParaRPr lang="en-US" dirty="0">
            <a:solidFill>
              <a:schemeClr val="tx1"/>
            </a:solidFill>
          </a:endParaRPr>
        </a:p>
      </dgm:t>
    </dgm:pt>
    <dgm:pt modelId="{B3721B36-D919-4CA5-A4D7-F12B49371E85}" type="parTrans" cxnId="{B962F95E-8C2B-4F41-89A8-F6904B5EEB62}">
      <dgm:prSet/>
      <dgm:spPr/>
      <dgm:t>
        <a:bodyPr/>
        <a:lstStyle/>
        <a:p>
          <a:endParaRPr lang="en-US"/>
        </a:p>
      </dgm:t>
    </dgm:pt>
    <dgm:pt modelId="{F77B5B5E-5527-4688-9DB7-8785C142AC56}" type="sibTrans" cxnId="{B962F95E-8C2B-4F41-89A8-F6904B5EEB62}">
      <dgm:prSet/>
      <dgm:spPr/>
      <dgm:t>
        <a:bodyPr/>
        <a:lstStyle/>
        <a:p>
          <a:endParaRPr lang="en-US"/>
        </a:p>
      </dgm:t>
    </dgm:pt>
    <dgm:pt modelId="{C6974A5A-8A61-42E3-B78C-C092EE53F602}">
      <dgm:prSet phldrT="[Text]"/>
      <dgm:spPr>
        <a:solidFill>
          <a:schemeClr val="accent6">
            <a:lumMod val="20000"/>
            <a:lumOff val="80000"/>
          </a:schemeClr>
        </a:solidFill>
      </dgm:spPr>
      <dgm:t>
        <a:bodyPr/>
        <a:lstStyle/>
        <a:p>
          <a:r>
            <a:rPr lang="en-US" dirty="0">
              <a:solidFill>
                <a:schemeClr val="tx1"/>
              </a:solidFill>
            </a:rPr>
            <a:t> Design-Build</a:t>
          </a:r>
        </a:p>
      </dgm:t>
    </dgm:pt>
    <dgm:pt modelId="{0694B0C1-9A2F-40DD-924D-F0BA6217FF84}" type="parTrans" cxnId="{0AD12784-9E4B-4486-B9F8-D410B6140087}">
      <dgm:prSet/>
      <dgm:spPr/>
      <dgm:t>
        <a:bodyPr/>
        <a:lstStyle/>
        <a:p>
          <a:endParaRPr lang="en-US"/>
        </a:p>
      </dgm:t>
    </dgm:pt>
    <dgm:pt modelId="{FA8D9112-1AB5-4127-9F78-023EEB37D2C6}" type="sibTrans" cxnId="{0AD12784-9E4B-4486-B9F8-D410B6140087}">
      <dgm:prSet/>
      <dgm:spPr/>
      <dgm:t>
        <a:bodyPr/>
        <a:lstStyle/>
        <a:p>
          <a:endParaRPr lang="en-US"/>
        </a:p>
      </dgm:t>
    </dgm:pt>
    <dgm:pt modelId="{5062B019-5E23-4B7A-85DE-BE08A40D2106}">
      <dgm:prSet phldrT="[Text]"/>
      <dgm:spPr>
        <a:solidFill>
          <a:schemeClr val="accent6">
            <a:lumMod val="20000"/>
            <a:lumOff val="80000"/>
          </a:schemeClr>
        </a:solidFill>
      </dgm:spPr>
      <dgm:t>
        <a:bodyPr/>
        <a:lstStyle/>
        <a:p>
          <a:r>
            <a:rPr lang="en-US" dirty="0">
              <a:solidFill>
                <a:schemeClr val="tx1"/>
              </a:solidFill>
            </a:rPr>
            <a:t>RFP</a:t>
          </a:r>
        </a:p>
      </dgm:t>
    </dgm:pt>
    <dgm:pt modelId="{0F606843-E5C2-46BF-9645-CFC74CF777A6}" type="parTrans" cxnId="{9C0A0D04-23BC-4312-A217-97CB3CA3CC92}">
      <dgm:prSet/>
      <dgm:spPr/>
      <dgm:t>
        <a:bodyPr/>
        <a:lstStyle/>
        <a:p>
          <a:endParaRPr lang="en-US"/>
        </a:p>
      </dgm:t>
    </dgm:pt>
    <dgm:pt modelId="{84D15168-E3A0-4C73-A4FD-B14B4B94EDEF}" type="sibTrans" cxnId="{9C0A0D04-23BC-4312-A217-97CB3CA3CC92}">
      <dgm:prSet/>
      <dgm:spPr/>
      <dgm:t>
        <a:bodyPr/>
        <a:lstStyle/>
        <a:p>
          <a:endParaRPr lang="en-US"/>
        </a:p>
      </dgm:t>
    </dgm:pt>
    <dgm:pt modelId="{14B0661F-11E4-486B-9F7A-A51AD680DA6C}">
      <dgm:prSet phldrT="[Text]"/>
      <dgm:spPr>
        <a:solidFill>
          <a:schemeClr val="accent5">
            <a:lumMod val="20000"/>
            <a:lumOff val="80000"/>
          </a:schemeClr>
        </a:solidFill>
      </dgm:spPr>
      <dgm:t>
        <a:bodyPr/>
        <a:lstStyle/>
        <a:p>
          <a:r>
            <a:rPr lang="en-US" dirty="0" err="1">
              <a:solidFill>
                <a:schemeClr val="tx1"/>
              </a:solidFill>
            </a:rPr>
            <a:t>Div</a:t>
          </a:r>
          <a:r>
            <a:rPr lang="en-US" dirty="0">
              <a:solidFill>
                <a:schemeClr val="tx1"/>
              </a:solidFill>
            </a:rPr>
            <a:t> 0 (clauses / boiler plate)</a:t>
          </a:r>
        </a:p>
      </dgm:t>
    </dgm:pt>
    <dgm:pt modelId="{83D31F7E-7BBC-48C3-A5E4-E7F04669ADF3}" type="parTrans" cxnId="{025DBB70-F192-48D9-B727-10717EEFBCB8}">
      <dgm:prSet/>
      <dgm:spPr/>
      <dgm:t>
        <a:bodyPr/>
        <a:lstStyle/>
        <a:p>
          <a:endParaRPr lang="en-US"/>
        </a:p>
      </dgm:t>
    </dgm:pt>
    <dgm:pt modelId="{DEE82026-A826-4D99-AFF7-CD49A8401A3A}" type="sibTrans" cxnId="{025DBB70-F192-48D9-B727-10717EEFBCB8}">
      <dgm:prSet/>
      <dgm:spPr/>
      <dgm:t>
        <a:bodyPr/>
        <a:lstStyle/>
        <a:p>
          <a:endParaRPr lang="en-US"/>
        </a:p>
      </dgm:t>
    </dgm:pt>
    <dgm:pt modelId="{70FB6FEE-2BF0-44F4-84DE-CDCAA48894E3}">
      <dgm:prSet phldrT="[Text]"/>
      <dgm:spPr>
        <a:solidFill>
          <a:schemeClr val="accent5">
            <a:lumMod val="20000"/>
            <a:lumOff val="80000"/>
          </a:schemeClr>
        </a:solidFill>
      </dgm:spPr>
      <dgm:t>
        <a:bodyPr/>
        <a:lstStyle/>
        <a:p>
          <a:r>
            <a:rPr lang="en-US">
              <a:solidFill>
                <a:schemeClr val="tx1"/>
              </a:solidFill>
            </a:rPr>
            <a:t>Div 1</a:t>
          </a:r>
          <a:endParaRPr lang="en-US" dirty="0">
            <a:solidFill>
              <a:schemeClr val="tx1"/>
            </a:solidFill>
          </a:endParaRPr>
        </a:p>
      </dgm:t>
    </dgm:pt>
    <dgm:pt modelId="{68150E9A-0E72-4DBC-B1ED-45567D980934}" type="parTrans" cxnId="{7EC7C9CF-C72F-4A1E-9376-727F7D058EA9}">
      <dgm:prSet/>
      <dgm:spPr/>
      <dgm:t>
        <a:bodyPr/>
        <a:lstStyle/>
        <a:p>
          <a:endParaRPr lang="en-US"/>
        </a:p>
      </dgm:t>
    </dgm:pt>
    <dgm:pt modelId="{0220CB98-7097-4053-BC1F-43118DB29926}" type="sibTrans" cxnId="{7EC7C9CF-C72F-4A1E-9376-727F7D058EA9}">
      <dgm:prSet/>
      <dgm:spPr/>
      <dgm:t>
        <a:bodyPr/>
        <a:lstStyle/>
        <a:p>
          <a:endParaRPr lang="en-US"/>
        </a:p>
      </dgm:t>
    </dgm:pt>
    <dgm:pt modelId="{DB794ECA-BC22-4F7D-A3DF-6FCBA01A1D5C}">
      <dgm:prSet phldrT="[Text]"/>
      <dgm:spPr>
        <a:solidFill>
          <a:schemeClr val="accent5">
            <a:lumMod val="20000"/>
            <a:lumOff val="80000"/>
          </a:schemeClr>
        </a:solidFill>
      </dgm:spPr>
      <dgm:t>
        <a:bodyPr/>
        <a:lstStyle/>
        <a:p>
          <a:r>
            <a:rPr lang="en-US">
              <a:solidFill>
                <a:schemeClr val="tx1"/>
              </a:solidFill>
            </a:rPr>
            <a:t>Technical Specifications</a:t>
          </a:r>
          <a:endParaRPr lang="en-US" dirty="0">
            <a:solidFill>
              <a:schemeClr val="tx1"/>
            </a:solidFill>
          </a:endParaRPr>
        </a:p>
      </dgm:t>
    </dgm:pt>
    <dgm:pt modelId="{8E703498-3CFF-4EFF-B797-2AECD253B2F3}" type="parTrans" cxnId="{07F4A85E-9676-4F96-AAE3-814C157A4482}">
      <dgm:prSet/>
      <dgm:spPr/>
      <dgm:t>
        <a:bodyPr/>
        <a:lstStyle/>
        <a:p>
          <a:endParaRPr lang="en-US"/>
        </a:p>
      </dgm:t>
    </dgm:pt>
    <dgm:pt modelId="{6FB635F0-95CE-4706-B8F8-75D60A944CDD}" type="sibTrans" cxnId="{07F4A85E-9676-4F96-AAE3-814C157A4482}">
      <dgm:prSet/>
      <dgm:spPr/>
      <dgm:t>
        <a:bodyPr/>
        <a:lstStyle/>
        <a:p>
          <a:endParaRPr lang="en-US"/>
        </a:p>
      </dgm:t>
    </dgm:pt>
    <dgm:pt modelId="{D41B98A3-5D7F-42EC-832A-F76130019C1F}">
      <dgm:prSet phldrT="[Text]"/>
      <dgm:spPr>
        <a:solidFill>
          <a:schemeClr val="accent5">
            <a:lumMod val="20000"/>
            <a:lumOff val="80000"/>
          </a:schemeClr>
        </a:solidFill>
      </dgm:spPr>
      <dgm:t>
        <a:bodyPr/>
        <a:lstStyle/>
        <a:p>
          <a:r>
            <a:rPr lang="en-US" dirty="0">
              <a:solidFill>
                <a:schemeClr val="tx1"/>
              </a:solidFill>
            </a:rPr>
            <a:t>Drawings</a:t>
          </a:r>
        </a:p>
      </dgm:t>
    </dgm:pt>
    <dgm:pt modelId="{6A31A01B-EBC7-4DD8-897D-73373812DB4F}" type="parTrans" cxnId="{7DD46D8D-31AB-4836-ACA0-51B1623ED79A}">
      <dgm:prSet/>
      <dgm:spPr/>
      <dgm:t>
        <a:bodyPr/>
        <a:lstStyle/>
        <a:p>
          <a:endParaRPr lang="en-US"/>
        </a:p>
      </dgm:t>
    </dgm:pt>
    <dgm:pt modelId="{6DB3A56F-3B28-4119-9D44-82A43EF53FD7}" type="sibTrans" cxnId="{7DD46D8D-31AB-4836-ACA0-51B1623ED79A}">
      <dgm:prSet/>
      <dgm:spPr/>
      <dgm:t>
        <a:bodyPr/>
        <a:lstStyle/>
        <a:p>
          <a:endParaRPr lang="en-US"/>
        </a:p>
      </dgm:t>
    </dgm:pt>
    <dgm:pt modelId="{1E17E6E1-EB6C-488F-B200-8EBA8540A89F}">
      <dgm:prSet phldrT="[Text]"/>
      <dgm:spPr>
        <a:solidFill>
          <a:schemeClr val="accent6">
            <a:lumMod val="20000"/>
            <a:lumOff val="80000"/>
          </a:schemeClr>
        </a:solidFill>
      </dgm:spPr>
      <dgm:t>
        <a:bodyPr/>
        <a:lstStyle/>
        <a:p>
          <a:r>
            <a:rPr lang="en-US">
              <a:solidFill>
                <a:schemeClr val="tx1"/>
              </a:solidFill>
            </a:rPr>
            <a:t>Div 0 (clauses / boiler plate)</a:t>
          </a:r>
          <a:endParaRPr lang="en-US" dirty="0">
            <a:solidFill>
              <a:schemeClr val="tx1"/>
            </a:solidFill>
          </a:endParaRPr>
        </a:p>
      </dgm:t>
    </dgm:pt>
    <dgm:pt modelId="{CD5E386F-AA62-4F93-9960-9AF6CD00AD00}" type="parTrans" cxnId="{816C0AA8-033A-4ACD-9594-49E27279AFBF}">
      <dgm:prSet/>
      <dgm:spPr/>
      <dgm:t>
        <a:bodyPr/>
        <a:lstStyle/>
        <a:p>
          <a:endParaRPr lang="en-US"/>
        </a:p>
      </dgm:t>
    </dgm:pt>
    <dgm:pt modelId="{3D5B1DFE-20AE-4A41-A2F5-AA3533A9EB50}" type="sibTrans" cxnId="{816C0AA8-033A-4ACD-9594-49E27279AFBF}">
      <dgm:prSet/>
      <dgm:spPr/>
      <dgm:t>
        <a:bodyPr/>
        <a:lstStyle/>
        <a:p>
          <a:endParaRPr lang="en-US"/>
        </a:p>
      </dgm:t>
    </dgm:pt>
    <dgm:pt modelId="{5B4352C1-92EB-40E5-A62F-37FC4ADB8BA5}">
      <dgm:prSet phldrT="[Text]"/>
      <dgm:spPr>
        <a:solidFill>
          <a:schemeClr val="accent6">
            <a:lumMod val="20000"/>
            <a:lumOff val="80000"/>
          </a:schemeClr>
        </a:solidFill>
      </dgm:spPr>
      <dgm:t>
        <a:bodyPr/>
        <a:lstStyle/>
        <a:p>
          <a:r>
            <a:rPr lang="en-US" dirty="0" err="1">
              <a:solidFill>
                <a:schemeClr val="tx1"/>
              </a:solidFill>
            </a:rPr>
            <a:t>Div</a:t>
          </a:r>
          <a:r>
            <a:rPr lang="en-US" dirty="0">
              <a:solidFill>
                <a:schemeClr val="tx1"/>
              </a:solidFill>
            </a:rPr>
            <a:t> 1 (statement of work)</a:t>
          </a:r>
        </a:p>
      </dgm:t>
    </dgm:pt>
    <dgm:pt modelId="{2B1FD6F7-098C-4F32-9772-499D012DAE4A}" type="parTrans" cxnId="{820AD01A-5F6F-4404-BF26-47340FCD575D}">
      <dgm:prSet/>
      <dgm:spPr/>
      <dgm:t>
        <a:bodyPr/>
        <a:lstStyle/>
        <a:p>
          <a:endParaRPr lang="en-US"/>
        </a:p>
      </dgm:t>
    </dgm:pt>
    <dgm:pt modelId="{0DC27232-90BA-4D55-9BEE-5850BC286B9E}" type="sibTrans" cxnId="{820AD01A-5F6F-4404-BF26-47340FCD575D}">
      <dgm:prSet/>
      <dgm:spPr/>
      <dgm:t>
        <a:bodyPr/>
        <a:lstStyle/>
        <a:p>
          <a:endParaRPr lang="en-US"/>
        </a:p>
      </dgm:t>
    </dgm:pt>
    <dgm:pt modelId="{84B28FD4-EA72-4F5C-B9BD-E2428C071485}">
      <dgm:prSet phldrT="[Text]"/>
      <dgm:spPr>
        <a:solidFill>
          <a:schemeClr val="accent6">
            <a:lumMod val="20000"/>
            <a:lumOff val="80000"/>
          </a:schemeClr>
        </a:solidFill>
      </dgm:spPr>
      <dgm:t>
        <a:bodyPr/>
        <a:lstStyle/>
        <a:p>
          <a:r>
            <a:rPr lang="en-US" dirty="0">
              <a:solidFill>
                <a:schemeClr val="tx1"/>
              </a:solidFill>
            </a:rPr>
            <a:t>Preliminary drawings</a:t>
          </a:r>
        </a:p>
      </dgm:t>
    </dgm:pt>
    <dgm:pt modelId="{AD051B1B-EBA0-4EDB-A8F7-267A5B88D382}" type="parTrans" cxnId="{339F8383-C209-4673-A9AC-C48F70003409}">
      <dgm:prSet/>
      <dgm:spPr/>
      <dgm:t>
        <a:bodyPr/>
        <a:lstStyle/>
        <a:p>
          <a:endParaRPr lang="en-US"/>
        </a:p>
      </dgm:t>
    </dgm:pt>
    <dgm:pt modelId="{1F902C65-9361-491B-B7D4-C9E4E89260A0}" type="sibTrans" cxnId="{339F8383-C209-4673-A9AC-C48F70003409}">
      <dgm:prSet/>
      <dgm:spPr/>
      <dgm:t>
        <a:bodyPr/>
        <a:lstStyle/>
        <a:p>
          <a:endParaRPr lang="en-US"/>
        </a:p>
      </dgm:t>
    </dgm:pt>
    <dgm:pt modelId="{36AE2928-6E4F-4EF8-8ACA-09B2DF92237B}">
      <dgm:prSet phldrT="[Text]"/>
      <dgm:spPr>
        <a:solidFill>
          <a:schemeClr val="accent6">
            <a:lumMod val="20000"/>
            <a:lumOff val="80000"/>
          </a:schemeClr>
        </a:solidFill>
      </dgm:spPr>
      <dgm:t>
        <a:bodyPr/>
        <a:lstStyle/>
        <a:p>
          <a:r>
            <a:rPr lang="en-US" dirty="0">
              <a:solidFill>
                <a:schemeClr val="tx1"/>
              </a:solidFill>
            </a:rPr>
            <a:t>(Gov’t Prepared)</a:t>
          </a:r>
        </a:p>
      </dgm:t>
    </dgm:pt>
    <dgm:pt modelId="{93A32751-2613-413F-AB09-041F48F4B408}" type="parTrans" cxnId="{25622C94-5562-4150-A630-076E72F95BC9}">
      <dgm:prSet/>
      <dgm:spPr/>
      <dgm:t>
        <a:bodyPr/>
        <a:lstStyle/>
        <a:p>
          <a:endParaRPr lang="en-US"/>
        </a:p>
      </dgm:t>
    </dgm:pt>
    <dgm:pt modelId="{908F8940-1C6F-44C0-B9BC-B649C35468AA}" type="sibTrans" cxnId="{25622C94-5562-4150-A630-076E72F95BC9}">
      <dgm:prSet/>
      <dgm:spPr/>
      <dgm:t>
        <a:bodyPr/>
        <a:lstStyle/>
        <a:p>
          <a:endParaRPr lang="en-US"/>
        </a:p>
      </dgm:t>
    </dgm:pt>
    <dgm:pt modelId="{6E342E5A-CBB2-4EFD-89B8-829082597412}">
      <dgm:prSet phldrT="[Text]"/>
      <dgm:spPr>
        <a:solidFill>
          <a:schemeClr val="accent5">
            <a:lumMod val="20000"/>
            <a:lumOff val="80000"/>
          </a:schemeClr>
        </a:solidFill>
      </dgm:spPr>
      <dgm:t>
        <a:bodyPr/>
        <a:lstStyle/>
        <a:p>
          <a:endParaRPr lang="en-US" dirty="0">
            <a:solidFill>
              <a:schemeClr val="tx1"/>
            </a:solidFill>
          </a:endParaRPr>
        </a:p>
      </dgm:t>
    </dgm:pt>
    <dgm:pt modelId="{F0E700FE-FF51-47E2-A3C6-AB71E88DCB82}" type="parTrans" cxnId="{015D3E83-9166-4BE1-B282-AF947BE73B62}">
      <dgm:prSet/>
      <dgm:spPr/>
      <dgm:t>
        <a:bodyPr/>
        <a:lstStyle/>
        <a:p>
          <a:endParaRPr lang="en-US"/>
        </a:p>
      </dgm:t>
    </dgm:pt>
    <dgm:pt modelId="{DA835972-F8FB-4907-ADC7-C55DFBEAF390}" type="sibTrans" cxnId="{015D3E83-9166-4BE1-B282-AF947BE73B62}">
      <dgm:prSet/>
      <dgm:spPr/>
      <dgm:t>
        <a:bodyPr/>
        <a:lstStyle/>
        <a:p>
          <a:endParaRPr lang="en-US"/>
        </a:p>
      </dgm:t>
    </dgm:pt>
    <dgm:pt modelId="{2C2738BC-7036-4A0C-A73A-FACF79EFF12F}">
      <dgm:prSet phldrT="[Text]"/>
      <dgm:spPr>
        <a:solidFill>
          <a:schemeClr val="accent6">
            <a:lumMod val="20000"/>
            <a:lumOff val="80000"/>
          </a:schemeClr>
        </a:solidFill>
      </dgm:spPr>
      <dgm:t>
        <a:bodyPr/>
        <a:lstStyle/>
        <a:p>
          <a:r>
            <a:rPr lang="en-US" dirty="0">
              <a:solidFill>
                <a:schemeClr val="tx1"/>
              </a:solidFill>
            </a:rPr>
            <a:t>RFP</a:t>
          </a:r>
        </a:p>
      </dgm:t>
    </dgm:pt>
    <dgm:pt modelId="{3D63C4D2-4CAD-4CB9-8F19-F02910694C5D}" type="parTrans" cxnId="{563412AF-4835-43A3-856F-EE904AC97ED0}">
      <dgm:prSet/>
      <dgm:spPr/>
      <dgm:t>
        <a:bodyPr/>
        <a:lstStyle/>
        <a:p>
          <a:endParaRPr lang="en-US"/>
        </a:p>
      </dgm:t>
    </dgm:pt>
    <dgm:pt modelId="{66E7BBF2-1482-43BE-A9C2-686BDB19AAEF}" type="sibTrans" cxnId="{563412AF-4835-43A3-856F-EE904AC97ED0}">
      <dgm:prSet/>
      <dgm:spPr/>
      <dgm:t>
        <a:bodyPr/>
        <a:lstStyle/>
        <a:p>
          <a:endParaRPr lang="en-US"/>
        </a:p>
      </dgm:t>
    </dgm:pt>
    <dgm:pt modelId="{8570CBDA-B626-45C6-ABE9-1698D52975B8}">
      <dgm:prSet phldrT="[Text]"/>
      <dgm:spPr>
        <a:solidFill>
          <a:schemeClr val="accent6">
            <a:lumMod val="20000"/>
            <a:lumOff val="80000"/>
          </a:schemeClr>
        </a:solidFill>
      </dgm:spPr>
      <dgm:t>
        <a:bodyPr/>
        <a:lstStyle/>
        <a:p>
          <a:r>
            <a:rPr lang="en-US" dirty="0" err="1">
              <a:solidFill>
                <a:schemeClr val="tx1"/>
              </a:solidFill>
            </a:rPr>
            <a:t>Div</a:t>
          </a:r>
          <a:r>
            <a:rPr lang="en-US" dirty="0">
              <a:solidFill>
                <a:schemeClr val="tx1"/>
              </a:solidFill>
            </a:rPr>
            <a:t> 0 (clauses / boiler plate)</a:t>
          </a:r>
        </a:p>
      </dgm:t>
    </dgm:pt>
    <dgm:pt modelId="{FD4A3455-7D35-4642-B704-85D8FF59AE0D}" type="parTrans" cxnId="{0491B311-24B2-4159-B4DD-C2B2BF70A2FD}">
      <dgm:prSet/>
      <dgm:spPr/>
      <dgm:t>
        <a:bodyPr/>
        <a:lstStyle/>
        <a:p>
          <a:endParaRPr lang="en-US"/>
        </a:p>
      </dgm:t>
    </dgm:pt>
    <dgm:pt modelId="{199E0AEE-EF24-491C-8A80-6A1C867AA1CB}" type="sibTrans" cxnId="{0491B311-24B2-4159-B4DD-C2B2BF70A2FD}">
      <dgm:prSet/>
      <dgm:spPr/>
      <dgm:t>
        <a:bodyPr/>
        <a:lstStyle/>
        <a:p>
          <a:endParaRPr lang="en-US"/>
        </a:p>
      </dgm:t>
    </dgm:pt>
    <dgm:pt modelId="{E81424E1-2F6B-4426-B65B-1885BB290E3F}">
      <dgm:prSet phldrT="[Text]"/>
      <dgm:spPr>
        <a:solidFill>
          <a:schemeClr val="accent6">
            <a:lumMod val="20000"/>
            <a:lumOff val="80000"/>
          </a:schemeClr>
        </a:solidFill>
      </dgm:spPr>
      <dgm:t>
        <a:bodyPr/>
        <a:lstStyle/>
        <a:p>
          <a:r>
            <a:rPr lang="en-US" dirty="0" err="1">
              <a:solidFill>
                <a:schemeClr val="tx1"/>
              </a:solidFill>
            </a:rPr>
            <a:t>Div</a:t>
          </a:r>
          <a:r>
            <a:rPr lang="en-US" dirty="0">
              <a:solidFill>
                <a:schemeClr val="tx1"/>
              </a:solidFill>
            </a:rPr>
            <a:t> 1 (statement of work)</a:t>
          </a:r>
        </a:p>
      </dgm:t>
    </dgm:pt>
    <dgm:pt modelId="{802184D9-656D-4153-9B3D-76956881691F}" type="parTrans" cxnId="{CD932337-B9F9-410F-A429-9F8F7DFC3948}">
      <dgm:prSet/>
      <dgm:spPr/>
      <dgm:t>
        <a:bodyPr/>
        <a:lstStyle/>
        <a:p>
          <a:endParaRPr lang="en-US"/>
        </a:p>
      </dgm:t>
    </dgm:pt>
    <dgm:pt modelId="{F289F648-9A9A-4EAF-B889-7A2C4766302D}" type="sibTrans" cxnId="{CD932337-B9F9-410F-A429-9F8F7DFC3948}">
      <dgm:prSet/>
      <dgm:spPr/>
      <dgm:t>
        <a:bodyPr/>
        <a:lstStyle/>
        <a:p>
          <a:endParaRPr lang="en-US"/>
        </a:p>
      </dgm:t>
    </dgm:pt>
    <dgm:pt modelId="{6A7F9052-AB39-487F-A788-35193B0EFBE7}">
      <dgm:prSet phldrT="[Text]"/>
      <dgm:spPr>
        <a:solidFill>
          <a:schemeClr val="accent6">
            <a:lumMod val="20000"/>
            <a:lumOff val="80000"/>
          </a:schemeClr>
        </a:solidFill>
      </dgm:spPr>
      <dgm:t>
        <a:bodyPr/>
        <a:lstStyle/>
        <a:p>
          <a:r>
            <a:rPr lang="en-US">
              <a:solidFill>
                <a:schemeClr val="tx1"/>
              </a:solidFill>
            </a:rPr>
            <a:t>Preliminary drawings</a:t>
          </a:r>
          <a:endParaRPr lang="en-US" dirty="0">
            <a:solidFill>
              <a:schemeClr val="tx1"/>
            </a:solidFill>
          </a:endParaRPr>
        </a:p>
      </dgm:t>
    </dgm:pt>
    <dgm:pt modelId="{EB6B8EA6-3DC9-4CD0-8631-152553F425FE}" type="parTrans" cxnId="{84C7072E-7CDE-4EC6-B97A-B94C9E76FDC0}">
      <dgm:prSet/>
      <dgm:spPr/>
      <dgm:t>
        <a:bodyPr/>
        <a:lstStyle/>
        <a:p>
          <a:endParaRPr lang="en-US"/>
        </a:p>
      </dgm:t>
    </dgm:pt>
    <dgm:pt modelId="{92E930C3-CB87-40BD-ACFC-78FC7A80D183}" type="sibTrans" cxnId="{84C7072E-7CDE-4EC6-B97A-B94C9E76FDC0}">
      <dgm:prSet/>
      <dgm:spPr/>
      <dgm:t>
        <a:bodyPr/>
        <a:lstStyle/>
        <a:p>
          <a:endParaRPr lang="en-US"/>
        </a:p>
      </dgm:t>
    </dgm:pt>
    <dgm:pt modelId="{CF5E2B92-7AFA-4730-8AB9-38FD64510F84}" type="pres">
      <dgm:prSet presAssocID="{336550F4-4F90-489A-A2B8-0E7537C4889D}" presName="Name0" presStyleCnt="0">
        <dgm:presLayoutVars>
          <dgm:dir/>
          <dgm:resizeHandles val="exact"/>
        </dgm:presLayoutVars>
      </dgm:prSet>
      <dgm:spPr/>
    </dgm:pt>
    <dgm:pt modelId="{03DEB232-BDA8-4B57-9FEA-6699F3125F36}" type="pres">
      <dgm:prSet presAssocID="{51AC1134-3B05-4284-B0D8-763D9B5105D8}" presName="node" presStyleLbl="node1" presStyleIdx="0" presStyleCnt="2">
        <dgm:presLayoutVars>
          <dgm:bulletEnabled val="1"/>
        </dgm:presLayoutVars>
      </dgm:prSet>
      <dgm:spPr/>
    </dgm:pt>
    <dgm:pt modelId="{DF11DBF8-2B6B-4EC4-AF41-A5B2BFBE56A1}" type="pres">
      <dgm:prSet presAssocID="{2D5538AE-20C6-45E0-A8C0-CB9C565ED11D}" presName="sibTrans" presStyleLbl="sibTrans2D1" presStyleIdx="0" presStyleCnt="1" custScaleX="57453" custScaleY="42792" custLinFactX="132326" custLinFactY="94497" custLinFactNeighborX="200000" custLinFactNeighborY="100000"/>
      <dgm:spPr>
        <a:prstGeom prst="mathPlus">
          <a:avLst/>
        </a:prstGeom>
      </dgm:spPr>
    </dgm:pt>
    <dgm:pt modelId="{F71188AD-D94C-4271-997B-9DC969BBE637}" type="pres">
      <dgm:prSet presAssocID="{2D5538AE-20C6-45E0-A8C0-CB9C565ED11D}" presName="connectorText" presStyleLbl="sibTrans2D1" presStyleIdx="0" presStyleCnt="1"/>
      <dgm:spPr/>
    </dgm:pt>
    <dgm:pt modelId="{48971C8D-D5BC-458A-8CEE-8DB24BDD4DC6}" type="pres">
      <dgm:prSet presAssocID="{C6974A5A-8A61-42E3-B78C-C092EE53F602}" presName="node" presStyleLbl="node1" presStyleIdx="1" presStyleCnt="2">
        <dgm:presLayoutVars>
          <dgm:bulletEnabled val="1"/>
        </dgm:presLayoutVars>
      </dgm:prSet>
      <dgm:spPr/>
    </dgm:pt>
  </dgm:ptLst>
  <dgm:cxnLst>
    <dgm:cxn modelId="{1C7B5F01-E915-4C6B-AB08-F1DF9544A530}" type="presOf" srcId="{51AC1134-3B05-4284-B0D8-763D9B5105D8}" destId="{03DEB232-BDA8-4B57-9FEA-6699F3125F36}" srcOrd="0" destOrd="0" presId="urn:microsoft.com/office/officeart/2005/8/layout/process1"/>
    <dgm:cxn modelId="{9C0A0D04-23BC-4312-A217-97CB3CA3CC92}" srcId="{C6974A5A-8A61-42E3-B78C-C092EE53F602}" destId="{5062B019-5E23-4B7A-85DE-BE08A40D2106}" srcOrd="2" destOrd="0" parTransId="{0F606843-E5C2-46BF-9645-CFC74CF777A6}" sibTransId="{84D15168-E3A0-4C73-A4FD-B14B4B94EDEF}"/>
    <dgm:cxn modelId="{97C88110-AE37-432A-A440-1C0DCF262CA3}" type="presOf" srcId="{E81424E1-2F6B-4426-B65B-1885BB290E3F}" destId="{48971C8D-D5BC-458A-8CEE-8DB24BDD4DC6}" srcOrd="0" destOrd="4" presId="urn:microsoft.com/office/officeart/2005/8/layout/process1"/>
    <dgm:cxn modelId="{0491B311-24B2-4159-B4DD-C2B2BF70A2FD}" srcId="{2C2738BC-7036-4A0C-A73A-FACF79EFF12F}" destId="{8570CBDA-B626-45C6-ABE9-1698D52975B8}" srcOrd="0" destOrd="0" parTransId="{FD4A3455-7D35-4642-B704-85D8FF59AE0D}" sibTransId="{199E0AEE-EF24-491C-8A80-6A1C867AA1CB}"/>
    <dgm:cxn modelId="{93B2EE17-EFB8-457D-A120-0E77FA3E71B2}" type="presOf" srcId="{D41B98A3-5D7F-42EC-832A-F76130019C1F}" destId="{03DEB232-BDA8-4B57-9FEA-6699F3125F36}" srcOrd="0" destOrd="6" presId="urn:microsoft.com/office/officeart/2005/8/layout/process1"/>
    <dgm:cxn modelId="{E344D019-FE26-427C-B061-C78EE4F8E7CD}" type="presOf" srcId="{8570CBDA-B626-45C6-ABE9-1698D52975B8}" destId="{48971C8D-D5BC-458A-8CEE-8DB24BDD4DC6}" srcOrd="0" destOrd="3" presId="urn:microsoft.com/office/officeart/2005/8/layout/process1"/>
    <dgm:cxn modelId="{820AD01A-5F6F-4404-BF26-47340FCD575D}" srcId="{5062B019-5E23-4B7A-85DE-BE08A40D2106}" destId="{5B4352C1-92EB-40E5-A62F-37FC4ADB8BA5}" srcOrd="1" destOrd="0" parTransId="{2B1FD6F7-098C-4F32-9772-499D012DAE4A}" sibTransId="{0DC27232-90BA-4D55-9BEE-5850BC286B9E}"/>
    <dgm:cxn modelId="{84C7072E-7CDE-4EC6-B97A-B94C9E76FDC0}" srcId="{2C2738BC-7036-4A0C-A73A-FACF79EFF12F}" destId="{6A7F9052-AB39-487F-A788-35193B0EFBE7}" srcOrd="2" destOrd="0" parTransId="{EB6B8EA6-3DC9-4CD0-8631-152553F425FE}" sibTransId="{92E930C3-CB87-40BD-ACFC-78FC7A80D183}"/>
    <dgm:cxn modelId="{29E4452E-DEF0-4A7C-BE5A-8E5D83E290A9}" type="presOf" srcId="{5062B019-5E23-4B7A-85DE-BE08A40D2106}" destId="{48971C8D-D5BC-458A-8CEE-8DB24BDD4DC6}" srcOrd="0" destOrd="6" presId="urn:microsoft.com/office/officeart/2005/8/layout/process1"/>
    <dgm:cxn modelId="{DB12772F-1BC2-4D94-AC56-26E322902A8D}" type="presOf" srcId="{2D5538AE-20C6-45E0-A8C0-CB9C565ED11D}" destId="{DF11DBF8-2B6B-4EC4-AF41-A5B2BFBE56A1}" srcOrd="0" destOrd="0" presId="urn:microsoft.com/office/officeart/2005/8/layout/process1"/>
    <dgm:cxn modelId="{CD932337-B9F9-410F-A429-9F8F7DFC3948}" srcId="{2C2738BC-7036-4A0C-A73A-FACF79EFF12F}" destId="{E81424E1-2F6B-4426-B65B-1885BB290E3F}" srcOrd="1" destOrd="0" parTransId="{802184D9-656D-4153-9B3D-76956881691F}" sibTransId="{F289F648-9A9A-4EAF-B889-7A2C4766302D}"/>
    <dgm:cxn modelId="{07F4A85E-9676-4F96-AAE3-814C157A4482}" srcId="{CAF22024-95DF-4D8E-B138-94D061E6B6D1}" destId="{DB794ECA-BC22-4F7D-A3DF-6FCBA01A1D5C}" srcOrd="2" destOrd="0" parTransId="{8E703498-3CFF-4EFF-B797-2AECD253B2F3}" sibTransId="{6FB635F0-95CE-4706-B8F8-75D60A944CDD}"/>
    <dgm:cxn modelId="{B962F95E-8C2B-4F41-89A8-F6904B5EEB62}" srcId="{51AC1134-3B05-4284-B0D8-763D9B5105D8}" destId="{CAF22024-95DF-4D8E-B138-94D061E6B6D1}" srcOrd="1" destOrd="0" parTransId="{B3721B36-D919-4CA5-A4D7-F12B49371E85}" sibTransId="{F77B5B5E-5527-4688-9DB7-8785C142AC56}"/>
    <dgm:cxn modelId="{5B0A8C4C-F117-4C3C-861E-D94F7ED20CC2}" type="presOf" srcId="{6E342E5A-CBB2-4EFD-89B8-829082597412}" destId="{03DEB232-BDA8-4B57-9FEA-6699F3125F36}" srcOrd="0" destOrd="1" presId="urn:microsoft.com/office/officeart/2005/8/layout/process1"/>
    <dgm:cxn modelId="{025DBB70-F192-48D9-B727-10717EEFBCB8}" srcId="{CAF22024-95DF-4D8E-B138-94D061E6B6D1}" destId="{14B0661F-11E4-486B-9F7A-A51AD680DA6C}" srcOrd="0" destOrd="0" parTransId="{83D31F7E-7BBC-48C3-A5E4-E7F04669ADF3}" sibTransId="{DEE82026-A826-4D99-AFF7-CD49A8401A3A}"/>
    <dgm:cxn modelId="{6333DD72-92BD-47C2-B823-DA84B9700560}" type="presOf" srcId="{5B4352C1-92EB-40E5-A62F-37FC4ADB8BA5}" destId="{48971C8D-D5BC-458A-8CEE-8DB24BDD4DC6}" srcOrd="0" destOrd="8" presId="urn:microsoft.com/office/officeart/2005/8/layout/process1"/>
    <dgm:cxn modelId="{0D520078-84BC-41C7-823D-18D267115157}" type="presOf" srcId="{36AE2928-6E4F-4EF8-8ACA-09B2DF92237B}" destId="{48971C8D-D5BC-458A-8CEE-8DB24BDD4DC6}" srcOrd="0" destOrd="1" presId="urn:microsoft.com/office/officeart/2005/8/layout/process1"/>
    <dgm:cxn modelId="{D11DDF58-21CE-4E72-B20A-B4861D5CB24B}" type="presOf" srcId="{6A7F9052-AB39-487F-A788-35193B0EFBE7}" destId="{48971C8D-D5BC-458A-8CEE-8DB24BDD4DC6}" srcOrd="0" destOrd="5" presId="urn:microsoft.com/office/officeart/2005/8/layout/process1"/>
    <dgm:cxn modelId="{015D3E83-9166-4BE1-B282-AF947BE73B62}" srcId="{51AC1134-3B05-4284-B0D8-763D9B5105D8}" destId="{6E342E5A-CBB2-4EFD-89B8-829082597412}" srcOrd="0" destOrd="0" parTransId="{F0E700FE-FF51-47E2-A3C6-AB71E88DCB82}" sibTransId="{DA835972-F8FB-4907-ADC7-C55DFBEAF390}"/>
    <dgm:cxn modelId="{339F8383-C209-4673-A9AC-C48F70003409}" srcId="{5062B019-5E23-4B7A-85DE-BE08A40D2106}" destId="{84B28FD4-EA72-4F5C-B9BD-E2428C071485}" srcOrd="2" destOrd="0" parTransId="{AD051B1B-EBA0-4EDB-A8F7-267A5B88D382}" sibTransId="{1F902C65-9361-491B-B7D4-C9E4E89260A0}"/>
    <dgm:cxn modelId="{0AD12784-9E4B-4486-B9F8-D410B6140087}" srcId="{336550F4-4F90-489A-A2B8-0E7537C4889D}" destId="{C6974A5A-8A61-42E3-B78C-C092EE53F602}" srcOrd="1" destOrd="0" parTransId="{0694B0C1-9A2F-40DD-924D-F0BA6217FF84}" sibTransId="{FA8D9112-1AB5-4127-9F78-023EEB37D2C6}"/>
    <dgm:cxn modelId="{7DD46D8D-31AB-4836-ACA0-51B1623ED79A}" srcId="{CAF22024-95DF-4D8E-B138-94D061E6B6D1}" destId="{D41B98A3-5D7F-42EC-832A-F76130019C1F}" srcOrd="3" destOrd="0" parTransId="{6A31A01B-EBC7-4DD8-897D-73373812DB4F}" sibTransId="{6DB3A56F-3B28-4119-9D44-82A43EF53FD7}"/>
    <dgm:cxn modelId="{8B3EF88E-B984-4480-8437-0818547FD790}" type="presOf" srcId="{2D5538AE-20C6-45E0-A8C0-CB9C565ED11D}" destId="{F71188AD-D94C-4271-997B-9DC969BBE637}" srcOrd="1" destOrd="0" presId="urn:microsoft.com/office/officeart/2005/8/layout/process1"/>
    <dgm:cxn modelId="{72A01E90-A325-4542-A4EE-25FA8C96706E}" type="presOf" srcId="{2C2738BC-7036-4A0C-A73A-FACF79EFF12F}" destId="{48971C8D-D5BC-458A-8CEE-8DB24BDD4DC6}" srcOrd="0" destOrd="2" presId="urn:microsoft.com/office/officeart/2005/8/layout/process1"/>
    <dgm:cxn modelId="{54A90793-4F2B-44CD-9A1B-5B3BF36C5183}" type="presOf" srcId="{14B0661F-11E4-486B-9F7A-A51AD680DA6C}" destId="{03DEB232-BDA8-4B57-9FEA-6699F3125F36}" srcOrd="0" destOrd="3" presId="urn:microsoft.com/office/officeart/2005/8/layout/process1"/>
    <dgm:cxn modelId="{25622C94-5562-4150-A630-076E72F95BC9}" srcId="{C6974A5A-8A61-42E3-B78C-C092EE53F602}" destId="{36AE2928-6E4F-4EF8-8ACA-09B2DF92237B}" srcOrd="0" destOrd="0" parTransId="{93A32751-2613-413F-AB09-041F48F4B408}" sibTransId="{908F8940-1C6F-44C0-B9BC-B649C35468AA}"/>
    <dgm:cxn modelId="{F82CBF96-720D-49ED-8AE4-955D27BD5ABB}" type="presOf" srcId="{70FB6FEE-2BF0-44F4-84DE-CDCAA48894E3}" destId="{03DEB232-BDA8-4B57-9FEA-6699F3125F36}" srcOrd="0" destOrd="4" presId="urn:microsoft.com/office/officeart/2005/8/layout/process1"/>
    <dgm:cxn modelId="{1041EE9E-E59E-4076-8ADF-A72C1F7EA5DB}" type="presOf" srcId="{336550F4-4F90-489A-A2B8-0E7537C4889D}" destId="{CF5E2B92-7AFA-4730-8AB9-38FD64510F84}" srcOrd="0" destOrd="0" presId="urn:microsoft.com/office/officeart/2005/8/layout/process1"/>
    <dgm:cxn modelId="{C751DAA5-1E11-41F7-B12D-29BD91D23A19}" type="presOf" srcId="{CAF22024-95DF-4D8E-B138-94D061E6B6D1}" destId="{03DEB232-BDA8-4B57-9FEA-6699F3125F36}" srcOrd="0" destOrd="2" presId="urn:microsoft.com/office/officeart/2005/8/layout/process1"/>
    <dgm:cxn modelId="{816C0AA8-033A-4ACD-9594-49E27279AFBF}" srcId="{5062B019-5E23-4B7A-85DE-BE08A40D2106}" destId="{1E17E6E1-EB6C-488F-B200-8EBA8540A89F}" srcOrd="0" destOrd="0" parTransId="{CD5E386F-AA62-4F93-9960-9AF6CD00AD00}" sibTransId="{3D5B1DFE-20AE-4A41-A2F5-AA3533A9EB50}"/>
    <dgm:cxn modelId="{563412AF-4835-43A3-856F-EE904AC97ED0}" srcId="{C6974A5A-8A61-42E3-B78C-C092EE53F602}" destId="{2C2738BC-7036-4A0C-A73A-FACF79EFF12F}" srcOrd="1" destOrd="0" parTransId="{3D63C4D2-4CAD-4CB9-8F19-F02910694C5D}" sibTransId="{66E7BBF2-1482-43BE-A9C2-686BDB19AAEF}"/>
    <dgm:cxn modelId="{EF4699B6-61C3-42D9-BAA1-2BE105CBEE17}" srcId="{336550F4-4F90-489A-A2B8-0E7537C4889D}" destId="{51AC1134-3B05-4284-B0D8-763D9B5105D8}" srcOrd="0" destOrd="0" parTransId="{FEF4EC3D-C34E-496F-8589-E1FCFDE59D37}" sibTransId="{2D5538AE-20C6-45E0-A8C0-CB9C565ED11D}"/>
    <dgm:cxn modelId="{B8DF61C8-DC01-435E-9A7D-C63812DBD760}" type="presOf" srcId="{84B28FD4-EA72-4F5C-B9BD-E2428C071485}" destId="{48971C8D-D5BC-458A-8CEE-8DB24BDD4DC6}" srcOrd="0" destOrd="9" presId="urn:microsoft.com/office/officeart/2005/8/layout/process1"/>
    <dgm:cxn modelId="{7EC7C9CF-C72F-4A1E-9376-727F7D058EA9}" srcId="{CAF22024-95DF-4D8E-B138-94D061E6B6D1}" destId="{70FB6FEE-2BF0-44F4-84DE-CDCAA48894E3}" srcOrd="1" destOrd="0" parTransId="{68150E9A-0E72-4DBC-B1ED-45567D980934}" sibTransId="{0220CB98-7097-4053-BC1F-43118DB29926}"/>
    <dgm:cxn modelId="{D11E0DDB-AEA5-4C94-A318-B73A875FE471}" type="presOf" srcId="{C6974A5A-8A61-42E3-B78C-C092EE53F602}" destId="{48971C8D-D5BC-458A-8CEE-8DB24BDD4DC6}" srcOrd="0" destOrd="0" presId="urn:microsoft.com/office/officeart/2005/8/layout/process1"/>
    <dgm:cxn modelId="{40F3F4DD-A24C-4100-B1B3-7C06A5E7FE17}" type="presOf" srcId="{1E17E6E1-EB6C-488F-B200-8EBA8540A89F}" destId="{48971C8D-D5BC-458A-8CEE-8DB24BDD4DC6}" srcOrd="0" destOrd="7" presId="urn:microsoft.com/office/officeart/2005/8/layout/process1"/>
    <dgm:cxn modelId="{9890C5FF-2C26-438B-A2FF-E4F7D7865554}" type="presOf" srcId="{DB794ECA-BC22-4F7D-A3DF-6FCBA01A1D5C}" destId="{03DEB232-BDA8-4B57-9FEA-6699F3125F36}" srcOrd="0" destOrd="5" presId="urn:microsoft.com/office/officeart/2005/8/layout/process1"/>
    <dgm:cxn modelId="{04CDA7E2-C3A0-45A5-8C81-DA10EF059CB6}" type="presParOf" srcId="{CF5E2B92-7AFA-4730-8AB9-38FD64510F84}" destId="{03DEB232-BDA8-4B57-9FEA-6699F3125F36}" srcOrd="0" destOrd="0" presId="urn:microsoft.com/office/officeart/2005/8/layout/process1"/>
    <dgm:cxn modelId="{F6A24D52-FC78-4881-879B-E96530AD0B00}" type="presParOf" srcId="{CF5E2B92-7AFA-4730-8AB9-38FD64510F84}" destId="{DF11DBF8-2B6B-4EC4-AF41-A5B2BFBE56A1}" srcOrd="1" destOrd="0" presId="urn:microsoft.com/office/officeart/2005/8/layout/process1"/>
    <dgm:cxn modelId="{E683DCD9-7ACD-4D54-9568-FFE2CFBDA88F}" type="presParOf" srcId="{DF11DBF8-2B6B-4EC4-AF41-A5B2BFBE56A1}" destId="{F71188AD-D94C-4271-997B-9DC969BBE637}" srcOrd="0" destOrd="0" presId="urn:microsoft.com/office/officeart/2005/8/layout/process1"/>
    <dgm:cxn modelId="{DD205CC7-D9BE-4A1F-BFDB-8E50D2AAEA42}" type="presParOf" srcId="{CF5E2B92-7AFA-4730-8AB9-38FD64510F84}" destId="{48971C8D-D5BC-458A-8CEE-8DB24BDD4DC6}"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27DB488-9028-4814-B38C-F771C0C5C100}" type="doc">
      <dgm:prSet loTypeId="urn:microsoft.com/office/officeart/2005/8/layout/orgChart1" loCatId="hierarchy" qsTypeId="urn:microsoft.com/office/officeart/2005/8/quickstyle/3d2" qsCatId="3D" csTypeId="urn:microsoft.com/office/officeart/2005/8/colors/accent0_3" csCatId="mainScheme" phldr="1"/>
      <dgm:spPr/>
      <dgm:t>
        <a:bodyPr/>
        <a:lstStyle/>
        <a:p>
          <a:endParaRPr lang="en-US"/>
        </a:p>
      </dgm:t>
    </dgm:pt>
    <dgm:pt modelId="{4CD89336-DEDC-4066-A991-84A17C9E8028}">
      <dgm:prSet phldrT="[Text]"/>
      <dgm:spPr>
        <a:solidFill>
          <a:schemeClr val="accent5">
            <a:lumMod val="40000"/>
            <a:lumOff val="60000"/>
          </a:schemeClr>
        </a:solidFill>
      </dgm:spPr>
      <dgm:t>
        <a:bodyPr/>
        <a:lstStyle/>
        <a:p>
          <a:r>
            <a:rPr lang="en-US" dirty="0"/>
            <a:t>Contractor</a:t>
          </a:r>
        </a:p>
      </dgm:t>
    </dgm:pt>
    <dgm:pt modelId="{89EBCC3C-E223-43AF-B3E1-D7EA5C08621A}" type="parTrans" cxnId="{D0882767-1A1A-47CC-B91E-7F90CB88E576}">
      <dgm:prSet/>
      <dgm:spPr/>
      <dgm:t>
        <a:bodyPr/>
        <a:lstStyle/>
        <a:p>
          <a:endParaRPr lang="en-US"/>
        </a:p>
      </dgm:t>
    </dgm:pt>
    <dgm:pt modelId="{C693CA83-5D25-4F77-A4E8-307E52694A3A}" type="sibTrans" cxnId="{D0882767-1A1A-47CC-B91E-7F90CB88E576}">
      <dgm:prSet/>
      <dgm:spPr/>
      <dgm:t>
        <a:bodyPr/>
        <a:lstStyle/>
        <a:p>
          <a:endParaRPr lang="en-US"/>
        </a:p>
      </dgm:t>
    </dgm:pt>
    <dgm:pt modelId="{79A05C9E-77ED-4919-8285-3DE325B3EC7D}">
      <dgm:prSet phldrT="[Text]"/>
      <dgm:spPr>
        <a:solidFill>
          <a:schemeClr val="accent5">
            <a:lumMod val="20000"/>
            <a:lumOff val="80000"/>
          </a:schemeClr>
        </a:solidFill>
      </dgm:spPr>
      <dgm:t>
        <a:bodyPr/>
        <a:lstStyle/>
        <a:p>
          <a:r>
            <a:rPr lang="en-US" dirty="0"/>
            <a:t>Super*</a:t>
          </a:r>
        </a:p>
      </dgm:t>
    </dgm:pt>
    <dgm:pt modelId="{426BE7CC-2161-469D-A5EB-7BCF5A28AF76}" type="parTrans" cxnId="{9F975739-A1D8-4523-847C-8244FCEA4752}">
      <dgm:prSet/>
      <dgm:spPr/>
      <dgm:t>
        <a:bodyPr/>
        <a:lstStyle/>
        <a:p>
          <a:endParaRPr lang="en-US"/>
        </a:p>
      </dgm:t>
    </dgm:pt>
    <dgm:pt modelId="{89C9D497-FC19-452A-A4BF-42551C0AED0A}" type="sibTrans" cxnId="{9F975739-A1D8-4523-847C-8244FCEA4752}">
      <dgm:prSet/>
      <dgm:spPr/>
      <dgm:t>
        <a:bodyPr/>
        <a:lstStyle/>
        <a:p>
          <a:endParaRPr lang="en-US"/>
        </a:p>
      </dgm:t>
    </dgm:pt>
    <dgm:pt modelId="{7FC01BED-29C1-430B-A2C5-FDBA588781B4}">
      <dgm:prSet phldrT="[Text]"/>
      <dgm:spPr>
        <a:solidFill>
          <a:schemeClr val="accent5">
            <a:lumMod val="20000"/>
            <a:lumOff val="80000"/>
          </a:schemeClr>
        </a:solidFill>
      </dgm:spPr>
      <dgm:t>
        <a:bodyPr/>
        <a:lstStyle/>
        <a:p>
          <a:r>
            <a:rPr lang="en-US" dirty="0"/>
            <a:t>CQCSM**</a:t>
          </a:r>
        </a:p>
      </dgm:t>
    </dgm:pt>
    <dgm:pt modelId="{D9D79755-9D11-43C1-8160-67DB02767C3D}" type="parTrans" cxnId="{9BB67E7B-7BA6-4BA6-8BFA-0ABBB977671F}">
      <dgm:prSet/>
      <dgm:spPr/>
      <dgm:t>
        <a:bodyPr/>
        <a:lstStyle/>
        <a:p>
          <a:endParaRPr lang="en-US"/>
        </a:p>
      </dgm:t>
    </dgm:pt>
    <dgm:pt modelId="{DD3403CB-3F5D-49A0-B4CA-EAD589BCDE95}" type="sibTrans" cxnId="{9BB67E7B-7BA6-4BA6-8BFA-0ABBB977671F}">
      <dgm:prSet/>
      <dgm:spPr/>
      <dgm:t>
        <a:bodyPr/>
        <a:lstStyle/>
        <a:p>
          <a:endParaRPr lang="en-US"/>
        </a:p>
      </dgm:t>
    </dgm:pt>
    <dgm:pt modelId="{1BF50D50-68B3-43BC-9C67-2A6838D3396C}">
      <dgm:prSet/>
      <dgm:spPr>
        <a:solidFill>
          <a:schemeClr val="accent5">
            <a:lumMod val="20000"/>
            <a:lumOff val="80000"/>
          </a:schemeClr>
        </a:solidFill>
      </dgm:spPr>
      <dgm:t>
        <a:bodyPr/>
        <a:lstStyle/>
        <a:p>
          <a:r>
            <a:rPr lang="en-US" dirty="0"/>
            <a:t>SSHO</a:t>
          </a:r>
        </a:p>
      </dgm:t>
    </dgm:pt>
    <dgm:pt modelId="{61BE989D-CFD5-48A7-8A1F-359281DFB7DF}" type="parTrans" cxnId="{4649293E-1EB3-4993-8603-EBA4841B645B}">
      <dgm:prSet/>
      <dgm:spPr/>
      <dgm:t>
        <a:bodyPr/>
        <a:lstStyle/>
        <a:p>
          <a:endParaRPr lang="en-US"/>
        </a:p>
      </dgm:t>
    </dgm:pt>
    <dgm:pt modelId="{2B1191EC-2431-4269-A3EF-7E8F68A074D2}" type="sibTrans" cxnId="{4649293E-1EB3-4993-8603-EBA4841B645B}">
      <dgm:prSet/>
      <dgm:spPr/>
      <dgm:t>
        <a:bodyPr/>
        <a:lstStyle/>
        <a:p>
          <a:endParaRPr lang="en-US"/>
        </a:p>
      </dgm:t>
    </dgm:pt>
    <dgm:pt modelId="{66B2D8B8-A237-42BA-A344-9479106E05A1}">
      <dgm:prSet/>
      <dgm:spPr>
        <a:solidFill>
          <a:schemeClr val="accent5">
            <a:lumMod val="20000"/>
            <a:lumOff val="80000"/>
          </a:schemeClr>
        </a:solidFill>
      </dgm:spPr>
      <dgm:t>
        <a:bodyPr/>
        <a:lstStyle/>
        <a:p>
          <a:r>
            <a:rPr lang="en-US" dirty="0"/>
            <a:t>PM</a:t>
          </a:r>
        </a:p>
      </dgm:t>
    </dgm:pt>
    <dgm:pt modelId="{491FF934-C10C-4CE1-A6EE-8D0A49640BD6}" type="parTrans" cxnId="{1F3DDF9E-F8F0-4B27-BCAB-A8E06AD76683}">
      <dgm:prSet/>
      <dgm:spPr/>
      <dgm:t>
        <a:bodyPr/>
        <a:lstStyle/>
        <a:p>
          <a:endParaRPr lang="en-US"/>
        </a:p>
      </dgm:t>
    </dgm:pt>
    <dgm:pt modelId="{0A728E68-48A1-485B-9CBE-F62814C572E3}" type="sibTrans" cxnId="{1F3DDF9E-F8F0-4B27-BCAB-A8E06AD76683}">
      <dgm:prSet/>
      <dgm:spPr/>
      <dgm:t>
        <a:bodyPr/>
        <a:lstStyle/>
        <a:p>
          <a:endParaRPr lang="en-US"/>
        </a:p>
      </dgm:t>
    </dgm:pt>
    <dgm:pt modelId="{D623830B-E9B8-48E9-B29C-AB7ECEA6BDF6}">
      <dgm:prSet/>
      <dgm:spPr>
        <a:solidFill>
          <a:schemeClr val="accent5">
            <a:lumMod val="20000"/>
            <a:lumOff val="80000"/>
          </a:schemeClr>
        </a:solidFill>
      </dgm:spPr>
      <dgm:t>
        <a:bodyPr/>
        <a:lstStyle/>
        <a:p>
          <a:r>
            <a:rPr lang="en-US" dirty="0"/>
            <a:t>Subs</a:t>
          </a:r>
        </a:p>
      </dgm:t>
    </dgm:pt>
    <dgm:pt modelId="{9E0C4ED7-4273-444A-9522-4BD228D01566}" type="parTrans" cxnId="{5B12E5C6-FF60-4B0B-AE60-682DEB1274EC}">
      <dgm:prSet/>
      <dgm:spPr/>
      <dgm:t>
        <a:bodyPr/>
        <a:lstStyle/>
        <a:p>
          <a:endParaRPr lang="en-US"/>
        </a:p>
      </dgm:t>
    </dgm:pt>
    <dgm:pt modelId="{1A8FFE01-56DC-4EE7-9BD0-35A2FC09921A}" type="sibTrans" cxnId="{5B12E5C6-FF60-4B0B-AE60-682DEB1274EC}">
      <dgm:prSet/>
      <dgm:spPr/>
      <dgm:t>
        <a:bodyPr/>
        <a:lstStyle/>
        <a:p>
          <a:endParaRPr lang="en-US"/>
        </a:p>
      </dgm:t>
    </dgm:pt>
    <dgm:pt modelId="{55EEFCD4-74B2-458D-8716-D1C14C57188C}">
      <dgm:prSet/>
      <dgm:spPr>
        <a:solidFill>
          <a:schemeClr val="accent5">
            <a:lumMod val="20000"/>
            <a:lumOff val="80000"/>
          </a:schemeClr>
        </a:solidFill>
      </dgm:spPr>
      <dgm:t>
        <a:bodyPr/>
        <a:lstStyle/>
        <a:p>
          <a:r>
            <a:rPr lang="en-US" dirty="0"/>
            <a:t>Sub QC</a:t>
          </a:r>
        </a:p>
      </dgm:t>
    </dgm:pt>
    <dgm:pt modelId="{6B4A3BFD-D112-4213-8A55-1C0B4FF904A6}" type="parTrans" cxnId="{B6DC0F4B-B931-4D5F-84D7-CA5E28CFBFD3}">
      <dgm:prSet/>
      <dgm:spPr/>
      <dgm:t>
        <a:bodyPr/>
        <a:lstStyle/>
        <a:p>
          <a:endParaRPr lang="en-US"/>
        </a:p>
      </dgm:t>
    </dgm:pt>
    <dgm:pt modelId="{7DEB5C30-6031-4F61-8171-24CC2AEF0405}" type="sibTrans" cxnId="{B6DC0F4B-B931-4D5F-84D7-CA5E28CFBFD3}">
      <dgm:prSet/>
      <dgm:spPr/>
      <dgm:t>
        <a:bodyPr/>
        <a:lstStyle/>
        <a:p>
          <a:endParaRPr lang="en-US"/>
        </a:p>
      </dgm:t>
    </dgm:pt>
    <dgm:pt modelId="{88FE3D60-4EB5-49D9-8033-8E3C29D733B1}">
      <dgm:prSet/>
      <dgm:spPr>
        <a:solidFill>
          <a:schemeClr val="accent5">
            <a:lumMod val="20000"/>
            <a:lumOff val="80000"/>
          </a:schemeClr>
        </a:solidFill>
      </dgm:spPr>
      <dgm:t>
        <a:bodyPr/>
        <a:lstStyle/>
        <a:p>
          <a:r>
            <a:rPr lang="en-US" dirty="0"/>
            <a:t>CQC Staff</a:t>
          </a:r>
        </a:p>
      </dgm:t>
    </dgm:pt>
    <dgm:pt modelId="{7F9BCD8F-1F68-46F6-BC6A-928EDCAD2B7A}" type="parTrans" cxnId="{607CB740-4D62-445A-B96C-EC8236E8E118}">
      <dgm:prSet/>
      <dgm:spPr/>
      <dgm:t>
        <a:bodyPr/>
        <a:lstStyle/>
        <a:p>
          <a:endParaRPr lang="en-US"/>
        </a:p>
      </dgm:t>
    </dgm:pt>
    <dgm:pt modelId="{59094425-5B5F-4216-9B02-CE449A4F0FEA}" type="sibTrans" cxnId="{607CB740-4D62-445A-B96C-EC8236E8E118}">
      <dgm:prSet/>
      <dgm:spPr/>
      <dgm:t>
        <a:bodyPr/>
        <a:lstStyle/>
        <a:p>
          <a:endParaRPr lang="en-US"/>
        </a:p>
      </dgm:t>
    </dgm:pt>
    <dgm:pt modelId="{5579C6AC-6B8E-4062-888D-FC0E4074D426}">
      <dgm:prSet/>
      <dgm:spPr>
        <a:solidFill>
          <a:srgbClr val="00B050"/>
        </a:solidFill>
      </dgm:spPr>
      <dgm:t>
        <a:bodyPr/>
        <a:lstStyle/>
        <a:p>
          <a:r>
            <a:rPr lang="en-US" dirty="0"/>
            <a:t>Design QM</a:t>
          </a:r>
        </a:p>
      </dgm:t>
    </dgm:pt>
    <dgm:pt modelId="{97F36647-4EC8-45FE-B042-570FC74CC67C}" type="parTrans" cxnId="{843EC494-A115-4C70-AA03-4C87B6834EC7}">
      <dgm:prSet/>
      <dgm:spPr/>
      <dgm:t>
        <a:bodyPr/>
        <a:lstStyle/>
        <a:p>
          <a:endParaRPr lang="en-US"/>
        </a:p>
      </dgm:t>
    </dgm:pt>
    <dgm:pt modelId="{56BF7452-ACFC-452D-A187-4D59DD665531}" type="sibTrans" cxnId="{843EC494-A115-4C70-AA03-4C87B6834EC7}">
      <dgm:prSet/>
      <dgm:spPr/>
      <dgm:t>
        <a:bodyPr/>
        <a:lstStyle/>
        <a:p>
          <a:endParaRPr lang="en-US"/>
        </a:p>
      </dgm:t>
    </dgm:pt>
    <dgm:pt modelId="{26B25118-EA50-4BCB-8156-8C939209D332}">
      <dgm:prSet/>
      <dgm:spPr>
        <a:solidFill>
          <a:srgbClr val="00B050"/>
        </a:solidFill>
      </dgm:spPr>
      <dgm:t>
        <a:bodyPr/>
        <a:lstStyle/>
        <a:p>
          <a:r>
            <a:rPr lang="en-US" dirty="0"/>
            <a:t>AE</a:t>
          </a:r>
        </a:p>
      </dgm:t>
    </dgm:pt>
    <dgm:pt modelId="{8E91C981-9678-48DF-BEDA-4D828751ABBD}" type="parTrans" cxnId="{28DEE0F3-51FF-48B9-A97F-1414A2D44E5E}">
      <dgm:prSet/>
      <dgm:spPr/>
      <dgm:t>
        <a:bodyPr/>
        <a:lstStyle/>
        <a:p>
          <a:endParaRPr lang="en-US"/>
        </a:p>
      </dgm:t>
    </dgm:pt>
    <dgm:pt modelId="{2D0BC355-7CB8-4E8F-8068-8F18A6D9B69E}" type="sibTrans" cxnId="{28DEE0F3-51FF-48B9-A97F-1414A2D44E5E}">
      <dgm:prSet/>
      <dgm:spPr/>
      <dgm:t>
        <a:bodyPr/>
        <a:lstStyle/>
        <a:p>
          <a:endParaRPr lang="en-US"/>
        </a:p>
      </dgm:t>
    </dgm:pt>
    <dgm:pt modelId="{C80AD17D-65DA-46B2-B374-1E205B83D987}">
      <dgm:prSet/>
      <dgm:spPr>
        <a:solidFill>
          <a:srgbClr val="00B050"/>
        </a:solidFill>
      </dgm:spPr>
      <dgm:t>
        <a:bodyPr/>
        <a:lstStyle/>
        <a:p>
          <a:r>
            <a:rPr lang="en-US" dirty="0"/>
            <a:t>ITR Team</a:t>
          </a:r>
        </a:p>
      </dgm:t>
    </dgm:pt>
    <dgm:pt modelId="{90BD89C3-706F-491D-AA5A-E5D6C175B9FE}" type="parTrans" cxnId="{CC01DE6F-3BE5-4EEA-B97C-6891BDAC8BEC}">
      <dgm:prSet/>
      <dgm:spPr/>
      <dgm:t>
        <a:bodyPr/>
        <a:lstStyle/>
        <a:p>
          <a:endParaRPr lang="en-US"/>
        </a:p>
      </dgm:t>
    </dgm:pt>
    <dgm:pt modelId="{8DBE668C-700C-4B36-B216-A4C08F8F437A}" type="sibTrans" cxnId="{CC01DE6F-3BE5-4EEA-B97C-6891BDAC8BEC}">
      <dgm:prSet/>
      <dgm:spPr/>
      <dgm:t>
        <a:bodyPr/>
        <a:lstStyle/>
        <a:p>
          <a:endParaRPr lang="en-US"/>
        </a:p>
      </dgm:t>
    </dgm:pt>
    <dgm:pt modelId="{8DCA5EE3-9208-485E-9CCD-ADDF56BEB7CC}" type="pres">
      <dgm:prSet presAssocID="{227DB488-9028-4814-B38C-F771C0C5C100}" presName="hierChild1" presStyleCnt="0">
        <dgm:presLayoutVars>
          <dgm:orgChart val="1"/>
          <dgm:chPref val="1"/>
          <dgm:dir/>
          <dgm:animOne val="branch"/>
          <dgm:animLvl val="lvl"/>
          <dgm:resizeHandles/>
        </dgm:presLayoutVars>
      </dgm:prSet>
      <dgm:spPr/>
    </dgm:pt>
    <dgm:pt modelId="{A818EF2F-0B30-4213-B8F7-F04A81AF96FD}" type="pres">
      <dgm:prSet presAssocID="{4CD89336-DEDC-4066-A991-84A17C9E8028}" presName="hierRoot1" presStyleCnt="0">
        <dgm:presLayoutVars>
          <dgm:hierBranch val="init"/>
        </dgm:presLayoutVars>
      </dgm:prSet>
      <dgm:spPr/>
    </dgm:pt>
    <dgm:pt modelId="{11044F2C-1EEC-4D3E-A5AB-940120CA900C}" type="pres">
      <dgm:prSet presAssocID="{4CD89336-DEDC-4066-A991-84A17C9E8028}" presName="rootComposite1" presStyleCnt="0"/>
      <dgm:spPr/>
    </dgm:pt>
    <dgm:pt modelId="{09E63F72-EDFD-491E-BD20-CF9C5D520623}" type="pres">
      <dgm:prSet presAssocID="{4CD89336-DEDC-4066-A991-84A17C9E8028}" presName="rootText1" presStyleLbl="node0" presStyleIdx="0" presStyleCnt="1">
        <dgm:presLayoutVars>
          <dgm:chPref val="3"/>
        </dgm:presLayoutVars>
      </dgm:prSet>
      <dgm:spPr/>
    </dgm:pt>
    <dgm:pt modelId="{59D09571-AFB3-4CEA-A4F1-C94DE74A4D43}" type="pres">
      <dgm:prSet presAssocID="{4CD89336-DEDC-4066-A991-84A17C9E8028}" presName="rootConnector1" presStyleLbl="node1" presStyleIdx="0" presStyleCnt="0"/>
      <dgm:spPr/>
    </dgm:pt>
    <dgm:pt modelId="{CF085281-D5E1-4982-9096-52E14C53D986}" type="pres">
      <dgm:prSet presAssocID="{4CD89336-DEDC-4066-A991-84A17C9E8028}" presName="hierChild2" presStyleCnt="0"/>
      <dgm:spPr/>
    </dgm:pt>
    <dgm:pt modelId="{5F2EE031-68C0-441D-BE62-F89456F0315E}" type="pres">
      <dgm:prSet presAssocID="{426BE7CC-2161-469D-A5EB-7BCF5A28AF76}" presName="Name37" presStyleLbl="parChTrans1D2" presStyleIdx="0" presStyleCnt="4"/>
      <dgm:spPr/>
    </dgm:pt>
    <dgm:pt modelId="{D9A838CD-5A29-4662-A102-185C4FDD0095}" type="pres">
      <dgm:prSet presAssocID="{79A05C9E-77ED-4919-8285-3DE325B3EC7D}" presName="hierRoot2" presStyleCnt="0">
        <dgm:presLayoutVars>
          <dgm:hierBranch val="init"/>
        </dgm:presLayoutVars>
      </dgm:prSet>
      <dgm:spPr/>
    </dgm:pt>
    <dgm:pt modelId="{049B5E0C-868F-4988-BD5C-5F6526C8C327}" type="pres">
      <dgm:prSet presAssocID="{79A05C9E-77ED-4919-8285-3DE325B3EC7D}" presName="rootComposite" presStyleCnt="0"/>
      <dgm:spPr/>
    </dgm:pt>
    <dgm:pt modelId="{872F55B2-F9CB-4C00-B634-0AF7FA59AA9E}" type="pres">
      <dgm:prSet presAssocID="{79A05C9E-77ED-4919-8285-3DE325B3EC7D}" presName="rootText" presStyleLbl="node2" presStyleIdx="0" presStyleCnt="4">
        <dgm:presLayoutVars>
          <dgm:chPref val="3"/>
        </dgm:presLayoutVars>
      </dgm:prSet>
      <dgm:spPr/>
    </dgm:pt>
    <dgm:pt modelId="{BC0C1DF0-591F-4DFB-B2BA-65A830323198}" type="pres">
      <dgm:prSet presAssocID="{79A05C9E-77ED-4919-8285-3DE325B3EC7D}" presName="rootConnector" presStyleLbl="node2" presStyleIdx="0" presStyleCnt="4"/>
      <dgm:spPr/>
    </dgm:pt>
    <dgm:pt modelId="{178A7016-9F06-4A90-918D-49BC3C09CF82}" type="pres">
      <dgm:prSet presAssocID="{79A05C9E-77ED-4919-8285-3DE325B3EC7D}" presName="hierChild4" presStyleCnt="0"/>
      <dgm:spPr/>
    </dgm:pt>
    <dgm:pt modelId="{B68FD2A2-D445-4263-8228-10781795FD99}" type="pres">
      <dgm:prSet presAssocID="{9E0C4ED7-4273-444A-9522-4BD228D01566}" presName="Name37" presStyleLbl="parChTrans1D3" presStyleIdx="0" presStyleCnt="2"/>
      <dgm:spPr/>
    </dgm:pt>
    <dgm:pt modelId="{A35E9CD9-C88E-4E92-A4C0-8C1C78716A48}" type="pres">
      <dgm:prSet presAssocID="{D623830B-E9B8-48E9-B29C-AB7ECEA6BDF6}" presName="hierRoot2" presStyleCnt="0">
        <dgm:presLayoutVars>
          <dgm:hierBranch val="init"/>
        </dgm:presLayoutVars>
      </dgm:prSet>
      <dgm:spPr/>
    </dgm:pt>
    <dgm:pt modelId="{21849E0F-221A-4BFF-B815-7DC3FA05C965}" type="pres">
      <dgm:prSet presAssocID="{D623830B-E9B8-48E9-B29C-AB7ECEA6BDF6}" presName="rootComposite" presStyleCnt="0"/>
      <dgm:spPr/>
    </dgm:pt>
    <dgm:pt modelId="{D573FC06-61D1-4729-8421-42A78042988E}" type="pres">
      <dgm:prSet presAssocID="{D623830B-E9B8-48E9-B29C-AB7ECEA6BDF6}" presName="rootText" presStyleLbl="node3" presStyleIdx="0" presStyleCnt="2">
        <dgm:presLayoutVars>
          <dgm:chPref val="3"/>
        </dgm:presLayoutVars>
      </dgm:prSet>
      <dgm:spPr/>
    </dgm:pt>
    <dgm:pt modelId="{B9427284-B855-49DF-90B5-A4F772A7E593}" type="pres">
      <dgm:prSet presAssocID="{D623830B-E9B8-48E9-B29C-AB7ECEA6BDF6}" presName="rootConnector" presStyleLbl="node3" presStyleIdx="0" presStyleCnt="2"/>
      <dgm:spPr/>
    </dgm:pt>
    <dgm:pt modelId="{25E0AE0C-E454-4435-BE85-DECD06731621}" type="pres">
      <dgm:prSet presAssocID="{D623830B-E9B8-48E9-B29C-AB7ECEA6BDF6}" presName="hierChild4" presStyleCnt="0"/>
      <dgm:spPr/>
    </dgm:pt>
    <dgm:pt modelId="{D69BF92D-02D1-48E9-86A4-48BF3F40A73B}" type="pres">
      <dgm:prSet presAssocID="{6B4A3BFD-D112-4213-8A55-1C0B4FF904A6}" presName="Name37" presStyleLbl="parChTrans1D4" presStyleIdx="0" presStyleCnt="4"/>
      <dgm:spPr/>
    </dgm:pt>
    <dgm:pt modelId="{4AF066DF-8752-4E9B-9A64-46619665FD57}" type="pres">
      <dgm:prSet presAssocID="{55EEFCD4-74B2-458D-8716-D1C14C57188C}" presName="hierRoot2" presStyleCnt="0">
        <dgm:presLayoutVars>
          <dgm:hierBranch val="init"/>
        </dgm:presLayoutVars>
      </dgm:prSet>
      <dgm:spPr/>
    </dgm:pt>
    <dgm:pt modelId="{8DEDFB84-BC49-41AD-AB60-CC703EF52EF0}" type="pres">
      <dgm:prSet presAssocID="{55EEFCD4-74B2-458D-8716-D1C14C57188C}" presName="rootComposite" presStyleCnt="0"/>
      <dgm:spPr/>
    </dgm:pt>
    <dgm:pt modelId="{6DE2760B-371F-45D8-AEC0-49960459CAE3}" type="pres">
      <dgm:prSet presAssocID="{55EEFCD4-74B2-458D-8716-D1C14C57188C}" presName="rootText" presStyleLbl="node4" presStyleIdx="0" presStyleCnt="4">
        <dgm:presLayoutVars>
          <dgm:chPref val="3"/>
        </dgm:presLayoutVars>
      </dgm:prSet>
      <dgm:spPr/>
    </dgm:pt>
    <dgm:pt modelId="{9907B7E4-A87E-40B3-9D7C-AC04BF62E024}" type="pres">
      <dgm:prSet presAssocID="{55EEFCD4-74B2-458D-8716-D1C14C57188C}" presName="rootConnector" presStyleLbl="node4" presStyleIdx="0" presStyleCnt="4"/>
      <dgm:spPr/>
    </dgm:pt>
    <dgm:pt modelId="{2AECBF75-8A0F-4617-A272-6DC72270845A}" type="pres">
      <dgm:prSet presAssocID="{55EEFCD4-74B2-458D-8716-D1C14C57188C}" presName="hierChild4" presStyleCnt="0"/>
      <dgm:spPr/>
    </dgm:pt>
    <dgm:pt modelId="{977AB9B3-B712-4671-84CB-C8F72600F734}" type="pres">
      <dgm:prSet presAssocID="{55EEFCD4-74B2-458D-8716-D1C14C57188C}" presName="hierChild5" presStyleCnt="0"/>
      <dgm:spPr/>
    </dgm:pt>
    <dgm:pt modelId="{EE8C86EB-30AB-48B6-B2EC-D05CCFD36451}" type="pres">
      <dgm:prSet presAssocID="{D623830B-E9B8-48E9-B29C-AB7ECEA6BDF6}" presName="hierChild5" presStyleCnt="0"/>
      <dgm:spPr/>
    </dgm:pt>
    <dgm:pt modelId="{1AA8F794-53A3-4CBF-9A34-A7B2C33592C0}" type="pres">
      <dgm:prSet presAssocID="{79A05C9E-77ED-4919-8285-3DE325B3EC7D}" presName="hierChild5" presStyleCnt="0"/>
      <dgm:spPr/>
    </dgm:pt>
    <dgm:pt modelId="{3CFF1856-E245-4B63-A82C-C9BE8BAEE8BB}" type="pres">
      <dgm:prSet presAssocID="{D9D79755-9D11-43C1-8160-67DB02767C3D}" presName="Name37" presStyleLbl="parChTrans1D2" presStyleIdx="1" presStyleCnt="4"/>
      <dgm:spPr/>
    </dgm:pt>
    <dgm:pt modelId="{DED9722B-6947-44FE-8FE1-C26F690EC284}" type="pres">
      <dgm:prSet presAssocID="{7FC01BED-29C1-430B-A2C5-FDBA588781B4}" presName="hierRoot2" presStyleCnt="0">
        <dgm:presLayoutVars>
          <dgm:hierBranch val="init"/>
        </dgm:presLayoutVars>
      </dgm:prSet>
      <dgm:spPr/>
    </dgm:pt>
    <dgm:pt modelId="{514A1F34-E494-440F-8032-7A8BB1A5B80D}" type="pres">
      <dgm:prSet presAssocID="{7FC01BED-29C1-430B-A2C5-FDBA588781B4}" presName="rootComposite" presStyleCnt="0"/>
      <dgm:spPr/>
    </dgm:pt>
    <dgm:pt modelId="{99FE0ED0-7C36-4C83-B28D-0B48706C84A2}" type="pres">
      <dgm:prSet presAssocID="{7FC01BED-29C1-430B-A2C5-FDBA588781B4}" presName="rootText" presStyleLbl="node2" presStyleIdx="1" presStyleCnt="4">
        <dgm:presLayoutVars>
          <dgm:chPref val="3"/>
        </dgm:presLayoutVars>
      </dgm:prSet>
      <dgm:spPr/>
    </dgm:pt>
    <dgm:pt modelId="{F51E96C0-8FD2-479C-807F-33E119261982}" type="pres">
      <dgm:prSet presAssocID="{7FC01BED-29C1-430B-A2C5-FDBA588781B4}" presName="rootConnector" presStyleLbl="node2" presStyleIdx="1" presStyleCnt="4"/>
      <dgm:spPr/>
    </dgm:pt>
    <dgm:pt modelId="{C7D83C96-8C4F-4E31-8368-FBB7319B3417}" type="pres">
      <dgm:prSet presAssocID="{7FC01BED-29C1-430B-A2C5-FDBA588781B4}" presName="hierChild4" presStyleCnt="0"/>
      <dgm:spPr/>
    </dgm:pt>
    <dgm:pt modelId="{35797EFD-4E95-4BFD-80A1-9AC7A3A66E6D}" type="pres">
      <dgm:prSet presAssocID="{7F9BCD8F-1F68-46F6-BC6A-928EDCAD2B7A}" presName="Name37" presStyleLbl="parChTrans1D3" presStyleIdx="1" presStyleCnt="2"/>
      <dgm:spPr/>
    </dgm:pt>
    <dgm:pt modelId="{CCC649AF-C478-493E-A2F9-1149D4B53F83}" type="pres">
      <dgm:prSet presAssocID="{88FE3D60-4EB5-49D9-8033-8E3C29D733B1}" presName="hierRoot2" presStyleCnt="0">
        <dgm:presLayoutVars>
          <dgm:hierBranch val="init"/>
        </dgm:presLayoutVars>
      </dgm:prSet>
      <dgm:spPr/>
    </dgm:pt>
    <dgm:pt modelId="{9E546A71-997B-44B2-A966-F54A0E3536DF}" type="pres">
      <dgm:prSet presAssocID="{88FE3D60-4EB5-49D9-8033-8E3C29D733B1}" presName="rootComposite" presStyleCnt="0"/>
      <dgm:spPr/>
    </dgm:pt>
    <dgm:pt modelId="{095AF469-7D1C-4018-B387-77E58CE9D075}" type="pres">
      <dgm:prSet presAssocID="{88FE3D60-4EB5-49D9-8033-8E3C29D733B1}" presName="rootText" presStyleLbl="node3" presStyleIdx="1" presStyleCnt="2">
        <dgm:presLayoutVars>
          <dgm:chPref val="3"/>
        </dgm:presLayoutVars>
      </dgm:prSet>
      <dgm:spPr/>
    </dgm:pt>
    <dgm:pt modelId="{8D8AD1B6-51E8-4D10-BB00-8FD440132B57}" type="pres">
      <dgm:prSet presAssocID="{88FE3D60-4EB5-49D9-8033-8E3C29D733B1}" presName="rootConnector" presStyleLbl="node3" presStyleIdx="1" presStyleCnt="2"/>
      <dgm:spPr/>
    </dgm:pt>
    <dgm:pt modelId="{13CDDB56-F354-4F02-AF21-D8AA968542E2}" type="pres">
      <dgm:prSet presAssocID="{88FE3D60-4EB5-49D9-8033-8E3C29D733B1}" presName="hierChild4" presStyleCnt="0"/>
      <dgm:spPr/>
    </dgm:pt>
    <dgm:pt modelId="{F4445903-AD09-454B-AA21-2CE4AE4EF422}" type="pres">
      <dgm:prSet presAssocID="{97F36647-4EC8-45FE-B042-570FC74CC67C}" presName="Name37" presStyleLbl="parChTrans1D4" presStyleIdx="1" presStyleCnt="4"/>
      <dgm:spPr/>
    </dgm:pt>
    <dgm:pt modelId="{CFE80CB4-A8BC-4768-88AB-49D2AADF1BDD}" type="pres">
      <dgm:prSet presAssocID="{5579C6AC-6B8E-4062-888D-FC0E4074D426}" presName="hierRoot2" presStyleCnt="0">
        <dgm:presLayoutVars>
          <dgm:hierBranch val="init"/>
        </dgm:presLayoutVars>
      </dgm:prSet>
      <dgm:spPr/>
    </dgm:pt>
    <dgm:pt modelId="{D0A18E73-E33C-4999-8C79-B93C17D997F4}" type="pres">
      <dgm:prSet presAssocID="{5579C6AC-6B8E-4062-888D-FC0E4074D426}" presName="rootComposite" presStyleCnt="0"/>
      <dgm:spPr/>
    </dgm:pt>
    <dgm:pt modelId="{1ED1980E-5E2E-4A26-BA5F-EE78C6D2A682}" type="pres">
      <dgm:prSet presAssocID="{5579C6AC-6B8E-4062-888D-FC0E4074D426}" presName="rootText" presStyleLbl="node4" presStyleIdx="1" presStyleCnt="4" custLinFactNeighborX="70672" custLinFactNeighborY="27167">
        <dgm:presLayoutVars>
          <dgm:chPref val="3"/>
        </dgm:presLayoutVars>
      </dgm:prSet>
      <dgm:spPr/>
    </dgm:pt>
    <dgm:pt modelId="{346C962C-70CB-495A-BD1B-5E9D89C3D83D}" type="pres">
      <dgm:prSet presAssocID="{5579C6AC-6B8E-4062-888D-FC0E4074D426}" presName="rootConnector" presStyleLbl="node4" presStyleIdx="1" presStyleCnt="4"/>
      <dgm:spPr/>
    </dgm:pt>
    <dgm:pt modelId="{EFFD35D0-4D0B-4DD7-911A-9242BA54C5D8}" type="pres">
      <dgm:prSet presAssocID="{5579C6AC-6B8E-4062-888D-FC0E4074D426}" presName="hierChild4" presStyleCnt="0"/>
      <dgm:spPr/>
    </dgm:pt>
    <dgm:pt modelId="{ECE14467-A32F-43A2-A0F0-E8CCE8B9A190}" type="pres">
      <dgm:prSet presAssocID="{8E91C981-9678-48DF-BEDA-4D828751ABBD}" presName="Name37" presStyleLbl="parChTrans1D4" presStyleIdx="2" presStyleCnt="4"/>
      <dgm:spPr/>
    </dgm:pt>
    <dgm:pt modelId="{1BAC05C6-A4BD-43F1-AA80-3B840B67EABB}" type="pres">
      <dgm:prSet presAssocID="{26B25118-EA50-4BCB-8156-8C939209D332}" presName="hierRoot2" presStyleCnt="0">
        <dgm:presLayoutVars>
          <dgm:hierBranch val="init"/>
        </dgm:presLayoutVars>
      </dgm:prSet>
      <dgm:spPr/>
    </dgm:pt>
    <dgm:pt modelId="{16368704-D15D-47BD-921E-B7A56F1F2E91}" type="pres">
      <dgm:prSet presAssocID="{26B25118-EA50-4BCB-8156-8C939209D332}" presName="rootComposite" presStyleCnt="0"/>
      <dgm:spPr/>
    </dgm:pt>
    <dgm:pt modelId="{19A7CD54-02C5-4168-9C7B-7906CF5DAD28}" type="pres">
      <dgm:prSet presAssocID="{26B25118-EA50-4BCB-8156-8C939209D332}" presName="rootText" presStyleLbl="node4" presStyleIdx="2" presStyleCnt="4" custLinFactX="13433" custLinFactNeighborX="100000" custLinFactNeighborY="17452">
        <dgm:presLayoutVars>
          <dgm:chPref val="3"/>
        </dgm:presLayoutVars>
      </dgm:prSet>
      <dgm:spPr/>
    </dgm:pt>
    <dgm:pt modelId="{4AC01E09-D58D-4B7D-A42F-8825A284538F}" type="pres">
      <dgm:prSet presAssocID="{26B25118-EA50-4BCB-8156-8C939209D332}" presName="rootConnector" presStyleLbl="node4" presStyleIdx="2" presStyleCnt="4"/>
      <dgm:spPr/>
    </dgm:pt>
    <dgm:pt modelId="{1B627B4F-95E1-496F-A512-D3E5CAE6F497}" type="pres">
      <dgm:prSet presAssocID="{26B25118-EA50-4BCB-8156-8C939209D332}" presName="hierChild4" presStyleCnt="0"/>
      <dgm:spPr/>
    </dgm:pt>
    <dgm:pt modelId="{616FE256-C743-4653-B229-FFE07BA4CE96}" type="pres">
      <dgm:prSet presAssocID="{90BD89C3-706F-491D-AA5A-E5D6C175B9FE}" presName="Name37" presStyleLbl="parChTrans1D4" presStyleIdx="3" presStyleCnt="4"/>
      <dgm:spPr/>
    </dgm:pt>
    <dgm:pt modelId="{F36D02BE-E363-4355-B08B-15EC84A53356}" type="pres">
      <dgm:prSet presAssocID="{C80AD17D-65DA-46B2-B374-1E205B83D987}" presName="hierRoot2" presStyleCnt="0">
        <dgm:presLayoutVars>
          <dgm:hierBranch val="init"/>
        </dgm:presLayoutVars>
      </dgm:prSet>
      <dgm:spPr/>
    </dgm:pt>
    <dgm:pt modelId="{75851596-8016-442C-94FD-321BF6C951BF}" type="pres">
      <dgm:prSet presAssocID="{C80AD17D-65DA-46B2-B374-1E205B83D987}" presName="rootComposite" presStyleCnt="0"/>
      <dgm:spPr/>
    </dgm:pt>
    <dgm:pt modelId="{84CF200C-13E9-4320-9042-00D5997EF35A}" type="pres">
      <dgm:prSet presAssocID="{C80AD17D-65DA-46B2-B374-1E205B83D987}" presName="rootText" presStyleLbl="node4" presStyleIdx="3" presStyleCnt="4" custLinFactX="19870" custLinFactNeighborX="100000" custLinFactNeighborY="37166">
        <dgm:presLayoutVars>
          <dgm:chPref val="3"/>
        </dgm:presLayoutVars>
      </dgm:prSet>
      <dgm:spPr/>
    </dgm:pt>
    <dgm:pt modelId="{91F8B3BC-A77A-4C3A-A196-F697A5A21BDD}" type="pres">
      <dgm:prSet presAssocID="{C80AD17D-65DA-46B2-B374-1E205B83D987}" presName="rootConnector" presStyleLbl="node4" presStyleIdx="3" presStyleCnt="4"/>
      <dgm:spPr/>
    </dgm:pt>
    <dgm:pt modelId="{044FC795-863C-4890-AA4B-265CB29DC070}" type="pres">
      <dgm:prSet presAssocID="{C80AD17D-65DA-46B2-B374-1E205B83D987}" presName="hierChild4" presStyleCnt="0"/>
      <dgm:spPr/>
    </dgm:pt>
    <dgm:pt modelId="{DC6A4120-E944-48E9-8ABD-4AF04ED89B35}" type="pres">
      <dgm:prSet presAssocID="{C80AD17D-65DA-46B2-B374-1E205B83D987}" presName="hierChild5" presStyleCnt="0"/>
      <dgm:spPr/>
    </dgm:pt>
    <dgm:pt modelId="{EB753AD2-0342-4B5A-98D5-20085900ABC4}" type="pres">
      <dgm:prSet presAssocID="{26B25118-EA50-4BCB-8156-8C939209D332}" presName="hierChild5" presStyleCnt="0"/>
      <dgm:spPr/>
    </dgm:pt>
    <dgm:pt modelId="{A368A020-4472-4621-B37D-468236D0C292}" type="pres">
      <dgm:prSet presAssocID="{5579C6AC-6B8E-4062-888D-FC0E4074D426}" presName="hierChild5" presStyleCnt="0"/>
      <dgm:spPr/>
    </dgm:pt>
    <dgm:pt modelId="{D39609A0-9B84-4534-AD71-694FC6403593}" type="pres">
      <dgm:prSet presAssocID="{88FE3D60-4EB5-49D9-8033-8E3C29D733B1}" presName="hierChild5" presStyleCnt="0"/>
      <dgm:spPr/>
    </dgm:pt>
    <dgm:pt modelId="{266619C9-0BCE-4147-A18A-4EB71E20EE96}" type="pres">
      <dgm:prSet presAssocID="{7FC01BED-29C1-430B-A2C5-FDBA588781B4}" presName="hierChild5" presStyleCnt="0"/>
      <dgm:spPr/>
    </dgm:pt>
    <dgm:pt modelId="{BD2ECDBA-E3C5-4F88-8C24-32C6EFD49A8C}" type="pres">
      <dgm:prSet presAssocID="{61BE989D-CFD5-48A7-8A1F-359281DFB7DF}" presName="Name37" presStyleLbl="parChTrans1D2" presStyleIdx="2" presStyleCnt="4"/>
      <dgm:spPr/>
    </dgm:pt>
    <dgm:pt modelId="{F0F1DBC0-D2B5-46E0-915B-54E9DCE51066}" type="pres">
      <dgm:prSet presAssocID="{1BF50D50-68B3-43BC-9C67-2A6838D3396C}" presName="hierRoot2" presStyleCnt="0">
        <dgm:presLayoutVars>
          <dgm:hierBranch val="init"/>
        </dgm:presLayoutVars>
      </dgm:prSet>
      <dgm:spPr/>
    </dgm:pt>
    <dgm:pt modelId="{E46EB332-71E0-45DD-B0EA-B2129B994037}" type="pres">
      <dgm:prSet presAssocID="{1BF50D50-68B3-43BC-9C67-2A6838D3396C}" presName="rootComposite" presStyleCnt="0"/>
      <dgm:spPr/>
    </dgm:pt>
    <dgm:pt modelId="{40BC49B2-D2AF-4543-9763-7B3ACB094EAB}" type="pres">
      <dgm:prSet presAssocID="{1BF50D50-68B3-43BC-9C67-2A6838D3396C}" presName="rootText" presStyleLbl="node2" presStyleIdx="2" presStyleCnt="4">
        <dgm:presLayoutVars>
          <dgm:chPref val="3"/>
        </dgm:presLayoutVars>
      </dgm:prSet>
      <dgm:spPr/>
    </dgm:pt>
    <dgm:pt modelId="{046ADDE4-002C-4D69-94A4-5BF6324C7C13}" type="pres">
      <dgm:prSet presAssocID="{1BF50D50-68B3-43BC-9C67-2A6838D3396C}" presName="rootConnector" presStyleLbl="node2" presStyleIdx="2" presStyleCnt="4"/>
      <dgm:spPr/>
    </dgm:pt>
    <dgm:pt modelId="{C424585F-EF59-482A-9F5B-F31D4A674A52}" type="pres">
      <dgm:prSet presAssocID="{1BF50D50-68B3-43BC-9C67-2A6838D3396C}" presName="hierChild4" presStyleCnt="0"/>
      <dgm:spPr/>
    </dgm:pt>
    <dgm:pt modelId="{4517E849-672B-48A8-B036-3382BB987A5F}" type="pres">
      <dgm:prSet presAssocID="{1BF50D50-68B3-43BC-9C67-2A6838D3396C}" presName="hierChild5" presStyleCnt="0"/>
      <dgm:spPr/>
    </dgm:pt>
    <dgm:pt modelId="{8139A222-97FC-47DB-BA59-E6E8B32B8164}" type="pres">
      <dgm:prSet presAssocID="{491FF934-C10C-4CE1-A6EE-8D0A49640BD6}" presName="Name37" presStyleLbl="parChTrans1D2" presStyleIdx="3" presStyleCnt="4"/>
      <dgm:spPr/>
    </dgm:pt>
    <dgm:pt modelId="{87EC592F-7BAB-4129-BE7A-048FE9EDB574}" type="pres">
      <dgm:prSet presAssocID="{66B2D8B8-A237-42BA-A344-9479106E05A1}" presName="hierRoot2" presStyleCnt="0">
        <dgm:presLayoutVars>
          <dgm:hierBranch val="init"/>
        </dgm:presLayoutVars>
      </dgm:prSet>
      <dgm:spPr/>
    </dgm:pt>
    <dgm:pt modelId="{97796C49-66AD-4E82-852A-F823D28E2A10}" type="pres">
      <dgm:prSet presAssocID="{66B2D8B8-A237-42BA-A344-9479106E05A1}" presName="rootComposite" presStyleCnt="0"/>
      <dgm:spPr/>
    </dgm:pt>
    <dgm:pt modelId="{FD76ACBA-49BE-4BC6-B6FD-BD6B5B91E5E2}" type="pres">
      <dgm:prSet presAssocID="{66B2D8B8-A237-42BA-A344-9479106E05A1}" presName="rootText" presStyleLbl="node2" presStyleIdx="3" presStyleCnt="4">
        <dgm:presLayoutVars>
          <dgm:chPref val="3"/>
        </dgm:presLayoutVars>
      </dgm:prSet>
      <dgm:spPr/>
    </dgm:pt>
    <dgm:pt modelId="{9DDB7F9C-2FB9-4455-B7E1-2D622E09ED97}" type="pres">
      <dgm:prSet presAssocID="{66B2D8B8-A237-42BA-A344-9479106E05A1}" presName="rootConnector" presStyleLbl="node2" presStyleIdx="3" presStyleCnt="4"/>
      <dgm:spPr/>
    </dgm:pt>
    <dgm:pt modelId="{C0FE47B1-C7AA-4FF5-AE61-8A2AAD239926}" type="pres">
      <dgm:prSet presAssocID="{66B2D8B8-A237-42BA-A344-9479106E05A1}" presName="hierChild4" presStyleCnt="0"/>
      <dgm:spPr/>
    </dgm:pt>
    <dgm:pt modelId="{38868467-E354-4471-A11F-139B2EEB7958}" type="pres">
      <dgm:prSet presAssocID="{66B2D8B8-A237-42BA-A344-9479106E05A1}" presName="hierChild5" presStyleCnt="0"/>
      <dgm:spPr/>
    </dgm:pt>
    <dgm:pt modelId="{FB917DA0-63F7-4E46-B4F1-21DEFE2B2AEA}" type="pres">
      <dgm:prSet presAssocID="{4CD89336-DEDC-4066-A991-84A17C9E8028}" presName="hierChild3" presStyleCnt="0"/>
      <dgm:spPr/>
    </dgm:pt>
  </dgm:ptLst>
  <dgm:cxnLst>
    <dgm:cxn modelId="{35C97103-45B1-4716-8437-CB9F36EB19B1}" type="presOf" srcId="{7FC01BED-29C1-430B-A2C5-FDBA588781B4}" destId="{F51E96C0-8FD2-479C-807F-33E119261982}" srcOrd="1" destOrd="0" presId="urn:microsoft.com/office/officeart/2005/8/layout/orgChart1"/>
    <dgm:cxn modelId="{BFF42605-5B0E-4901-99F4-9213AF523804}" type="presOf" srcId="{D9D79755-9D11-43C1-8160-67DB02767C3D}" destId="{3CFF1856-E245-4B63-A82C-C9BE8BAEE8BB}" srcOrd="0" destOrd="0" presId="urn:microsoft.com/office/officeart/2005/8/layout/orgChart1"/>
    <dgm:cxn modelId="{2ADC2A0A-3065-4716-87FE-6EA5210B0C52}" type="presOf" srcId="{491FF934-C10C-4CE1-A6EE-8D0A49640BD6}" destId="{8139A222-97FC-47DB-BA59-E6E8B32B8164}" srcOrd="0" destOrd="0" presId="urn:microsoft.com/office/officeart/2005/8/layout/orgChart1"/>
    <dgm:cxn modelId="{BC6DE21B-8680-492B-8B0E-03F8AE50A915}" type="presOf" srcId="{6B4A3BFD-D112-4213-8A55-1C0B4FF904A6}" destId="{D69BF92D-02D1-48E9-86A4-48BF3F40A73B}" srcOrd="0" destOrd="0" presId="urn:microsoft.com/office/officeart/2005/8/layout/orgChart1"/>
    <dgm:cxn modelId="{BA17CA1C-09A1-40D8-A581-49320D19C79D}" type="presOf" srcId="{90BD89C3-706F-491D-AA5A-E5D6C175B9FE}" destId="{616FE256-C743-4653-B229-FFE07BA4CE96}" srcOrd="0" destOrd="0" presId="urn:microsoft.com/office/officeart/2005/8/layout/orgChart1"/>
    <dgm:cxn modelId="{501EF41C-FA98-4E51-BBC9-685DA4B8AA6D}" type="presOf" srcId="{55EEFCD4-74B2-458D-8716-D1C14C57188C}" destId="{6DE2760B-371F-45D8-AEC0-49960459CAE3}" srcOrd="0" destOrd="0" presId="urn:microsoft.com/office/officeart/2005/8/layout/orgChart1"/>
    <dgm:cxn modelId="{8C93B923-9D2F-4E38-943B-17A4A6BB4612}" type="presOf" srcId="{5579C6AC-6B8E-4062-888D-FC0E4074D426}" destId="{346C962C-70CB-495A-BD1B-5E9D89C3D83D}" srcOrd="1" destOrd="0" presId="urn:microsoft.com/office/officeart/2005/8/layout/orgChart1"/>
    <dgm:cxn modelId="{0AAA3825-3974-4E7F-928C-77B339C4A73D}" type="presOf" srcId="{55EEFCD4-74B2-458D-8716-D1C14C57188C}" destId="{9907B7E4-A87E-40B3-9D7C-AC04BF62E024}" srcOrd="1" destOrd="0" presId="urn:microsoft.com/office/officeart/2005/8/layout/orgChart1"/>
    <dgm:cxn modelId="{6727B329-4664-4E34-A086-AF361A96819C}" type="presOf" srcId="{88FE3D60-4EB5-49D9-8033-8E3C29D733B1}" destId="{8D8AD1B6-51E8-4D10-BB00-8FD440132B57}" srcOrd="1" destOrd="0" presId="urn:microsoft.com/office/officeart/2005/8/layout/orgChart1"/>
    <dgm:cxn modelId="{9F975739-A1D8-4523-847C-8244FCEA4752}" srcId="{4CD89336-DEDC-4066-A991-84A17C9E8028}" destId="{79A05C9E-77ED-4919-8285-3DE325B3EC7D}" srcOrd="0" destOrd="0" parTransId="{426BE7CC-2161-469D-A5EB-7BCF5A28AF76}" sibTransId="{89C9D497-FC19-452A-A4BF-42551C0AED0A}"/>
    <dgm:cxn modelId="{1B336A3A-E2A8-4D28-B23D-A3E421F1EDEB}" type="presOf" srcId="{426BE7CC-2161-469D-A5EB-7BCF5A28AF76}" destId="{5F2EE031-68C0-441D-BE62-F89456F0315E}" srcOrd="0" destOrd="0" presId="urn:microsoft.com/office/officeart/2005/8/layout/orgChart1"/>
    <dgm:cxn modelId="{4649293E-1EB3-4993-8603-EBA4841B645B}" srcId="{4CD89336-DEDC-4066-A991-84A17C9E8028}" destId="{1BF50D50-68B3-43BC-9C67-2A6838D3396C}" srcOrd="2" destOrd="0" parTransId="{61BE989D-CFD5-48A7-8A1F-359281DFB7DF}" sibTransId="{2B1191EC-2431-4269-A3EF-7E8F68A074D2}"/>
    <dgm:cxn modelId="{607CB740-4D62-445A-B96C-EC8236E8E118}" srcId="{7FC01BED-29C1-430B-A2C5-FDBA588781B4}" destId="{88FE3D60-4EB5-49D9-8033-8E3C29D733B1}" srcOrd="0" destOrd="0" parTransId="{7F9BCD8F-1F68-46F6-BC6A-928EDCAD2B7A}" sibTransId="{59094425-5B5F-4216-9B02-CE449A4F0FEA}"/>
    <dgm:cxn modelId="{9EACC65B-31F3-4CEF-BCB5-3485B4FD3A58}" type="presOf" srcId="{9E0C4ED7-4273-444A-9522-4BD228D01566}" destId="{B68FD2A2-D445-4263-8228-10781795FD99}" srcOrd="0" destOrd="0" presId="urn:microsoft.com/office/officeart/2005/8/layout/orgChart1"/>
    <dgm:cxn modelId="{D0882767-1A1A-47CC-B91E-7F90CB88E576}" srcId="{227DB488-9028-4814-B38C-F771C0C5C100}" destId="{4CD89336-DEDC-4066-A991-84A17C9E8028}" srcOrd="0" destOrd="0" parTransId="{89EBCC3C-E223-43AF-B3E1-D7EA5C08621A}" sibTransId="{C693CA83-5D25-4F77-A4E8-307E52694A3A}"/>
    <dgm:cxn modelId="{B6DC0F4B-B931-4D5F-84D7-CA5E28CFBFD3}" srcId="{D623830B-E9B8-48E9-B29C-AB7ECEA6BDF6}" destId="{55EEFCD4-74B2-458D-8716-D1C14C57188C}" srcOrd="0" destOrd="0" parTransId="{6B4A3BFD-D112-4213-8A55-1C0B4FF904A6}" sibTransId="{7DEB5C30-6031-4F61-8171-24CC2AEF0405}"/>
    <dgm:cxn modelId="{F66F674F-C12A-4FFF-8CC0-90EA6E49F7B2}" type="presOf" srcId="{1BF50D50-68B3-43BC-9C67-2A6838D3396C}" destId="{40BC49B2-D2AF-4543-9763-7B3ACB094EAB}" srcOrd="0" destOrd="0" presId="urn:microsoft.com/office/officeart/2005/8/layout/orgChart1"/>
    <dgm:cxn modelId="{CC01DE6F-3BE5-4EEA-B97C-6891BDAC8BEC}" srcId="{26B25118-EA50-4BCB-8156-8C939209D332}" destId="{C80AD17D-65DA-46B2-B374-1E205B83D987}" srcOrd="0" destOrd="0" parTransId="{90BD89C3-706F-491D-AA5A-E5D6C175B9FE}" sibTransId="{8DBE668C-700C-4B36-B216-A4C08F8F437A}"/>
    <dgm:cxn modelId="{9555CF51-23DA-46C9-86BC-5372F87ACCFA}" type="presOf" srcId="{66B2D8B8-A237-42BA-A344-9479106E05A1}" destId="{9DDB7F9C-2FB9-4455-B7E1-2D622E09ED97}" srcOrd="1" destOrd="0" presId="urn:microsoft.com/office/officeart/2005/8/layout/orgChart1"/>
    <dgm:cxn modelId="{6D5D0252-F7EF-4483-B6F5-BC2C6A412EA3}" type="presOf" srcId="{7F9BCD8F-1F68-46F6-BC6A-928EDCAD2B7A}" destId="{35797EFD-4E95-4BFD-80A1-9AC7A3A66E6D}" srcOrd="0" destOrd="0" presId="urn:microsoft.com/office/officeart/2005/8/layout/orgChart1"/>
    <dgm:cxn modelId="{42CB4C55-9C5A-476C-A4BF-D5B402E6D2AA}" type="presOf" srcId="{4CD89336-DEDC-4066-A991-84A17C9E8028}" destId="{09E63F72-EDFD-491E-BD20-CF9C5D520623}" srcOrd="0" destOrd="0" presId="urn:microsoft.com/office/officeart/2005/8/layout/orgChart1"/>
    <dgm:cxn modelId="{2A5BB878-4485-48CF-B13E-7AAA5BEB80BF}" type="presOf" srcId="{26B25118-EA50-4BCB-8156-8C939209D332}" destId="{19A7CD54-02C5-4168-9C7B-7906CF5DAD28}" srcOrd="0" destOrd="0" presId="urn:microsoft.com/office/officeart/2005/8/layout/orgChart1"/>
    <dgm:cxn modelId="{9BB67E7B-7BA6-4BA6-8BFA-0ABBB977671F}" srcId="{4CD89336-DEDC-4066-A991-84A17C9E8028}" destId="{7FC01BED-29C1-430B-A2C5-FDBA588781B4}" srcOrd="1" destOrd="0" parTransId="{D9D79755-9D11-43C1-8160-67DB02767C3D}" sibTransId="{DD3403CB-3F5D-49A0-B4CA-EAD589BCDE95}"/>
    <dgm:cxn modelId="{3540887F-F39F-499C-9C9C-3C7AECFE7A80}" type="presOf" srcId="{7FC01BED-29C1-430B-A2C5-FDBA588781B4}" destId="{99FE0ED0-7C36-4C83-B28D-0B48706C84A2}" srcOrd="0" destOrd="0" presId="urn:microsoft.com/office/officeart/2005/8/layout/orgChart1"/>
    <dgm:cxn modelId="{61224E88-62EF-4000-96A4-3A40E4818392}" type="presOf" srcId="{1BF50D50-68B3-43BC-9C67-2A6838D3396C}" destId="{046ADDE4-002C-4D69-94A4-5BF6324C7C13}" srcOrd="1" destOrd="0" presId="urn:microsoft.com/office/officeart/2005/8/layout/orgChart1"/>
    <dgm:cxn modelId="{0E54B48A-CEDE-4BEA-B24F-865CDB8D9CAE}" type="presOf" srcId="{61BE989D-CFD5-48A7-8A1F-359281DFB7DF}" destId="{BD2ECDBA-E3C5-4F88-8C24-32C6EFD49A8C}" srcOrd="0" destOrd="0" presId="urn:microsoft.com/office/officeart/2005/8/layout/orgChart1"/>
    <dgm:cxn modelId="{1C0EA48E-4442-4777-ADD8-A7A51033EE57}" type="presOf" srcId="{D623830B-E9B8-48E9-B29C-AB7ECEA6BDF6}" destId="{D573FC06-61D1-4729-8421-42A78042988E}" srcOrd="0" destOrd="0" presId="urn:microsoft.com/office/officeart/2005/8/layout/orgChart1"/>
    <dgm:cxn modelId="{79435C8F-091E-45E2-9AC1-F9F41C1A8AAB}" type="presOf" srcId="{C80AD17D-65DA-46B2-B374-1E205B83D987}" destId="{84CF200C-13E9-4320-9042-00D5997EF35A}" srcOrd="0" destOrd="0" presId="urn:microsoft.com/office/officeart/2005/8/layout/orgChart1"/>
    <dgm:cxn modelId="{66BF2A92-11D1-4100-BC89-819D5E7BF5DD}" type="presOf" srcId="{5579C6AC-6B8E-4062-888D-FC0E4074D426}" destId="{1ED1980E-5E2E-4A26-BA5F-EE78C6D2A682}" srcOrd="0" destOrd="0" presId="urn:microsoft.com/office/officeart/2005/8/layout/orgChart1"/>
    <dgm:cxn modelId="{843EC494-A115-4C70-AA03-4C87B6834EC7}" srcId="{88FE3D60-4EB5-49D9-8033-8E3C29D733B1}" destId="{5579C6AC-6B8E-4062-888D-FC0E4074D426}" srcOrd="0" destOrd="0" parTransId="{97F36647-4EC8-45FE-B042-570FC74CC67C}" sibTransId="{56BF7452-ACFC-452D-A187-4D59DD665531}"/>
    <dgm:cxn modelId="{1F3DDF9E-F8F0-4B27-BCAB-A8E06AD76683}" srcId="{4CD89336-DEDC-4066-A991-84A17C9E8028}" destId="{66B2D8B8-A237-42BA-A344-9479106E05A1}" srcOrd="3" destOrd="0" parTransId="{491FF934-C10C-4CE1-A6EE-8D0A49640BD6}" sibTransId="{0A728E68-48A1-485B-9CBE-F62814C572E3}"/>
    <dgm:cxn modelId="{BD9A7BA9-BF65-43A2-9EF7-625B4FD22075}" type="presOf" srcId="{4CD89336-DEDC-4066-A991-84A17C9E8028}" destId="{59D09571-AFB3-4CEA-A4F1-C94DE74A4D43}" srcOrd="1" destOrd="0" presId="urn:microsoft.com/office/officeart/2005/8/layout/orgChart1"/>
    <dgm:cxn modelId="{36301CAA-66EE-4893-BDF7-7066B5E235AF}" type="presOf" srcId="{8E91C981-9678-48DF-BEDA-4D828751ABBD}" destId="{ECE14467-A32F-43A2-A0F0-E8CCE8B9A190}" srcOrd="0" destOrd="0" presId="urn:microsoft.com/office/officeart/2005/8/layout/orgChart1"/>
    <dgm:cxn modelId="{848ED5AD-EA90-4D97-9B35-D00D30E08DC6}" type="presOf" srcId="{66B2D8B8-A237-42BA-A344-9479106E05A1}" destId="{FD76ACBA-49BE-4BC6-B6FD-BD6B5B91E5E2}" srcOrd="0" destOrd="0" presId="urn:microsoft.com/office/officeart/2005/8/layout/orgChart1"/>
    <dgm:cxn modelId="{5571B9AF-C95F-4CB7-8664-F005826D6BEA}" type="presOf" srcId="{227DB488-9028-4814-B38C-F771C0C5C100}" destId="{8DCA5EE3-9208-485E-9CCD-ADDF56BEB7CC}" srcOrd="0" destOrd="0" presId="urn:microsoft.com/office/officeart/2005/8/layout/orgChart1"/>
    <dgm:cxn modelId="{75044AC2-DB60-4787-BAE1-13B0FFCAD2BD}" type="presOf" srcId="{88FE3D60-4EB5-49D9-8033-8E3C29D733B1}" destId="{095AF469-7D1C-4018-B387-77E58CE9D075}" srcOrd="0" destOrd="0" presId="urn:microsoft.com/office/officeart/2005/8/layout/orgChart1"/>
    <dgm:cxn modelId="{5B12E5C6-FF60-4B0B-AE60-682DEB1274EC}" srcId="{79A05C9E-77ED-4919-8285-3DE325B3EC7D}" destId="{D623830B-E9B8-48E9-B29C-AB7ECEA6BDF6}" srcOrd="0" destOrd="0" parTransId="{9E0C4ED7-4273-444A-9522-4BD228D01566}" sibTransId="{1A8FFE01-56DC-4EE7-9BD0-35A2FC09921A}"/>
    <dgm:cxn modelId="{59E6F8C8-855D-41E8-97E3-49C26DD24D15}" type="presOf" srcId="{26B25118-EA50-4BCB-8156-8C939209D332}" destId="{4AC01E09-D58D-4B7D-A42F-8825A284538F}" srcOrd="1" destOrd="0" presId="urn:microsoft.com/office/officeart/2005/8/layout/orgChart1"/>
    <dgm:cxn modelId="{019E2BD2-B770-4DD5-A8C3-E9A8A7158DC5}" type="presOf" srcId="{C80AD17D-65DA-46B2-B374-1E205B83D987}" destId="{91F8B3BC-A77A-4C3A-A196-F697A5A21BDD}" srcOrd="1" destOrd="0" presId="urn:microsoft.com/office/officeart/2005/8/layout/orgChart1"/>
    <dgm:cxn modelId="{152AA7D4-0695-4735-8917-62CEFC7D92A7}" type="presOf" srcId="{79A05C9E-77ED-4919-8285-3DE325B3EC7D}" destId="{BC0C1DF0-591F-4DFB-B2BA-65A830323198}" srcOrd="1" destOrd="0" presId="urn:microsoft.com/office/officeart/2005/8/layout/orgChart1"/>
    <dgm:cxn modelId="{984BDFE1-3907-4009-AAB8-BB8F2D9ED92A}" type="presOf" srcId="{97F36647-4EC8-45FE-B042-570FC74CC67C}" destId="{F4445903-AD09-454B-AA21-2CE4AE4EF422}" srcOrd="0" destOrd="0" presId="urn:microsoft.com/office/officeart/2005/8/layout/orgChart1"/>
    <dgm:cxn modelId="{06D967E8-35B0-4DB7-8672-6D5418606A77}" type="presOf" srcId="{79A05C9E-77ED-4919-8285-3DE325B3EC7D}" destId="{872F55B2-F9CB-4C00-B634-0AF7FA59AA9E}" srcOrd="0" destOrd="0" presId="urn:microsoft.com/office/officeart/2005/8/layout/orgChart1"/>
    <dgm:cxn modelId="{08AC9EEE-8D01-42EB-81AB-CF12A3625F28}" type="presOf" srcId="{D623830B-E9B8-48E9-B29C-AB7ECEA6BDF6}" destId="{B9427284-B855-49DF-90B5-A4F772A7E593}" srcOrd="1" destOrd="0" presId="urn:microsoft.com/office/officeart/2005/8/layout/orgChart1"/>
    <dgm:cxn modelId="{28DEE0F3-51FF-48B9-A97F-1414A2D44E5E}" srcId="{5579C6AC-6B8E-4062-888D-FC0E4074D426}" destId="{26B25118-EA50-4BCB-8156-8C939209D332}" srcOrd="0" destOrd="0" parTransId="{8E91C981-9678-48DF-BEDA-4D828751ABBD}" sibTransId="{2D0BC355-7CB8-4E8F-8068-8F18A6D9B69E}"/>
    <dgm:cxn modelId="{7863EB91-5A3B-4980-8107-815FCF5B9131}" type="presParOf" srcId="{8DCA5EE3-9208-485E-9CCD-ADDF56BEB7CC}" destId="{A818EF2F-0B30-4213-B8F7-F04A81AF96FD}" srcOrd="0" destOrd="0" presId="urn:microsoft.com/office/officeart/2005/8/layout/orgChart1"/>
    <dgm:cxn modelId="{7C96A887-7C60-445D-8320-32E668EAE414}" type="presParOf" srcId="{A818EF2F-0B30-4213-B8F7-F04A81AF96FD}" destId="{11044F2C-1EEC-4D3E-A5AB-940120CA900C}" srcOrd="0" destOrd="0" presId="urn:microsoft.com/office/officeart/2005/8/layout/orgChart1"/>
    <dgm:cxn modelId="{DD9A3F08-5397-4C43-9A1F-3040DD905FC5}" type="presParOf" srcId="{11044F2C-1EEC-4D3E-A5AB-940120CA900C}" destId="{09E63F72-EDFD-491E-BD20-CF9C5D520623}" srcOrd="0" destOrd="0" presId="urn:microsoft.com/office/officeart/2005/8/layout/orgChart1"/>
    <dgm:cxn modelId="{041299EE-CB12-4423-858B-5EB84C867EF8}" type="presParOf" srcId="{11044F2C-1EEC-4D3E-A5AB-940120CA900C}" destId="{59D09571-AFB3-4CEA-A4F1-C94DE74A4D43}" srcOrd="1" destOrd="0" presId="urn:microsoft.com/office/officeart/2005/8/layout/orgChart1"/>
    <dgm:cxn modelId="{E8B9525B-A36F-4DD2-A3C1-A344D8808A9F}" type="presParOf" srcId="{A818EF2F-0B30-4213-B8F7-F04A81AF96FD}" destId="{CF085281-D5E1-4982-9096-52E14C53D986}" srcOrd="1" destOrd="0" presId="urn:microsoft.com/office/officeart/2005/8/layout/orgChart1"/>
    <dgm:cxn modelId="{518D5EC4-668D-4FF7-AC3C-22AA7DD858B7}" type="presParOf" srcId="{CF085281-D5E1-4982-9096-52E14C53D986}" destId="{5F2EE031-68C0-441D-BE62-F89456F0315E}" srcOrd="0" destOrd="0" presId="urn:microsoft.com/office/officeart/2005/8/layout/orgChart1"/>
    <dgm:cxn modelId="{F3C0B689-E940-4E5D-B388-3700BA7FAD57}" type="presParOf" srcId="{CF085281-D5E1-4982-9096-52E14C53D986}" destId="{D9A838CD-5A29-4662-A102-185C4FDD0095}" srcOrd="1" destOrd="0" presId="urn:microsoft.com/office/officeart/2005/8/layout/orgChart1"/>
    <dgm:cxn modelId="{B5724320-DFC6-41B4-B219-11AC6D7B1FA8}" type="presParOf" srcId="{D9A838CD-5A29-4662-A102-185C4FDD0095}" destId="{049B5E0C-868F-4988-BD5C-5F6526C8C327}" srcOrd="0" destOrd="0" presId="urn:microsoft.com/office/officeart/2005/8/layout/orgChart1"/>
    <dgm:cxn modelId="{05F4EE14-D8DC-4BB7-8430-6BF64733EABB}" type="presParOf" srcId="{049B5E0C-868F-4988-BD5C-5F6526C8C327}" destId="{872F55B2-F9CB-4C00-B634-0AF7FA59AA9E}" srcOrd="0" destOrd="0" presId="urn:microsoft.com/office/officeart/2005/8/layout/orgChart1"/>
    <dgm:cxn modelId="{C82688BA-0E32-450E-AD30-2D517612057B}" type="presParOf" srcId="{049B5E0C-868F-4988-BD5C-5F6526C8C327}" destId="{BC0C1DF0-591F-4DFB-B2BA-65A830323198}" srcOrd="1" destOrd="0" presId="urn:microsoft.com/office/officeart/2005/8/layout/orgChart1"/>
    <dgm:cxn modelId="{F7593BAA-3652-40B4-94D8-8C32515668D6}" type="presParOf" srcId="{D9A838CD-5A29-4662-A102-185C4FDD0095}" destId="{178A7016-9F06-4A90-918D-49BC3C09CF82}" srcOrd="1" destOrd="0" presId="urn:microsoft.com/office/officeart/2005/8/layout/orgChart1"/>
    <dgm:cxn modelId="{13BD25A6-5297-43D4-A05B-398E9DBB2875}" type="presParOf" srcId="{178A7016-9F06-4A90-918D-49BC3C09CF82}" destId="{B68FD2A2-D445-4263-8228-10781795FD99}" srcOrd="0" destOrd="0" presId="urn:microsoft.com/office/officeart/2005/8/layout/orgChart1"/>
    <dgm:cxn modelId="{D72571CE-23B7-4882-9282-1E0961F7BD27}" type="presParOf" srcId="{178A7016-9F06-4A90-918D-49BC3C09CF82}" destId="{A35E9CD9-C88E-4E92-A4C0-8C1C78716A48}" srcOrd="1" destOrd="0" presId="urn:microsoft.com/office/officeart/2005/8/layout/orgChart1"/>
    <dgm:cxn modelId="{56762C1F-DBA4-491E-9432-15155A83B8D5}" type="presParOf" srcId="{A35E9CD9-C88E-4E92-A4C0-8C1C78716A48}" destId="{21849E0F-221A-4BFF-B815-7DC3FA05C965}" srcOrd="0" destOrd="0" presId="urn:microsoft.com/office/officeart/2005/8/layout/orgChart1"/>
    <dgm:cxn modelId="{53D546C4-338F-4CDF-94EA-76046B72FFDC}" type="presParOf" srcId="{21849E0F-221A-4BFF-B815-7DC3FA05C965}" destId="{D573FC06-61D1-4729-8421-42A78042988E}" srcOrd="0" destOrd="0" presId="urn:microsoft.com/office/officeart/2005/8/layout/orgChart1"/>
    <dgm:cxn modelId="{2DAC80C4-DE8D-4C0F-97E0-0548B8CEE1CB}" type="presParOf" srcId="{21849E0F-221A-4BFF-B815-7DC3FA05C965}" destId="{B9427284-B855-49DF-90B5-A4F772A7E593}" srcOrd="1" destOrd="0" presId="urn:microsoft.com/office/officeart/2005/8/layout/orgChart1"/>
    <dgm:cxn modelId="{F83E7A91-B58A-4544-A52C-3A753BEB4C2E}" type="presParOf" srcId="{A35E9CD9-C88E-4E92-A4C0-8C1C78716A48}" destId="{25E0AE0C-E454-4435-BE85-DECD06731621}" srcOrd="1" destOrd="0" presId="urn:microsoft.com/office/officeart/2005/8/layout/orgChart1"/>
    <dgm:cxn modelId="{C9DDEBAD-57CD-4457-B9AA-9384F6BFC495}" type="presParOf" srcId="{25E0AE0C-E454-4435-BE85-DECD06731621}" destId="{D69BF92D-02D1-48E9-86A4-48BF3F40A73B}" srcOrd="0" destOrd="0" presId="urn:microsoft.com/office/officeart/2005/8/layout/orgChart1"/>
    <dgm:cxn modelId="{23BB1767-C890-49B5-BA48-78E0334F6679}" type="presParOf" srcId="{25E0AE0C-E454-4435-BE85-DECD06731621}" destId="{4AF066DF-8752-4E9B-9A64-46619665FD57}" srcOrd="1" destOrd="0" presId="urn:microsoft.com/office/officeart/2005/8/layout/orgChart1"/>
    <dgm:cxn modelId="{D6549CE9-D66A-47BD-A314-BD0252142CD1}" type="presParOf" srcId="{4AF066DF-8752-4E9B-9A64-46619665FD57}" destId="{8DEDFB84-BC49-41AD-AB60-CC703EF52EF0}" srcOrd="0" destOrd="0" presId="urn:microsoft.com/office/officeart/2005/8/layout/orgChart1"/>
    <dgm:cxn modelId="{A8FB82CD-6947-4070-8F4D-8215E402A977}" type="presParOf" srcId="{8DEDFB84-BC49-41AD-AB60-CC703EF52EF0}" destId="{6DE2760B-371F-45D8-AEC0-49960459CAE3}" srcOrd="0" destOrd="0" presId="urn:microsoft.com/office/officeart/2005/8/layout/orgChart1"/>
    <dgm:cxn modelId="{01FC86AD-8652-4EB1-9B77-F1D21E748913}" type="presParOf" srcId="{8DEDFB84-BC49-41AD-AB60-CC703EF52EF0}" destId="{9907B7E4-A87E-40B3-9D7C-AC04BF62E024}" srcOrd="1" destOrd="0" presId="urn:microsoft.com/office/officeart/2005/8/layout/orgChart1"/>
    <dgm:cxn modelId="{D5311CD6-7202-45FF-B857-2D1F240D6BD3}" type="presParOf" srcId="{4AF066DF-8752-4E9B-9A64-46619665FD57}" destId="{2AECBF75-8A0F-4617-A272-6DC72270845A}" srcOrd="1" destOrd="0" presId="urn:microsoft.com/office/officeart/2005/8/layout/orgChart1"/>
    <dgm:cxn modelId="{E18F4A91-9D16-4DF7-9323-C5CE84C46102}" type="presParOf" srcId="{4AF066DF-8752-4E9B-9A64-46619665FD57}" destId="{977AB9B3-B712-4671-84CB-C8F72600F734}" srcOrd="2" destOrd="0" presId="urn:microsoft.com/office/officeart/2005/8/layout/orgChart1"/>
    <dgm:cxn modelId="{F40DD252-3AB9-46E3-B3F5-5942F4D779B1}" type="presParOf" srcId="{A35E9CD9-C88E-4E92-A4C0-8C1C78716A48}" destId="{EE8C86EB-30AB-48B6-B2EC-D05CCFD36451}" srcOrd="2" destOrd="0" presId="urn:microsoft.com/office/officeart/2005/8/layout/orgChart1"/>
    <dgm:cxn modelId="{3F167B18-37FA-46F9-8DD6-A90ACB76CFB2}" type="presParOf" srcId="{D9A838CD-5A29-4662-A102-185C4FDD0095}" destId="{1AA8F794-53A3-4CBF-9A34-A7B2C33592C0}" srcOrd="2" destOrd="0" presId="urn:microsoft.com/office/officeart/2005/8/layout/orgChart1"/>
    <dgm:cxn modelId="{AEA76FED-A1BE-4000-ABD4-56B77E0094F2}" type="presParOf" srcId="{CF085281-D5E1-4982-9096-52E14C53D986}" destId="{3CFF1856-E245-4B63-A82C-C9BE8BAEE8BB}" srcOrd="2" destOrd="0" presId="urn:microsoft.com/office/officeart/2005/8/layout/orgChart1"/>
    <dgm:cxn modelId="{22177FEC-DA9F-4F1D-BCF2-09A5C234B910}" type="presParOf" srcId="{CF085281-D5E1-4982-9096-52E14C53D986}" destId="{DED9722B-6947-44FE-8FE1-C26F690EC284}" srcOrd="3" destOrd="0" presId="urn:microsoft.com/office/officeart/2005/8/layout/orgChart1"/>
    <dgm:cxn modelId="{A20D12C7-A1EB-4464-B0BC-13EC77008166}" type="presParOf" srcId="{DED9722B-6947-44FE-8FE1-C26F690EC284}" destId="{514A1F34-E494-440F-8032-7A8BB1A5B80D}" srcOrd="0" destOrd="0" presId="urn:microsoft.com/office/officeart/2005/8/layout/orgChart1"/>
    <dgm:cxn modelId="{A0915649-D404-4A40-AE13-89E92D44861C}" type="presParOf" srcId="{514A1F34-E494-440F-8032-7A8BB1A5B80D}" destId="{99FE0ED0-7C36-4C83-B28D-0B48706C84A2}" srcOrd="0" destOrd="0" presId="urn:microsoft.com/office/officeart/2005/8/layout/orgChart1"/>
    <dgm:cxn modelId="{5F80A760-0CC1-46C0-BFC1-812FD103F659}" type="presParOf" srcId="{514A1F34-E494-440F-8032-7A8BB1A5B80D}" destId="{F51E96C0-8FD2-479C-807F-33E119261982}" srcOrd="1" destOrd="0" presId="urn:microsoft.com/office/officeart/2005/8/layout/orgChart1"/>
    <dgm:cxn modelId="{A8EF33C3-EAF3-4416-B0B7-5E6D2A7B7D39}" type="presParOf" srcId="{DED9722B-6947-44FE-8FE1-C26F690EC284}" destId="{C7D83C96-8C4F-4E31-8368-FBB7319B3417}" srcOrd="1" destOrd="0" presId="urn:microsoft.com/office/officeart/2005/8/layout/orgChart1"/>
    <dgm:cxn modelId="{8990B223-6EA0-49AF-902D-6F9B0BEFB377}" type="presParOf" srcId="{C7D83C96-8C4F-4E31-8368-FBB7319B3417}" destId="{35797EFD-4E95-4BFD-80A1-9AC7A3A66E6D}" srcOrd="0" destOrd="0" presId="urn:microsoft.com/office/officeart/2005/8/layout/orgChart1"/>
    <dgm:cxn modelId="{89719F02-7C92-44C1-8FB9-4C0885CA0702}" type="presParOf" srcId="{C7D83C96-8C4F-4E31-8368-FBB7319B3417}" destId="{CCC649AF-C478-493E-A2F9-1149D4B53F83}" srcOrd="1" destOrd="0" presId="urn:microsoft.com/office/officeart/2005/8/layout/orgChart1"/>
    <dgm:cxn modelId="{2E1AFA1A-A54E-4662-A851-DC4DB1F4F1B8}" type="presParOf" srcId="{CCC649AF-C478-493E-A2F9-1149D4B53F83}" destId="{9E546A71-997B-44B2-A966-F54A0E3536DF}" srcOrd="0" destOrd="0" presId="urn:microsoft.com/office/officeart/2005/8/layout/orgChart1"/>
    <dgm:cxn modelId="{5D677CBF-37A7-4A19-8D80-D9972D58D3C8}" type="presParOf" srcId="{9E546A71-997B-44B2-A966-F54A0E3536DF}" destId="{095AF469-7D1C-4018-B387-77E58CE9D075}" srcOrd="0" destOrd="0" presId="urn:microsoft.com/office/officeart/2005/8/layout/orgChart1"/>
    <dgm:cxn modelId="{288E9734-8D3E-41E4-AA90-B57CBFD5F348}" type="presParOf" srcId="{9E546A71-997B-44B2-A966-F54A0E3536DF}" destId="{8D8AD1B6-51E8-4D10-BB00-8FD440132B57}" srcOrd="1" destOrd="0" presId="urn:microsoft.com/office/officeart/2005/8/layout/orgChart1"/>
    <dgm:cxn modelId="{AE94863E-8FC3-4FC7-A5B2-E973B2797BAD}" type="presParOf" srcId="{CCC649AF-C478-493E-A2F9-1149D4B53F83}" destId="{13CDDB56-F354-4F02-AF21-D8AA968542E2}" srcOrd="1" destOrd="0" presId="urn:microsoft.com/office/officeart/2005/8/layout/orgChart1"/>
    <dgm:cxn modelId="{5C1296F7-FF26-4920-9951-C5ABD65B282A}" type="presParOf" srcId="{13CDDB56-F354-4F02-AF21-D8AA968542E2}" destId="{F4445903-AD09-454B-AA21-2CE4AE4EF422}" srcOrd="0" destOrd="0" presId="urn:microsoft.com/office/officeart/2005/8/layout/orgChart1"/>
    <dgm:cxn modelId="{577393AB-3C7B-4FC7-B77D-61177615613E}" type="presParOf" srcId="{13CDDB56-F354-4F02-AF21-D8AA968542E2}" destId="{CFE80CB4-A8BC-4768-88AB-49D2AADF1BDD}" srcOrd="1" destOrd="0" presId="urn:microsoft.com/office/officeart/2005/8/layout/orgChart1"/>
    <dgm:cxn modelId="{8B01618E-C4A5-4517-A533-5D63143C52D6}" type="presParOf" srcId="{CFE80CB4-A8BC-4768-88AB-49D2AADF1BDD}" destId="{D0A18E73-E33C-4999-8C79-B93C17D997F4}" srcOrd="0" destOrd="0" presId="urn:microsoft.com/office/officeart/2005/8/layout/orgChart1"/>
    <dgm:cxn modelId="{8F4F0D28-8709-4EE0-999E-315660E112FB}" type="presParOf" srcId="{D0A18E73-E33C-4999-8C79-B93C17D997F4}" destId="{1ED1980E-5E2E-4A26-BA5F-EE78C6D2A682}" srcOrd="0" destOrd="0" presId="urn:microsoft.com/office/officeart/2005/8/layout/orgChart1"/>
    <dgm:cxn modelId="{65732B96-C3C0-476A-A6B5-16A2C1B49887}" type="presParOf" srcId="{D0A18E73-E33C-4999-8C79-B93C17D997F4}" destId="{346C962C-70CB-495A-BD1B-5E9D89C3D83D}" srcOrd="1" destOrd="0" presId="urn:microsoft.com/office/officeart/2005/8/layout/orgChart1"/>
    <dgm:cxn modelId="{7AC3E382-4569-4B83-B367-5640347ECBC7}" type="presParOf" srcId="{CFE80CB4-A8BC-4768-88AB-49D2AADF1BDD}" destId="{EFFD35D0-4D0B-4DD7-911A-9242BA54C5D8}" srcOrd="1" destOrd="0" presId="urn:microsoft.com/office/officeart/2005/8/layout/orgChart1"/>
    <dgm:cxn modelId="{A4F84362-025C-4086-B912-C8883F5024EC}" type="presParOf" srcId="{EFFD35D0-4D0B-4DD7-911A-9242BA54C5D8}" destId="{ECE14467-A32F-43A2-A0F0-E8CCE8B9A190}" srcOrd="0" destOrd="0" presId="urn:microsoft.com/office/officeart/2005/8/layout/orgChart1"/>
    <dgm:cxn modelId="{9C3945A7-A4DE-4E37-959F-AED5E05DE937}" type="presParOf" srcId="{EFFD35D0-4D0B-4DD7-911A-9242BA54C5D8}" destId="{1BAC05C6-A4BD-43F1-AA80-3B840B67EABB}" srcOrd="1" destOrd="0" presId="urn:microsoft.com/office/officeart/2005/8/layout/orgChart1"/>
    <dgm:cxn modelId="{71D88A09-84BA-4E8F-BC3E-A752BB601495}" type="presParOf" srcId="{1BAC05C6-A4BD-43F1-AA80-3B840B67EABB}" destId="{16368704-D15D-47BD-921E-B7A56F1F2E91}" srcOrd="0" destOrd="0" presId="urn:microsoft.com/office/officeart/2005/8/layout/orgChart1"/>
    <dgm:cxn modelId="{4FA784FD-076C-4E60-A87D-42EEA3E4CABA}" type="presParOf" srcId="{16368704-D15D-47BD-921E-B7A56F1F2E91}" destId="{19A7CD54-02C5-4168-9C7B-7906CF5DAD28}" srcOrd="0" destOrd="0" presId="urn:microsoft.com/office/officeart/2005/8/layout/orgChart1"/>
    <dgm:cxn modelId="{63CB1159-AD52-4C92-B3D3-EB0CC8700B71}" type="presParOf" srcId="{16368704-D15D-47BD-921E-B7A56F1F2E91}" destId="{4AC01E09-D58D-4B7D-A42F-8825A284538F}" srcOrd="1" destOrd="0" presId="urn:microsoft.com/office/officeart/2005/8/layout/orgChart1"/>
    <dgm:cxn modelId="{86B19F0C-C4DE-48B7-8ABA-F9F5EABE8DA8}" type="presParOf" srcId="{1BAC05C6-A4BD-43F1-AA80-3B840B67EABB}" destId="{1B627B4F-95E1-496F-A512-D3E5CAE6F497}" srcOrd="1" destOrd="0" presId="urn:microsoft.com/office/officeart/2005/8/layout/orgChart1"/>
    <dgm:cxn modelId="{75FB6714-A655-475D-9D34-E4125CC88CEF}" type="presParOf" srcId="{1B627B4F-95E1-496F-A512-D3E5CAE6F497}" destId="{616FE256-C743-4653-B229-FFE07BA4CE96}" srcOrd="0" destOrd="0" presId="urn:microsoft.com/office/officeart/2005/8/layout/orgChart1"/>
    <dgm:cxn modelId="{D757CE63-A741-4C96-A1CB-10C20884E785}" type="presParOf" srcId="{1B627B4F-95E1-496F-A512-D3E5CAE6F497}" destId="{F36D02BE-E363-4355-B08B-15EC84A53356}" srcOrd="1" destOrd="0" presId="urn:microsoft.com/office/officeart/2005/8/layout/orgChart1"/>
    <dgm:cxn modelId="{224474B5-F9DA-4815-BE4A-57ED3F22C15F}" type="presParOf" srcId="{F36D02BE-E363-4355-B08B-15EC84A53356}" destId="{75851596-8016-442C-94FD-321BF6C951BF}" srcOrd="0" destOrd="0" presId="urn:microsoft.com/office/officeart/2005/8/layout/orgChart1"/>
    <dgm:cxn modelId="{6B2E7C4D-5FC7-4B10-AA64-ACDFCF3B4DA5}" type="presParOf" srcId="{75851596-8016-442C-94FD-321BF6C951BF}" destId="{84CF200C-13E9-4320-9042-00D5997EF35A}" srcOrd="0" destOrd="0" presId="urn:microsoft.com/office/officeart/2005/8/layout/orgChart1"/>
    <dgm:cxn modelId="{DDA7492F-774F-4A0E-A268-E24973D32DF3}" type="presParOf" srcId="{75851596-8016-442C-94FD-321BF6C951BF}" destId="{91F8B3BC-A77A-4C3A-A196-F697A5A21BDD}" srcOrd="1" destOrd="0" presId="urn:microsoft.com/office/officeart/2005/8/layout/orgChart1"/>
    <dgm:cxn modelId="{34CD3A6F-3AAB-455B-9172-436CAE9C0153}" type="presParOf" srcId="{F36D02BE-E363-4355-B08B-15EC84A53356}" destId="{044FC795-863C-4890-AA4B-265CB29DC070}" srcOrd="1" destOrd="0" presId="urn:microsoft.com/office/officeart/2005/8/layout/orgChart1"/>
    <dgm:cxn modelId="{5DD7A127-B8FB-41E3-827B-3F928AFCD12B}" type="presParOf" srcId="{F36D02BE-E363-4355-B08B-15EC84A53356}" destId="{DC6A4120-E944-48E9-8ABD-4AF04ED89B35}" srcOrd="2" destOrd="0" presId="urn:microsoft.com/office/officeart/2005/8/layout/orgChart1"/>
    <dgm:cxn modelId="{9FDE138E-05BC-421B-B219-13A0C8D2FF3E}" type="presParOf" srcId="{1BAC05C6-A4BD-43F1-AA80-3B840B67EABB}" destId="{EB753AD2-0342-4B5A-98D5-20085900ABC4}" srcOrd="2" destOrd="0" presId="urn:microsoft.com/office/officeart/2005/8/layout/orgChart1"/>
    <dgm:cxn modelId="{68586038-717A-4E27-BE31-E14A41F559C0}" type="presParOf" srcId="{CFE80CB4-A8BC-4768-88AB-49D2AADF1BDD}" destId="{A368A020-4472-4621-B37D-468236D0C292}" srcOrd="2" destOrd="0" presId="urn:microsoft.com/office/officeart/2005/8/layout/orgChart1"/>
    <dgm:cxn modelId="{D0560CA9-D21F-4F85-8C3B-753FB9A0DB45}" type="presParOf" srcId="{CCC649AF-C478-493E-A2F9-1149D4B53F83}" destId="{D39609A0-9B84-4534-AD71-694FC6403593}" srcOrd="2" destOrd="0" presId="urn:microsoft.com/office/officeart/2005/8/layout/orgChart1"/>
    <dgm:cxn modelId="{DB6F2DA6-F05D-436B-908B-7C7AD903D65A}" type="presParOf" srcId="{DED9722B-6947-44FE-8FE1-C26F690EC284}" destId="{266619C9-0BCE-4147-A18A-4EB71E20EE96}" srcOrd="2" destOrd="0" presId="urn:microsoft.com/office/officeart/2005/8/layout/orgChart1"/>
    <dgm:cxn modelId="{32E71BD6-A563-4BC1-A496-C343C6EF3862}" type="presParOf" srcId="{CF085281-D5E1-4982-9096-52E14C53D986}" destId="{BD2ECDBA-E3C5-4F88-8C24-32C6EFD49A8C}" srcOrd="4" destOrd="0" presId="urn:microsoft.com/office/officeart/2005/8/layout/orgChart1"/>
    <dgm:cxn modelId="{D53D8E36-5868-4F79-96DC-D987C0952429}" type="presParOf" srcId="{CF085281-D5E1-4982-9096-52E14C53D986}" destId="{F0F1DBC0-D2B5-46E0-915B-54E9DCE51066}" srcOrd="5" destOrd="0" presId="urn:microsoft.com/office/officeart/2005/8/layout/orgChart1"/>
    <dgm:cxn modelId="{70BA436A-20E9-4515-A4E4-BCF85BC8AFEC}" type="presParOf" srcId="{F0F1DBC0-D2B5-46E0-915B-54E9DCE51066}" destId="{E46EB332-71E0-45DD-B0EA-B2129B994037}" srcOrd="0" destOrd="0" presId="urn:microsoft.com/office/officeart/2005/8/layout/orgChart1"/>
    <dgm:cxn modelId="{D42761C1-D7FF-464C-A029-08446C4E9F0F}" type="presParOf" srcId="{E46EB332-71E0-45DD-B0EA-B2129B994037}" destId="{40BC49B2-D2AF-4543-9763-7B3ACB094EAB}" srcOrd="0" destOrd="0" presId="urn:microsoft.com/office/officeart/2005/8/layout/orgChart1"/>
    <dgm:cxn modelId="{5C9FFC32-E00D-433F-8794-6462A3327AD6}" type="presParOf" srcId="{E46EB332-71E0-45DD-B0EA-B2129B994037}" destId="{046ADDE4-002C-4D69-94A4-5BF6324C7C13}" srcOrd="1" destOrd="0" presId="urn:microsoft.com/office/officeart/2005/8/layout/orgChart1"/>
    <dgm:cxn modelId="{795D54D5-855C-401F-A675-4922ACE1650E}" type="presParOf" srcId="{F0F1DBC0-D2B5-46E0-915B-54E9DCE51066}" destId="{C424585F-EF59-482A-9F5B-F31D4A674A52}" srcOrd="1" destOrd="0" presId="urn:microsoft.com/office/officeart/2005/8/layout/orgChart1"/>
    <dgm:cxn modelId="{C1B07810-DAC4-454A-8ECC-F49F673C4A2B}" type="presParOf" srcId="{F0F1DBC0-D2B5-46E0-915B-54E9DCE51066}" destId="{4517E849-672B-48A8-B036-3382BB987A5F}" srcOrd="2" destOrd="0" presId="urn:microsoft.com/office/officeart/2005/8/layout/orgChart1"/>
    <dgm:cxn modelId="{9F99C144-E625-462C-B814-FF2C987E3348}" type="presParOf" srcId="{CF085281-D5E1-4982-9096-52E14C53D986}" destId="{8139A222-97FC-47DB-BA59-E6E8B32B8164}" srcOrd="6" destOrd="0" presId="urn:microsoft.com/office/officeart/2005/8/layout/orgChart1"/>
    <dgm:cxn modelId="{CA5A259F-0C5F-4024-9F96-1C9A2E5A0A5A}" type="presParOf" srcId="{CF085281-D5E1-4982-9096-52E14C53D986}" destId="{87EC592F-7BAB-4129-BE7A-048FE9EDB574}" srcOrd="7" destOrd="0" presId="urn:microsoft.com/office/officeart/2005/8/layout/orgChart1"/>
    <dgm:cxn modelId="{BD8766CA-F453-4489-9AC6-91966B19D7C1}" type="presParOf" srcId="{87EC592F-7BAB-4129-BE7A-048FE9EDB574}" destId="{97796C49-66AD-4E82-852A-F823D28E2A10}" srcOrd="0" destOrd="0" presId="urn:microsoft.com/office/officeart/2005/8/layout/orgChart1"/>
    <dgm:cxn modelId="{EE7AB713-169C-447B-A758-E2F37C7F79F5}" type="presParOf" srcId="{97796C49-66AD-4E82-852A-F823D28E2A10}" destId="{FD76ACBA-49BE-4BC6-B6FD-BD6B5B91E5E2}" srcOrd="0" destOrd="0" presId="urn:microsoft.com/office/officeart/2005/8/layout/orgChart1"/>
    <dgm:cxn modelId="{527D540E-3C18-4218-9A7D-4148427784E0}" type="presParOf" srcId="{97796C49-66AD-4E82-852A-F823D28E2A10}" destId="{9DDB7F9C-2FB9-4455-B7E1-2D622E09ED97}" srcOrd="1" destOrd="0" presId="urn:microsoft.com/office/officeart/2005/8/layout/orgChart1"/>
    <dgm:cxn modelId="{5CC06B5A-9DD2-42D0-B3B4-CDCEFF756721}" type="presParOf" srcId="{87EC592F-7BAB-4129-BE7A-048FE9EDB574}" destId="{C0FE47B1-C7AA-4FF5-AE61-8A2AAD239926}" srcOrd="1" destOrd="0" presId="urn:microsoft.com/office/officeart/2005/8/layout/orgChart1"/>
    <dgm:cxn modelId="{A3DA61DB-D978-4134-97C4-5986E902801A}" type="presParOf" srcId="{87EC592F-7BAB-4129-BE7A-048FE9EDB574}" destId="{38868467-E354-4471-A11F-139B2EEB7958}" srcOrd="2" destOrd="0" presId="urn:microsoft.com/office/officeart/2005/8/layout/orgChart1"/>
    <dgm:cxn modelId="{DC8007ED-05D5-4993-8BC5-A7089D7E205D}" type="presParOf" srcId="{A818EF2F-0B30-4213-B8F7-F04A81AF96FD}" destId="{FB917DA0-63F7-4E46-B4F1-21DEFE2B2AEA}"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18176B7-12DD-4979-A14E-C24FE5F6A037}" type="doc">
      <dgm:prSet loTypeId="urn:microsoft.com/office/officeart/2005/8/layout/orgChart1" loCatId="hierarchy" qsTypeId="urn:microsoft.com/office/officeart/2005/8/quickstyle/3d2" qsCatId="3D" csTypeId="urn:microsoft.com/office/officeart/2005/8/colors/accent0_3" csCatId="mainScheme" phldr="1"/>
      <dgm:spPr/>
      <dgm:t>
        <a:bodyPr/>
        <a:lstStyle/>
        <a:p>
          <a:endParaRPr lang="en-US"/>
        </a:p>
      </dgm:t>
    </dgm:pt>
    <dgm:pt modelId="{1B0CB8DB-87EE-4DC3-8B47-AFE4368C55A5}">
      <dgm:prSet phldrT="[Text]"/>
      <dgm:spPr>
        <a:solidFill>
          <a:schemeClr val="accent3">
            <a:lumMod val="75000"/>
          </a:schemeClr>
        </a:solidFill>
      </dgm:spPr>
      <dgm:t>
        <a:bodyPr/>
        <a:lstStyle/>
        <a:p>
          <a:r>
            <a:rPr lang="en-US" dirty="0"/>
            <a:t>Government</a:t>
          </a:r>
        </a:p>
      </dgm:t>
    </dgm:pt>
    <dgm:pt modelId="{AD9749CE-7BFC-4472-B804-98AC29EC43DB}" type="parTrans" cxnId="{3CF1D52F-8662-433E-B912-31688ED21314}">
      <dgm:prSet/>
      <dgm:spPr/>
      <dgm:t>
        <a:bodyPr/>
        <a:lstStyle/>
        <a:p>
          <a:endParaRPr lang="en-US"/>
        </a:p>
      </dgm:t>
    </dgm:pt>
    <dgm:pt modelId="{85C9FE5F-2D34-45F0-9A9F-C5DC5EF56FAA}" type="sibTrans" cxnId="{3CF1D52F-8662-433E-B912-31688ED21314}">
      <dgm:prSet/>
      <dgm:spPr/>
      <dgm:t>
        <a:bodyPr/>
        <a:lstStyle/>
        <a:p>
          <a:endParaRPr lang="en-US"/>
        </a:p>
      </dgm:t>
    </dgm:pt>
    <dgm:pt modelId="{991CEF45-A1C5-4978-9F28-66D714727E9A}">
      <dgm:prSet phldrT="[Text]"/>
      <dgm:spPr>
        <a:solidFill>
          <a:schemeClr val="accent3">
            <a:lumMod val="60000"/>
            <a:lumOff val="40000"/>
          </a:schemeClr>
        </a:solidFill>
      </dgm:spPr>
      <dgm:t>
        <a:bodyPr/>
        <a:lstStyle/>
        <a:p>
          <a:r>
            <a:rPr lang="en-US" dirty="0"/>
            <a:t>Contracting Officer </a:t>
          </a:r>
        </a:p>
      </dgm:t>
    </dgm:pt>
    <dgm:pt modelId="{9A7E20AE-245C-48F7-84A4-799F8CF789E6}" type="parTrans" cxnId="{AA6334A7-EA33-4C51-95AC-93365BFE7FBA}">
      <dgm:prSet/>
      <dgm:spPr/>
      <dgm:t>
        <a:bodyPr/>
        <a:lstStyle/>
        <a:p>
          <a:endParaRPr lang="en-US"/>
        </a:p>
      </dgm:t>
    </dgm:pt>
    <dgm:pt modelId="{203113DC-E9EA-4FEF-8C4C-9B87441E1457}" type="sibTrans" cxnId="{AA6334A7-EA33-4C51-95AC-93365BFE7FBA}">
      <dgm:prSet/>
      <dgm:spPr/>
      <dgm:t>
        <a:bodyPr/>
        <a:lstStyle/>
        <a:p>
          <a:endParaRPr lang="en-US"/>
        </a:p>
      </dgm:t>
    </dgm:pt>
    <dgm:pt modelId="{36E80D84-E30A-493D-98B3-B97E0787C8D1}">
      <dgm:prSet phldrT="[Text]"/>
      <dgm:spPr>
        <a:solidFill>
          <a:schemeClr val="accent3">
            <a:lumMod val="60000"/>
            <a:lumOff val="40000"/>
          </a:schemeClr>
        </a:solidFill>
      </dgm:spPr>
      <dgm:t>
        <a:bodyPr/>
        <a:lstStyle/>
        <a:p>
          <a:r>
            <a:rPr lang="en-US" dirty="0"/>
            <a:t>Design Team</a:t>
          </a:r>
        </a:p>
      </dgm:t>
    </dgm:pt>
    <dgm:pt modelId="{0AAC8379-9A51-4A92-80BA-223700B0539B}" type="parTrans" cxnId="{A3B359B1-63ED-4247-814E-121670E1C57D}">
      <dgm:prSet/>
      <dgm:spPr/>
      <dgm:t>
        <a:bodyPr/>
        <a:lstStyle/>
        <a:p>
          <a:endParaRPr lang="en-US"/>
        </a:p>
      </dgm:t>
    </dgm:pt>
    <dgm:pt modelId="{07032530-31E6-4CEC-B831-8349122556F1}" type="sibTrans" cxnId="{A3B359B1-63ED-4247-814E-121670E1C57D}">
      <dgm:prSet/>
      <dgm:spPr/>
      <dgm:t>
        <a:bodyPr/>
        <a:lstStyle/>
        <a:p>
          <a:endParaRPr lang="en-US"/>
        </a:p>
      </dgm:t>
    </dgm:pt>
    <dgm:pt modelId="{FF578F2E-996D-4122-A5C5-F7F64078B8F6}">
      <dgm:prSet/>
      <dgm:spPr>
        <a:solidFill>
          <a:schemeClr val="accent3">
            <a:lumMod val="60000"/>
            <a:lumOff val="40000"/>
          </a:schemeClr>
        </a:solidFill>
      </dgm:spPr>
      <dgm:t>
        <a:bodyPr/>
        <a:lstStyle/>
        <a:p>
          <a:r>
            <a:rPr lang="en-US" dirty="0"/>
            <a:t>ACO / RE</a:t>
          </a:r>
        </a:p>
      </dgm:t>
    </dgm:pt>
    <dgm:pt modelId="{9F1FA392-6150-4E6F-B41B-C6533A2099B7}" type="parTrans" cxnId="{402240AD-5574-46F5-97E6-321E9031A538}">
      <dgm:prSet/>
      <dgm:spPr/>
      <dgm:t>
        <a:bodyPr/>
        <a:lstStyle/>
        <a:p>
          <a:endParaRPr lang="en-US"/>
        </a:p>
      </dgm:t>
    </dgm:pt>
    <dgm:pt modelId="{8EE41FD7-DDF1-4EFD-A37E-7EE6F2815947}" type="sibTrans" cxnId="{402240AD-5574-46F5-97E6-321E9031A538}">
      <dgm:prSet/>
      <dgm:spPr/>
      <dgm:t>
        <a:bodyPr/>
        <a:lstStyle/>
        <a:p>
          <a:endParaRPr lang="en-US"/>
        </a:p>
      </dgm:t>
    </dgm:pt>
    <dgm:pt modelId="{8B5C12EA-5F9A-4B16-AF84-59A08853BD76}">
      <dgm:prSet/>
      <dgm:spPr>
        <a:solidFill>
          <a:schemeClr val="accent3">
            <a:lumMod val="60000"/>
            <a:lumOff val="40000"/>
          </a:schemeClr>
        </a:solidFill>
      </dgm:spPr>
      <dgm:t>
        <a:bodyPr/>
        <a:lstStyle/>
        <a:p>
          <a:r>
            <a:rPr lang="en-US" dirty="0"/>
            <a:t>COR / PE / Con Rep</a:t>
          </a:r>
        </a:p>
      </dgm:t>
    </dgm:pt>
    <dgm:pt modelId="{9FF1F103-9BE9-4AF4-BD2B-F6464E77EC51}" type="parTrans" cxnId="{24AF097D-76DF-4E46-A51A-4D8B3E52160A}">
      <dgm:prSet/>
      <dgm:spPr/>
      <dgm:t>
        <a:bodyPr/>
        <a:lstStyle/>
        <a:p>
          <a:endParaRPr lang="en-US"/>
        </a:p>
      </dgm:t>
    </dgm:pt>
    <dgm:pt modelId="{FA806233-4C07-4859-B326-192EEB9FE329}" type="sibTrans" cxnId="{24AF097D-76DF-4E46-A51A-4D8B3E52160A}">
      <dgm:prSet/>
      <dgm:spPr/>
      <dgm:t>
        <a:bodyPr/>
        <a:lstStyle/>
        <a:p>
          <a:endParaRPr lang="en-US"/>
        </a:p>
      </dgm:t>
    </dgm:pt>
    <dgm:pt modelId="{AB6A081F-D0B1-4819-9533-6F624DA370BA}">
      <dgm:prSet/>
      <dgm:spPr>
        <a:solidFill>
          <a:schemeClr val="accent3">
            <a:lumMod val="60000"/>
            <a:lumOff val="40000"/>
          </a:schemeClr>
        </a:solidFill>
      </dgm:spPr>
      <dgm:t>
        <a:bodyPr/>
        <a:lstStyle/>
        <a:p>
          <a:r>
            <a:rPr lang="en-US" dirty="0"/>
            <a:t>ITR Team</a:t>
          </a:r>
        </a:p>
      </dgm:t>
    </dgm:pt>
    <dgm:pt modelId="{A71C02F3-989E-4209-843D-E25DD5FE6ED9}" type="parTrans" cxnId="{4BAB1B3E-D05B-4459-BED4-DB1C656E2F83}">
      <dgm:prSet/>
      <dgm:spPr/>
      <dgm:t>
        <a:bodyPr/>
        <a:lstStyle/>
        <a:p>
          <a:endParaRPr lang="en-US"/>
        </a:p>
      </dgm:t>
    </dgm:pt>
    <dgm:pt modelId="{80FC2BFB-A37F-4B6B-8596-ECBE602F0B1D}" type="sibTrans" cxnId="{4BAB1B3E-D05B-4459-BED4-DB1C656E2F83}">
      <dgm:prSet/>
      <dgm:spPr/>
      <dgm:t>
        <a:bodyPr/>
        <a:lstStyle/>
        <a:p>
          <a:endParaRPr lang="en-US"/>
        </a:p>
      </dgm:t>
    </dgm:pt>
    <dgm:pt modelId="{D6829DAB-DA04-4A03-A946-C2571FBDC0B5}" type="pres">
      <dgm:prSet presAssocID="{F18176B7-12DD-4979-A14E-C24FE5F6A037}" presName="hierChild1" presStyleCnt="0">
        <dgm:presLayoutVars>
          <dgm:orgChart val="1"/>
          <dgm:chPref val="1"/>
          <dgm:dir/>
          <dgm:animOne val="branch"/>
          <dgm:animLvl val="lvl"/>
          <dgm:resizeHandles/>
        </dgm:presLayoutVars>
      </dgm:prSet>
      <dgm:spPr/>
    </dgm:pt>
    <dgm:pt modelId="{DFAD8C2B-D280-48F3-AEA2-06C83858408A}" type="pres">
      <dgm:prSet presAssocID="{1B0CB8DB-87EE-4DC3-8B47-AFE4368C55A5}" presName="hierRoot1" presStyleCnt="0">
        <dgm:presLayoutVars>
          <dgm:hierBranch val="init"/>
        </dgm:presLayoutVars>
      </dgm:prSet>
      <dgm:spPr/>
    </dgm:pt>
    <dgm:pt modelId="{089E68CF-0A4F-4E12-8324-64BC30F52597}" type="pres">
      <dgm:prSet presAssocID="{1B0CB8DB-87EE-4DC3-8B47-AFE4368C55A5}" presName="rootComposite1" presStyleCnt="0"/>
      <dgm:spPr/>
    </dgm:pt>
    <dgm:pt modelId="{0E6AAB6A-A897-4898-B808-63837E0127AA}" type="pres">
      <dgm:prSet presAssocID="{1B0CB8DB-87EE-4DC3-8B47-AFE4368C55A5}" presName="rootText1" presStyleLbl="node0" presStyleIdx="0" presStyleCnt="1">
        <dgm:presLayoutVars>
          <dgm:chPref val="3"/>
        </dgm:presLayoutVars>
      </dgm:prSet>
      <dgm:spPr/>
    </dgm:pt>
    <dgm:pt modelId="{5924CABD-2330-4F36-BF5B-78B420BEF326}" type="pres">
      <dgm:prSet presAssocID="{1B0CB8DB-87EE-4DC3-8B47-AFE4368C55A5}" presName="rootConnector1" presStyleLbl="node1" presStyleIdx="0" presStyleCnt="0"/>
      <dgm:spPr/>
    </dgm:pt>
    <dgm:pt modelId="{C005FE98-CDAB-4992-A1C3-1E800A2EAD36}" type="pres">
      <dgm:prSet presAssocID="{1B0CB8DB-87EE-4DC3-8B47-AFE4368C55A5}" presName="hierChild2" presStyleCnt="0"/>
      <dgm:spPr/>
    </dgm:pt>
    <dgm:pt modelId="{A3D24A69-E6D1-4980-B5B6-06186E270E04}" type="pres">
      <dgm:prSet presAssocID="{9A7E20AE-245C-48F7-84A4-799F8CF789E6}" presName="Name37" presStyleLbl="parChTrans1D2" presStyleIdx="0" presStyleCnt="2"/>
      <dgm:spPr/>
    </dgm:pt>
    <dgm:pt modelId="{CCA67F02-70E7-46F7-AB18-EAD8EA968393}" type="pres">
      <dgm:prSet presAssocID="{991CEF45-A1C5-4978-9F28-66D714727E9A}" presName="hierRoot2" presStyleCnt="0">
        <dgm:presLayoutVars>
          <dgm:hierBranch val="init"/>
        </dgm:presLayoutVars>
      </dgm:prSet>
      <dgm:spPr/>
    </dgm:pt>
    <dgm:pt modelId="{A77CC075-FB2F-4740-BC7A-F55EAFD835C0}" type="pres">
      <dgm:prSet presAssocID="{991CEF45-A1C5-4978-9F28-66D714727E9A}" presName="rootComposite" presStyleCnt="0"/>
      <dgm:spPr/>
    </dgm:pt>
    <dgm:pt modelId="{AD3394B5-1BA4-4DEF-873D-5A2E373AAB8B}" type="pres">
      <dgm:prSet presAssocID="{991CEF45-A1C5-4978-9F28-66D714727E9A}" presName="rootText" presStyleLbl="node2" presStyleIdx="0" presStyleCnt="2">
        <dgm:presLayoutVars>
          <dgm:chPref val="3"/>
        </dgm:presLayoutVars>
      </dgm:prSet>
      <dgm:spPr/>
    </dgm:pt>
    <dgm:pt modelId="{BE0956C4-24A4-4F9B-8F23-1822748C3051}" type="pres">
      <dgm:prSet presAssocID="{991CEF45-A1C5-4978-9F28-66D714727E9A}" presName="rootConnector" presStyleLbl="node2" presStyleIdx="0" presStyleCnt="2"/>
      <dgm:spPr/>
    </dgm:pt>
    <dgm:pt modelId="{18B07633-97AF-4B80-A79D-3930581D6633}" type="pres">
      <dgm:prSet presAssocID="{991CEF45-A1C5-4978-9F28-66D714727E9A}" presName="hierChild4" presStyleCnt="0"/>
      <dgm:spPr/>
    </dgm:pt>
    <dgm:pt modelId="{DE422D1E-0791-4B80-BEC1-6DF073E07A7D}" type="pres">
      <dgm:prSet presAssocID="{9F1FA392-6150-4E6F-B41B-C6533A2099B7}" presName="Name37" presStyleLbl="parChTrans1D3" presStyleIdx="0" presStyleCnt="2"/>
      <dgm:spPr/>
    </dgm:pt>
    <dgm:pt modelId="{EF193B53-8016-4290-9AD9-4978E3170B79}" type="pres">
      <dgm:prSet presAssocID="{FF578F2E-996D-4122-A5C5-F7F64078B8F6}" presName="hierRoot2" presStyleCnt="0">
        <dgm:presLayoutVars>
          <dgm:hierBranch val="init"/>
        </dgm:presLayoutVars>
      </dgm:prSet>
      <dgm:spPr/>
    </dgm:pt>
    <dgm:pt modelId="{530601D6-6956-409D-A1D6-B2C4A9A6F1EB}" type="pres">
      <dgm:prSet presAssocID="{FF578F2E-996D-4122-A5C5-F7F64078B8F6}" presName="rootComposite" presStyleCnt="0"/>
      <dgm:spPr/>
    </dgm:pt>
    <dgm:pt modelId="{AD9EFDF5-F68A-41DD-882A-2F2DAB8BA498}" type="pres">
      <dgm:prSet presAssocID="{FF578F2E-996D-4122-A5C5-F7F64078B8F6}" presName="rootText" presStyleLbl="node3" presStyleIdx="0" presStyleCnt="2">
        <dgm:presLayoutVars>
          <dgm:chPref val="3"/>
        </dgm:presLayoutVars>
      </dgm:prSet>
      <dgm:spPr/>
    </dgm:pt>
    <dgm:pt modelId="{FE3882F1-CE7C-481E-B544-B86BA0049B82}" type="pres">
      <dgm:prSet presAssocID="{FF578F2E-996D-4122-A5C5-F7F64078B8F6}" presName="rootConnector" presStyleLbl="node3" presStyleIdx="0" presStyleCnt="2"/>
      <dgm:spPr/>
    </dgm:pt>
    <dgm:pt modelId="{77B5A143-2FC9-4B59-93F5-9DA3EA507ADD}" type="pres">
      <dgm:prSet presAssocID="{FF578F2E-996D-4122-A5C5-F7F64078B8F6}" presName="hierChild4" presStyleCnt="0"/>
      <dgm:spPr/>
    </dgm:pt>
    <dgm:pt modelId="{0AC82A79-3A3B-438D-92A3-CDCE5CB78042}" type="pres">
      <dgm:prSet presAssocID="{9FF1F103-9BE9-4AF4-BD2B-F6464E77EC51}" presName="Name37" presStyleLbl="parChTrans1D4" presStyleIdx="0" presStyleCnt="1"/>
      <dgm:spPr/>
    </dgm:pt>
    <dgm:pt modelId="{6E1F6334-283A-4C54-A116-C46E12BE2DEC}" type="pres">
      <dgm:prSet presAssocID="{8B5C12EA-5F9A-4B16-AF84-59A08853BD76}" presName="hierRoot2" presStyleCnt="0">
        <dgm:presLayoutVars>
          <dgm:hierBranch val="init"/>
        </dgm:presLayoutVars>
      </dgm:prSet>
      <dgm:spPr/>
    </dgm:pt>
    <dgm:pt modelId="{3712C3D0-224D-449C-B789-D0CB4BA034BF}" type="pres">
      <dgm:prSet presAssocID="{8B5C12EA-5F9A-4B16-AF84-59A08853BD76}" presName="rootComposite" presStyleCnt="0"/>
      <dgm:spPr/>
    </dgm:pt>
    <dgm:pt modelId="{58038AA8-9729-4CB8-865B-66C8748153A5}" type="pres">
      <dgm:prSet presAssocID="{8B5C12EA-5F9A-4B16-AF84-59A08853BD76}" presName="rootText" presStyleLbl="node4" presStyleIdx="0" presStyleCnt="1">
        <dgm:presLayoutVars>
          <dgm:chPref val="3"/>
        </dgm:presLayoutVars>
      </dgm:prSet>
      <dgm:spPr/>
    </dgm:pt>
    <dgm:pt modelId="{09AACEEF-5B38-41A2-A3C7-FBA664F629E0}" type="pres">
      <dgm:prSet presAssocID="{8B5C12EA-5F9A-4B16-AF84-59A08853BD76}" presName="rootConnector" presStyleLbl="node4" presStyleIdx="0" presStyleCnt="1"/>
      <dgm:spPr/>
    </dgm:pt>
    <dgm:pt modelId="{F6A54320-4971-4D49-AA83-4E42DCC98215}" type="pres">
      <dgm:prSet presAssocID="{8B5C12EA-5F9A-4B16-AF84-59A08853BD76}" presName="hierChild4" presStyleCnt="0"/>
      <dgm:spPr/>
    </dgm:pt>
    <dgm:pt modelId="{25B4545F-5DB4-492D-87F4-E137C67DA116}" type="pres">
      <dgm:prSet presAssocID="{8B5C12EA-5F9A-4B16-AF84-59A08853BD76}" presName="hierChild5" presStyleCnt="0"/>
      <dgm:spPr/>
    </dgm:pt>
    <dgm:pt modelId="{11E39D3A-36CF-4151-9D4F-33891E13FDC6}" type="pres">
      <dgm:prSet presAssocID="{FF578F2E-996D-4122-A5C5-F7F64078B8F6}" presName="hierChild5" presStyleCnt="0"/>
      <dgm:spPr/>
    </dgm:pt>
    <dgm:pt modelId="{2FB58BF3-80C1-459F-9634-5E9F79AEAB08}" type="pres">
      <dgm:prSet presAssocID="{991CEF45-A1C5-4978-9F28-66D714727E9A}" presName="hierChild5" presStyleCnt="0"/>
      <dgm:spPr/>
    </dgm:pt>
    <dgm:pt modelId="{6E117A7A-C2A4-48F5-9626-0C31B0BAEBB5}" type="pres">
      <dgm:prSet presAssocID="{0AAC8379-9A51-4A92-80BA-223700B0539B}" presName="Name37" presStyleLbl="parChTrans1D2" presStyleIdx="1" presStyleCnt="2"/>
      <dgm:spPr/>
    </dgm:pt>
    <dgm:pt modelId="{B00341D4-65DA-4F13-8845-CC91507E471F}" type="pres">
      <dgm:prSet presAssocID="{36E80D84-E30A-493D-98B3-B97E0787C8D1}" presName="hierRoot2" presStyleCnt="0">
        <dgm:presLayoutVars>
          <dgm:hierBranch val="init"/>
        </dgm:presLayoutVars>
      </dgm:prSet>
      <dgm:spPr/>
    </dgm:pt>
    <dgm:pt modelId="{58B721EB-703E-4AE4-807E-20D2BAD36F24}" type="pres">
      <dgm:prSet presAssocID="{36E80D84-E30A-493D-98B3-B97E0787C8D1}" presName="rootComposite" presStyleCnt="0"/>
      <dgm:spPr/>
    </dgm:pt>
    <dgm:pt modelId="{40DECE45-E517-4A75-A2BF-5933783B509C}" type="pres">
      <dgm:prSet presAssocID="{36E80D84-E30A-493D-98B3-B97E0787C8D1}" presName="rootText" presStyleLbl="node2" presStyleIdx="1" presStyleCnt="2" custLinFactNeighborX="1777" custLinFactNeighborY="4738">
        <dgm:presLayoutVars>
          <dgm:chPref val="3"/>
        </dgm:presLayoutVars>
      </dgm:prSet>
      <dgm:spPr/>
    </dgm:pt>
    <dgm:pt modelId="{B55EF479-5E01-437F-98EB-D59C8B36DFF2}" type="pres">
      <dgm:prSet presAssocID="{36E80D84-E30A-493D-98B3-B97E0787C8D1}" presName="rootConnector" presStyleLbl="node2" presStyleIdx="1" presStyleCnt="2"/>
      <dgm:spPr/>
    </dgm:pt>
    <dgm:pt modelId="{8962DB5A-266C-4204-9CE4-5ABC336AAE8D}" type="pres">
      <dgm:prSet presAssocID="{36E80D84-E30A-493D-98B3-B97E0787C8D1}" presName="hierChild4" presStyleCnt="0"/>
      <dgm:spPr/>
    </dgm:pt>
    <dgm:pt modelId="{E89CBF02-BE80-4B06-AC22-ED4423D758FD}" type="pres">
      <dgm:prSet presAssocID="{A71C02F3-989E-4209-843D-E25DD5FE6ED9}" presName="Name37" presStyleLbl="parChTrans1D3" presStyleIdx="1" presStyleCnt="2"/>
      <dgm:spPr/>
    </dgm:pt>
    <dgm:pt modelId="{2EED1B72-8AC6-4E7D-9587-56447259E808}" type="pres">
      <dgm:prSet presAssocID="{AB6A081F-D0B1-4819-9533-6F624DA370BA}" presName="hierRoot2" presStyleCnt="0">
        <dgm:presLayoutVars>
          <dgm:hierBranch val="init"/>
        </dgm:presLayoutVars>
      </dgm:prSet>
      <dgm:spPr/>
    </dgm:pt>
    <dgm:pt modelId="{4168DC35-1248-4281-857B-9BC089C62395}" type="pres">
      <dgm:prSet presAssocID="{AB6A081F-D0B1-4819-9533-6F624DA370BA}" presName="rootComposite" presStyleCnt="0"/>
      <dgm:spPr/>
    </dgm:pt>
    <dgm:pt modelId="{A8BF2334-6907-4399-9DFE-B0EF3D3AF924}" type="pres">
      <dgm:prSet presAssocID="{AB6A081F-D0B1-4819-9533-6F624DA370BA}" presName="rootText" presStyleLbl="node3" presStyleIdx="1" presStyleCnt="2">
        <dgm:presLayoutVars>
          <dgm:chPref val="3"/>
        </dgm:presLayoutVars>
      </dgm:prSet>
      <dgm:spPr/>
    </dgm:pt>
    <dgm:pt modelId="{CEB857B7-054C-4EE5-9B93-26115FDF947D}" type="pres">
      <dgm:prSet presAssocID="{AB6A081F-D0B1-4819-9533-6F624DA370BA}" presName="rootConnector" presStyleLbl="node3" presStyleIdx="1" presStyleCnt="2"/>
      <dgm:spPr/>
    </dgm:pt>
    <dgm:pt modelId="{3884AA5C-C16B-42CC-9E32-F66F7EDB10FA}" type="pres">
      <dgm:prSet presAssocID="{AB6A081F-D0B1-4819-9533-6F624DA370BA}" presName="hierChild4" presStyleCnt="0"/>
      <dgm:spPr/>
    </dgm:pt>
    <dgm:pt modelId="{D963139A-F451-406F-BEF7-02EA8A4F2DA1}" type="pres">
      <dgm:prSet presAssocID="{AB6A081F-D0B1-4819-9533-6F624DA370BA}" presName="hierChild5" presStyleCnt="0"/>
      <dgm:spPr/>
    </dgm:pt>
    <dgm:pt modelId="{B5AFF6A8-E626-46A3-890A-9148A123485B}" type="pres">
      <dgm:prSet presAssocID="{36E80D84-E30A-493D-98B3-B97E0787C8D1}" presName="hierChild5" presStyleCnt="0"/>
      <dgm:spPr/>
    </dgm:pt>
    <dgm:pt modelId="{4C4D0377-6099-45CD-B958-4FB78A732B7B}" type="pres">
      <dgm:prSet presAssocID="{1B0CB8DB-87EE-4DC3-8B47-AFE4368C55A5}" presName="hierChild3" presStyleCnt="0"/>
      <dgm:spPr/>
    </dgm:pt>
  </dgm:ptLst>
  <dgm:cxnLst>
    <dgm:cxn modelId="{F6BB1900-8FF3-49FC-8483-6C190CBDD36B}" type="presOf" srcId="{36E80D84-E30A-493D-98B3-B97E0787C8D1}" destId="{40DECE45-E517-4A75-A2BF-5933783B509C}" srcOrd="0" destOrd="0" presId="urn:microsoft.com/office/officeart/2005/8/layout/orgChart1"/>
    <dgm:cxn modelId="{D197BC04-D0F6-4343-9F8E-53C445D7B98F}" type="presOf" srcId="{991CEF45-A1C5-4978-9F28-66D714727E9A}" destId="{BE0956C4-24A4-4F9B-8F23-1822748C3051}" srcOrd="1" destOrd="0" presId="urn:microsoft.com/office/officeart/2005/8/layout/orgChart1"/>
    <dgm:cxn modelId="{E61BDA08-BC09-467A-A894-1309FEE0873C}" type="presOf" srcId="{1B0CB8DB-87EE-4DC3-8B47-AFE4368C55A5}" destId="{5924CABD-2330-4F36-BF5B-78B420BEF326}" srcOrd="1" destOrd="0" presId="urn:microsoft.com/office/officeart/2005/8/layout/orgChart1"/>
    <dgm:cxn modelId="{F3BB640A-BB97-4636-90E5-32F57A1B5195}" type="presOf" srcId="{8B5C12EA-5F9A-4B16-AF84-59A08853BD76}" destId="{09AACEEF-5B38-41A2-A3C7-FBA664F629E0}" srcOrd="1" destOrd="0" presId="urn:microsoft.com/office/officeart/2005/8/layout/orgChart1"/>
    <dgm:cxn modelId="{52787027-C2AD-4AD5-BCEE-E9BE08206C4B}" type="presOf" srcId="{FF578F2E-996D-4122-A5C5-F7F64078B8F6}" destId="{FE3882F1-CE7C-481E-B544-B86BA0049B82}" srcOrd="1" destOrd="0" presId="urn:microsoft.com/office/officeart/2005/8/layout/orgChart1"/>
    <dgm:cxn modelId="{3CF1D52F-8662-433E-B912-31688ED21314}" srcId="{F18176B7-12DD-4979-A14E-C24FE5F6A037}" destId="{1B0CB8DB-87EE-4DC3-8B47-AFE4368C55A5}" srcOrd="0" destOrd="0" parTransId="{AD9749CE-7BFC-4472-B804-98AC29EC43DB}" sibTransId="{85C9FE5F-2D34-45F0-9A9F-C5DC5EF56FAA}"/>
    <dgm:cxn modelId="{4BAB1B3E-D05B-4459-BED4-DB1C656E2F83}" srcId="{36E80D84-E30A-493D-98B3-B97E0787C8D1}" destId="{AB6A081F-D0B1-4819-9533-6F624DA370BA}" srcOrd="0" destOrd="0" parTransId="{A71C02F3-989E-4209-843D-E25DD5FE6ED9}" sibTransId="{80FC2BFB-A37F-4B6B-8596-ECBE602F0B1D}"/>
    <dgm:cxn modelId="{E1B41163-1C6E-4C46-BB23-3E1195C4A5A6}" type="presOf" srcId="{AB6A081F-D0B1-4819-9533-6F624DA370BA}" destId="{CEB857B7-054C-4EE5-9B93-26115FDF947D}" srcOrd="1" destOrd="0" presId="urn:microsoft.com/office/officeart/2005/8/layout/orgChart1"/>
    <dgm:cxn modelId="{957D4E69-4DDD-4E9C-8F82-60DE5DC0CC15}" type="presOf" srcId="{8B5C12EA-5F9A-4B16-AF84-59A08853BD76}" destId="{58038AA8-9729-4CB8-865B-66C8748153A5}" srcOrd="0" destOrd="0" presId="urn:microsoft.com/office/officeart/2005/8/layout/orgChart1"/>
    <dgm:cxn modelId="{71B3FD4F-C438-43DD-8982-35464723B027}" type="presOf" srcId="{9F1FA392-6150-4E6F-B41B-C6533A2099B7}" destId="{DE422D1E-0791-4B80-BEC1-6DF073E07A7D}" srcOrd="0" destOrd="0" presId="urn:microsoft.com/office/officeart/2005/8/layout/orgChart1"/>
    <dgm:cxn modelId="{E4D68952-9CA2-4D89-B323-408C651EF346}" type="presOf" srcId="{FF578F2E-996D-4122-A5C5-F7F64078B8F6}" destId="{AD9EFDF5-F68A-41DD-882A-2F2DAB8BA498}" srcOrd="0" destOrd="0" presId="urn:microsoft.com/office/officeart/2005/8/layout/orgChart1"/>
    <dgm:cxn modelId="{24AF097D-76DF-4E46-A51A-4D8B3E52160A}" srcId="{FF578F2E-996D-4122-A5C5-F7F64078B8F6}" destId="{8B5C12EA-5F9A-4B16-AF84-59A08853BD76}" srcOrd="0" destOrd="0" parTransId="{9FF1F103-9BE9-4AF4-BD2B-F6464E77EC51}" sibTransId="{FA806233-4C07-4859-B326-192EEB9FE329}"/>
    <dgm:cxn modelId="{EF5B8D7F-0026-4907-9CCD-5B7D86FCEF79}" type="presOf" srcId="{9FF1F103-9BE9-4AF4-BD2B-F6464E77EC51}" destId="{0AC82A79-3A3B-438D-92A3-CDCE5CB78042}" srcOrd="0" destOrd="0" presId="urn:microsoft.com/office/officeart/2005/8/layout/orgChart1"/>
    <dgm:cxn modelId="{D804A281-3975-4FAF-83B7-F27147F05452}" type="presOf" srcId="{0AAC8379-9A51-4A92-80BA-223700B0539B}" destId="{6E117A7A-C2A4-48F5-9626-0C31B0BAEBB5}" srcOrd="0" destOrd="0" presId="urn:microsoft.com/office/officeart/2005/8/layout/orgChart1"/>
    <dgm:cxn modelId="{380B5E97-ED73-4F97-AC4D-B3391B833BD1}" type="presOf" srcId="{36E80D84-E30A-493D-98B3-B97E0787C8D1}" destId="{B55EF479-5E01-437F-98EB-D59C8B36DFF2}" srcOrd="1" destOrd="0" presId="urn:microsoft.com/office/officeart/2005/8/layout/orgChart1"/>
    <dgm:cxn modelId="{C15EC99A-6E90-45BB-80B0-2F5DCE00D7B7}" type="presOf" srcId="{9A7E20AE-245C-48F7-84A4-799F8CF789E6}" destId="{A3D24A69-E6D1-4980-B5B6-06186E270E04}" srcOrd="0" destOrd="0" presId="urn:microsoft.com/office/officeart/2005/8/layout/orgChart1"/>
    <dgm:cxn modelId="{C92EF29D-C571-4D82-9A88-EEA111795337}" type="presOf" srcId="{1B0CB8DB-87EE-4DC3-8B47-AFE4368C55A5}" destId="{0E6AAB6A-A897-4898-B808-63837E0127AA}" srcOrd="0" destOrd="0" presId="urn:microsoft.com/office/officeart/2005/8/layout/orgChart1"/>
    <dgm:cxn modelId="{AA6334A7-EA33-4C51-95AC-93365BFE7FBA}" srcId="{1B0CB8DB-87EE-4DC3-8B47-AFE4368C55A5}" destId="{991CEF45-A1C5-4978-9F28-66D714727E9A}" srcOrd="0" destOrd="0" parTransId="{9A7E20AE-245C-48F7-84A4-799F8CF789E6}" sibTransId="{203113DC-E9EA-4FEF-8C4C-9B87441E1457}"/>
    <dgm:cxn modelId="{402240AD-5574-46F5-97E6-321E9031A538}" srcId="{991CEF45-A1C5-4978-9F28-66D714727E9A}" destId="{FF578F2E-996D-4122-A5C5-F7F64078B8F6}" srcOrd="0" destOrd="0" parTransId="{9F1FA392-6150-4E6F-B41B-C6533A2099B7}" sibTransId="{8EE41FD7-DDF1-4EFD-A37E-7EE6F2815947}"/>
    <dgm:cxn modelId="{A3B359B1-63ED-4247-814E-121670E1C57D}" srcId="{1B0CB8DB-87EE-4DC3-8B47-AFE4368C55A5}" destId="{36E80D84-E30A-493D-98B3-B97E0787C8D1}" srcOrd="1" destOrd="0" parTransId="{0AAC8379-9A51-4A92-80BA-223700B0539B}" sibTransId="{07032530-31E6-4CEC-B831-8349122556F1}"/>
    <dgm:cxn modelId="{F47F81BB-567F-4955-9947-0343B1639189}" type="presOf" srcId="{AB6A081F-D0B1-4819-9533-6F624DA370BA}" destId="{A8BF2334-6907-4399-9DFE-B0EF3D3AF924}" srcOrd="0" destOrd="0" presId="urn:microsoft.com/office/officeart/2005/8/layout/orgChart1"/>
    <dgm:cxn modelId="{261FACC8-C406-4E6C-8AA6-BF03E80A5089}" type="presOf" srcId="{F18176B7-12DD-4979-A14E-C24FE5F6A037}" destId="{D6829DAB-DA04-4A03-A946-C2571FBDC0B5}" srcOrd="0" destOrd="0" presId="urn:microsoft.com/office/officeart/2005/8/layout/orgChart1"/>
    <dgm:cxn modelId="{33A8D1EF-D210-4BF4-96C5-8A2786E34F88}" type="presOf" srcId="{A71C02F3-989E-4209-843D-E25DD5FE6ED9}" destId="{E89CBF02-BE80-4B06-AC22-ED4423D758FD}" srcOrd="0" destOrd="0" presId="urn:microsoft.com/office/officeart/2005/8/layout/orgChart1"/>
    <dgm:cxn modelId="{C9C8DFF7-A12D-4E83-84CF-F479BB23EFBF}" type="presOf" srcId="{991CEF45-A1C5-4978-9F28-66D714727E9A}" destId="{AD3394B5-1BA4-4DEF-873D-5A2E373AAB8B}" srcOrd="0" destOrd="0" presId="urn:microsoft.com/office/officeart/2005/8/layout/orgChart1"/>
    <dgm:cxn modelId="{4E952DC0-96E5-4A47-BCAE-966237DBA0BB}" type="presParOf" srcId="{D6829DAB-DA04-4A03-A946-C2571FBDC0B5}" destId="{DFAD8C2B-D280-48F3-AEA2-06C83858408A}" srcOrd="0" destOrd="0" presId="urn:microsoft.com/office/officeart/2005/8/layout/orgChart1"/>
    <dgm:cxn modelId="{376D66CB-DF3A-4DC0-8EAC-8AA49EF833D8}" type="presParOf" srcId="{DFAD8C2B-D280-48F3-AEA2-06C83858408A}" destId="{089E68CF-0A4F-4E12-8324-64BC30F52597}" srcOrd="0" destOrd="0" presId="urn:microsoft.com/office/officeart/2005/8/layout/orgChart1"/>
    <dgm:cxn modelId="{B4BE30BF-505B-41C8-A2AA-17DD262DBFFE}" type="presParOf" srcId="{089E68CF-0A4F-4E12-8324-64BC30F52597}" destId="{0E6AAB6A-A897-4898-B808-63837E0127AA}" srcOrd="0" destOrd="0" presId="urn:microsoft.com/office/officeart/2005/8/layout/orgChart1"/>
    <dgm:cxn modelId="{419ACC8D-EB06-4A98-BC4B-DA5FECE68780}" type="presParOf" srcId="{089E68CF-0A4F-4E12-8324-64BC30F52597}" destId="{5924CABD-2330-4F36-BF5B-78B420BEF326}" srcOrd="1" destOrd="0" presId="urn:microsoft.com/office/officeart/2005/8/layout/orgChart1"/>
    <dgm:cxn modelId="{3B12902B-A53A-447F-BD5E-FA282169E1AA}" type="presParOf" srcId="{DFAD8C2B-D280-48F3-AEA2-06C83858408A}" destId="{C005FE98-CDAB-4992-A1C3-1E800A2EAD36}" srcOrd="1" destOrd="0" presId="urn:microsoft.com/office/officeart/2005/8/layout/orgChart1"/>
    <dgm:cxn modelId="{2ECF47EE-04E1-44DB-9A3D-3BF2B70360B8}" type="presParOf" srcId="{C005FE98-CDAB-4992-A1C3-1E800A2EAD36}" destId="{A3D24A69-E6D1-4980-B5B6-06186E270E04}" srcOrd="0" destOrd="0" presId="urn:microsoft.com/office/officeart/2005/8/layout/orgChart1"/>
    <dgm:cxn modelId="{26215832-EB5E-42C1-B1B7-5F1A8FBAE694}" type="presParOf" srcId="{C005FE98-CDAB-4992-A1C3-1E800A2EAD36}" destId="{CCA67F02-70E7-46F7-AB18-EAD8EA968393}" srcOrd="1" destOrd="0" presId="urn:microsoft.com/office/officeart/2005/8/layout/orgChart1"/>
    <dgm:cxn modelId="{77DD64E7-AFDA-4FF7-BBE7-B573AC9CABB3}" type="presParOf" srcId="{CCA67F02-70E7-46F7-AB18-EAD8EA968393}" destId="{A77CC075-FB2F-4740-BC7A-F55EAFD835C0}" srcOrd="0" destOrd="0" presId="urn:microsoft.com/office/officeart/2005/8/layout/orgChart1"/>
    <dgm:cxn modelId="{54074DB2-B129-4E11-9DAA-2E1F46413017}" type="presParOf" srcId="{A77CC075-FB2F-4740-BC7A-F55EAFD835C0}" destId="{AD3394B5-1BA4-4DEF-873D-5A2E373AAB8B}" srcOrd="0" destOrd="0" presId="urn:microsoft.com/office/officeart/2005/8/layout/orgChart1"/>
    <dgm:cxn modelId="{5559B624-6CF8-4F42-99BC-6793DDF0EC86}" type="presParOf" srcId="{A77CC075-FB2F-4740-BC7A-F55EAFD835C0}" destId="{BE0956C4-24A4-4F9B-8F23-1822748C3051}" srcOrd="1" destOrd="0" presId="urn:microsoft.com/office/officeart/2005/8/layout/orgChart1"/>
    <dgm:cxn modelId="{8531B60D-5F8F-4E6E-A5D9-2B75E50C7F8C}" type="presParOf" srcId="{CCA67F02-70E7-46F7-AB18-EAD8EA968393}" destId="{18B07633-97AF-4B80-A79D-3930581D6633}" srcOrd="1" destOrd="0" presId="urn:microsoft.com/office/officeart/2005/8/layout/orgChart1"/>
    <dgm:cxn modelId="{DEDE9A58-0362-455C-AE65-E6C9D0340B0D}" type="presParOf" srcId="{18B07633-97AF-4B80-A79D-3930581D6633}" destId="{DE422D1E-0791-4B80-BEC1-6DF073E07A7D}" srcOrd="0" destOrd="0" presId="urn:microsoft.com/office/officeart/2005/8/layout/orgChart1"/>
    <dgm:cxn modelId="{D958578A-5B4C-4685-90FF-07D649AE2840}" type="presParOf" srcId="{18B07633-97AF-4B80-A79D-3930581D6633}" destId="{EF193B53-8016-4290-9AD9-4978E3170B79}" srcOrd="1" destOrd="0" presId="urn:microsoft.com/office/officeart/2005/8/layout/orgChart1"/>
    <dgm:cxn modelId="{3BF30C7C-8011-4F78-91D8-191125149E55}" type="presParOf" srcId="{EF193B53-8016-4290-9AD9-4978E3170B79}" destId="{530601D6-6956-409D-A1D6-B2C4A9A6F1EB}" srcOrd="0" destOrd="0" presId="urn:microsoft.com/office/officeart/2005/8/layout/orgChart1"/>
    <dgm:cxn modelId="{5BE6E37E-F81B-4A35-AF24-7CD5825ECCB4}" type="presParOf" srcId="{530601D6-6956-409D-A1D6-B2C4A9A6F1EB}" destId="{AD9EFDF5-F68A-41DD-882A-2F2DAB8BA498}" srcOrd="0" destOrd="0" presId="urn:microsoft.com/office/officeart/2005/8/layout/orgChart1"/>
    <dgm:cxn modelId="{5BC809DD-B18B-48E7-A60D-1C01F9D0A892}" type="presParOf" srcId="{530601D6-6956-409D-A1D6-B2C4A9A6F1EB}" destId="{FE3882F1-CE7C-481E-B544-B86BA0049B82}" srcOrd="1" destOrd="0" presId="urn:microsoft.com/office/officeart/2005/8/layout/orgChart1"/>
    <dgm:cxn modelId="{FA5E6BED-7CB6-4BD0-8947-C99978DAB6F1}" type="presParOf" srcId="{EF193B53-8016-4290-9AD9-4978E3170B79}" destId="{77B5A143-2FC9-4B59-93F5-9DA3EA507ADD}" srcOrd="1" destOrd="0" presId="urn:microsoft.com/office/officeart/2005/8/layout/orgChart1"/>
    <dgm:cxn modelId="{DDD66C24-464D-4981-A593-5914F4D09941}" type="presParOf" srcId="{77B5A143-2FC9-4B59-93F5-9DA3EA507ADD}" destId="{0AC82A79-3A3B-438D-92A3-CDCE5CB78042}" srcOrd="0" destOrd="0" presId="urn:microsoft.com/office/officeart/2005/8/layout/orgChart1"/>
    <dgm:cxn modelId="{CC60720C-B6DF-40BF-B729-2EE203885F96}" type="presParOf" srcId="{77B5A143-2FC9-4B59-93F5-9DA3EA507ADD}" destId="{6E1F6334-283A-4C54-A116-C46E12BE2DEC}" srcOrd="1" destOrd="0" presId="urn:microsoft.com/office/officeart/2005/8/layout/orgChart1"/>
    <dgm:cxn modelId="{89EC1E3F-E7F8-4BB8-BF24-63A3D382522C}" type="presParOf" srcId="{6E1F6334-283A-4C54-A116-C46E12BE2DEC}" destId="{3712C3D0-224D-449C-B789-D0CB4BA034BF}" srcOrd="0" destOrd="0" presId="urn:microsoft.com/office/officeart/2005/8/layout/orgChart1"/>
    <dgm:cxn modelId="{D212904C-BF37-4C37-BB1E-40EF6DC0BC8D}" type="presParOf" srcId="{3712C3D0-224D-449C-B789-D0CB4BA034BF}" destId="{58038AA8-9729-4CB8-865B-66C8748153A5}" srcOrd="0" destOrd="0" presId="urn:microsoft.com/office/officeart/2005/8/layout/orgChart1"/>
    <dgm:cxn modelId="{B5276550-0CB4-476A-86AA-ABEB6F190F23}" type="presParOf" srcId="{3712C3D0-224D-449C-B789-D0CB4BA034BF}" destId="{09AACEEF-5B38-41A2-A3C7-FBA664F629E0}" srcOrd="1" destOrd="0" presId="urn:microsoft.com/office/officeart/2005/8/layout/orgChart1"/>
    <dgm:cxn modelId="{4426701C-8AE1-4494-B20C-3AFE1982DF47}" type="presParOf" srcId="{6E1F6334-283A-4C54-A116-C46E12BE2DEC}" destId="{F6A54320-4971-4D49-AA83-4E42DCC98215}" srcOrd="1" destOrd="0" presId="urn:microsoft.com/office/officeart/2005/8/layout/orgChart1"/>
    <dgm:cxn modelId="{91B2F4BD-E5F9-42BC-BA6B-304D127BADE5}" type="presParOf" srcId="{6E1F6334-283A-4C54-A116-C46E12BE2DEC}" destId="{25B4545F-5DB4-492D-87F4-E137C67DA116}" srcOrd="2" destOrd="0" presId="urn:microsoft.com/office/officeart/2005/8/layout/orgChart1"/>
    <dgm:cxn modelId="{6FAD1753-2217-45A1-A21F-3635328F3BD0}" type="presParOf" srcId="{EF193B53-8016-4290-9AD9-4978E3170B79}" destId="{11E39D3A-36CF-4151-9D4F-33891E13FDC6}" srcOrd="2" destOrd="0" presId="urn:microsoft.com/office/officeart/2005/8/layout/orgChart1"/>
    <dgm:cxn modelId="{BCB01B18-8F6C-461B-BDB0-CD234220519B}" type="presParOf" srcId="{CCA67F02-70E7-46F7-AB18-EAD8EA968393}" destId="{2FB58BF3-80C1-459F-9634-5E9F79AEAB08}" srcOrd="2" destOrd="0" presId="urn:microsoft.com/office/officeart/2005/8/layout/orgChart1"/>
    <dgm:cxn modelId="{8F214037-5A07-4B0D-849F-7487A0B74593}" type="presParOf" srcId="{C005FE98-CDAB-4992-A1C3-1E800A2EAD36}" destId="{6E117A7A-C2A4-48F5-9626-0C31B0BAEBB5}" srcOrd="2" destOrd="0" presId="urn:microsoft.com/office/officeart/2005/8/layout/orgChart1"/>
    <dgm:cxn modelId="{51F87E86-C85D-439F-831A-F26F525E8C57}" type="presParOf" srcId="{C005FE98-CDAB-4992-A1C3-1E800A2EAD36}" destId="{B00341D4-65DA-4F13-8845-CC91507E471F}" srcOrd="3" destOrd="0" presId="urn:microsoft.com/office/officeart/2005/8/layout/orgChart1"/>
    <dgm:cxn modelId="{1476CED2-1861-41BC-8BA1-F5E2E0DBACE7}" type="presParOf" srcId="{B00341D4-65DA-4F13-8845-CC91507E471F}" destId="{58B721EB-703E-4AE4-807E-20D2BAD36F24}" srcOrd="0" destOrd="0" presId="urn:microsoft.com/office/officeart/2005/8/layout/orgChart1"/>
    <dgm:cxn modelId="{3EA192CF-5305-4FE4-B179-6BDA73B01D38}" type="presParOf" srcId="{58B721EB-703E-4AE4-807E-20D2BAD36F24}" destId="{40DECE45-E517-4A75-A2BF-5933783B509C}" srcOrd="0" destOrd="0" presId="urn:microsoft.com/office/officeart/2005/8/layout/orgChart1"/>
    <dgm:cxn modelId="{DAAE8FCC-1E66-4F23-AE61-AC956E205635}" type="presParOf" srcId="{58B721EB-703E-4AE4-807E-20D2BAD36F24}" destId="{B55EF479-5E01-437F-98EB-D59C8B36DFF2}" srcOrd="1" destOrd="0" presId="urn:microsoft.com/office/officeart/2005/8/layout/orgChart1"/>
    <dgm:cxn modelId="{475D3B22-26B6-441B-9FD6-34127DFB6EE3}" type="presParOf" srcId="{B00341D4-65DA-4F13-8845-CC91507E471F}" destId="{8962DB5A-266C-4204-9CE4-5ABC336AAE8D}" srcOrd="1" destOrd="0" presId="urn:microsoft.com/office/officeart/2005/8/layout/orgChart1"/>
    <dgm:cxn modelId="{C6ECD827-6BAF-429A-9F9B-AD53C96D27B9}" type="presParOf" srcId="{8962DB5A-266C-4204-9CE4-5ABC336AAE8D}" destId="{E89CBF02-BE80-4B06-AC22-ED4423D758FD}" srcOrd="0" destOrd="0" presId="urn:microsoft.com/office/officeart/2005/8/layout/orgChart1"/>
    <dgm:cxn modelId="{39CF4027-7B87-41C5-AA2D-9B356D7A4CB1}" type="presParOf" srcId="{8962DB5A-266C-4204-9CE4-5ABC336AAE8D}" destId="{2EED1B72-8AC6-4E7D-9587-56447259E808}" srcOrd="1" destOrd="0" presId="urn:microsoft.com/office/officeart/2005/8/layout/orgChart1"/>
    <dgm:cxn modelId="{BABF1C74-3315-44A0-A13E-C67C063A1C27}" type="presParOf" srcId="{2EED1B72-8AC6-4E7D-9587-56447259E808}" destId="{4168DC35-1248-4281-857B-9BC089C62395}" srcOrd="0" destOrd="0" presId="urn:microsoft.com/office/officeart/2005/8/layout/orgChart1"/>
    <dgm:cxn modelId="{69394729-F8BB-4798-9970-6B50CE458B3E}" type="presParOf" srcId="{4168DC35-1248-4281-857B-9BC089C62395}" destId="{A8BF2334-6907-4399-9DFE-B0EF3D3AF924}" srcOrd="0" destOrd="0" presId="urn:microsoft.com/office/officeart/2005/8/layout/orgChart1"/>
    <dgm:cxn modelId="{87CB26B1-5332-404D-90D1-57A6CC5DEE8D}" type="presParOf" srcId="{4168DC35-1248-4281-857B-9BC089C62395}" destId="{CEB857B7-054C-4EE5-9B93-26115FDF947D}" srcOrd="1" destOrd="0" presId="urn:microsoft.com/office/officeart/2005/8/layout/orgChart1"/>
    <dgm:cxn modelId="{4F291B24-5F09-4550-858F-CE39C10F3B24}" type="presParOf" srcId="{2EED1B72-8AC6-4E7D-9587-56447259E808}" destId="{3884AA5C-C16B-42CC-9E32-F66F7EDB10FA}" srcOrd="1" destOrd="0" presId="urn:microsoft.com/office/officeart/2005/8/layout/orgChart1"/>
    <dgm:cxn modelId="{C34C3FFA-4F7D-40BE-9667-ED5DC7B000B3}" type="presParOf" srcId="{2EED1B72-8AC6-4E7D-9587-56447259E808}" destId="{D963139A-F451-406F-BEF7-02EA8A4F2DA1}" srcOrd="2" destOrd="0" presId="urn:microsoft.com/office/officeart/2005/8/layout/orgChart1"/>
    <dgm:cxn modelId="{6038162B-7A55-44B3-B335-D556EFB03375}" type="presParOf" srcId="{B00341D4-65DA-4F13-8845-CC91507E471F}" destId="{B5AFF6A8-E626-46A3-890A-9148A123485B}" srcOrd="2" destOrd="0" presId="urn:microsoft.com/office/officeart/2005/8/layout/orgChart1"/>
    <dgm:cxn modelId="{7306AD9D-077F-4BBD-8DB2-38BF5111888A}" type="presParOf" srcId="{DFAD8C2B-D280-48F3-AEA2-06C83858408A}" destId="{4C4D0377-6099-45CD-B958-4FB78A732B7B}" srcOrd="2" destOrd="0" presId="urn:microsoft.com/office/officeart/2005/8/layout/orgChart1"/>
  </dgm:cxnLst>
  <dgm:bg>
    <a:noFill/>
  </dgm:bg>
  <dgm:whole/>
  <dgm:extLst>
    <a:ext uri="http://schemas.microsoft.com/office/drawing/2008/diagram">
      <dsp:dataModelExt xmlns:dsp="http://schemas.microsoft.com/office/drawing/2008/diagram" relId="rId12"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B97BDBA1-C3B4-4924-B4CB-7E7710FD13A2}" type="doc">
      <dgm:prSet loTypeId="urn:microsoft.com/office/officeart/2005/8/layout/hProcess9" loCatId="process" qsTypeId="urn:microsoft.com/office/officeart/2005/8/quickstyle/3d2" qsCatId="3D" csTypeId="urn:microsoft.com/office/officeart/2005/8/colors/colorful4" csCatId="colorful" phldr="1"/>
      <dgm:spPr/>
    </dgm:pt>
    <dgm:pt modelId="{E2DBD4A8-2BC1-4243-B728-6148279CC58C}">
      <dgm:prSet phldrT="[Text]"/>
      <dgm:spPr/>
      <dgm:t>
        <a:bodyPr/>
        <a:lstStyle/>
        <a:p>
          <a:r>
            <a:rPr lang="en-US" dirty="0"/>
            <a:t>Design &amp; Solicitation</a:t>
          </a:r>
        </a:p>
      </dgm:t>
    </dgm:pt>
    <dgm:pt modelId="{BEB29AC8-84E5-49DB-875F-E3D1984B2530}" type="parTrans" cxnId="{A33403F6-96AA-401C-A4DA-62C1F44B3F8C}">
      <dgm:prSet/>
      <dgm:spPr/>
      <dgm:t>
        <a:bodyPr/>
        <a:lstStyle/>
        <a:p>
          <a:endParaRPr lang="en-US"/>
        </a:p>
      </dgm:t>
    </dgm:pt>
    <dgm:pt modelId="{3DED3004-03FF-4D51-A21E-B6EF570473CE}" type="sibTrans" cxnId="{A33403F6-96AA-401C-A4DA-62C1F44B3F8C}">
      <dgm:prSet/>
      <dgm:spPr/>
      <dgm:t>
        <a:bodyPr/>
        <a:lstStyle/>
        <a:p>
          <a:endParaRPr lang="en-US"/>
        </a:p>
      </dgm:t>
    </dgm:pt>
    <dgm:pt modelId="{D2F362F4-E387-4C94-A05F-BE091B0AC898}">
      <dgm:prSet phldrT="[Text]"/>
      <dgm:spPr/>
      <dgm:t>
        <a:bodyPr/>
        <a:lstStyle/>
        <a:p>
          <a:r>
            <a:rPr lang="en-US" dirty="0"/>
            <a:t>Award</a:t>
          </a:r>
        </a:p>
      </dgm:t>
    </dgm:pt>
    <dgm:pt modelId="{55BAC568-7B67-40F7-BBA3-56D3408CD468}" type="parTrans" cxnId="{7B84EFA7-2098-4505-81C3-1E459ED4A8CF}">
      <dgm:prSet/>
      <dgm:spPr/>
      <dgm:t>
        <a:bodyPr/>
        <a:lstStyle/>
        <a:p>
          <a:endParaRPr lang="en-US"/>
        </a:p>
      </dgm:t>
    </dgm:pt>
    <dgm:pt modelId="{5968A85E-9D8B-4FE8-8700-0ACD35BF23A9}" type="sibTrans" cxnId="{7B84EFA7-2098-4505-81C3-1E459ED4A8CF}">
      <dgm:prSet/>
      <dgm:spPr/>
      <dgm:t>
        <a:bodyPr/>
        <a:lstStyle/>
        <a:p>
          <a:endParaRPr lang="en-US"/>
        </a:p>
      </dgm:t>
    </dgm:pt>
    <dgm:pt modelId="{C1178788-C2F3-45C5-8C10-FDC1F4F10777}">
      <dgm:prSet/>
      <dgm:spPr/>
      <dgm:t>
        <a:bodyPr/>
        <a:lstStyle/>
        <a:p>
          <a:r>
            <a:rPr lang="en-US" dirty="0"/>
            <a:t>Construction  Start</a:t>
          </a:r>
        </a:p>
      </dgm:t>
    </dgm:pt>
    <dgm:pt modelId="{B74B46EF-E062-4BAA-BEE3-80760395B024}" type="parTrans" cxnId="{91B2AB8A-7A88-4391-87BA-7C1103E63156}">
      <dgm:prSet/>
      <dgm:spPr/>
      <dgm:t>
        <a:bodyPr/>
        <a:lstStyle/>
        <a:p>
          <a:endParaRPr lang="en-US"/>
        </a:p>
      </dgm:t>
    </dgm:pt>
    <dgm:pt modelId="{0BD7B631-47D4-434D-AE9E-F4B340544E10}" type="sibTrans" cxnId="{91B2AB8A-7A88-4391-87BA-7C1103E63156}">
      <dgm:prSet/>
      <dgm:spPr/>
      <dgm:t>
        <a:bodyPr/>
        <a:lstStyle/>
        <a:p>
          <a:endParaRPr lang="en-US"/>
        </a:p>
      </dgm:t>
    </dgm:pt>
    <dgm:pt modelId="{2F6E984C-4D93-476E-9261-3FAAF55C50D8}">
      <dgm:prSet/>
      <dgm:spPr/>
      <dgm:t>
        <a:bodyPr/>
        <a:lstStyle/>
        <a:p>
          <a:r>
            <a:rPr lang="en-US" dirty="0"/>
            <a:t>Construction</a:t>
          </a:r>
        </a:p>
      </dgm:t>
    </dgm:pt>
    <dgm:pt modelId="{DBCE14EE-2260-43EC-9C7E-43F73ED2A9C2}" type="parTrans" cxnId="{4F032876-9EA5-4CE5-903B-C9011602E8D4}">
      <dgm:prSet/>
      <dgm:spPr/>
      <dgm:t>
        <a:bodyPr/>
        <a:lstStyle/>
        <a:p>
          <a:endParaRPr lang="en-US"/>
        </a:p>
      </dgm:t>
    </dgm:pt>
    <dgm:pt modelId="{7F544B20-1DAF-4B96-BC31-0E5EE09535CA}" type="sibTrans" cxnId="{4F032876-9EA5-4CE5-903B-C9011602E8D4}">
      <dgm:prSet/>
      <dgm:spPr/>
      <dgm:t>
        <a:bodyPr/>
        <a:lstStyle/>
        <a:p>
          <a:endParaRPr lang="en-US"/>
        </a:p>
      </dgm:t>
    </dgm:pt>
    <dgm:pt modelId="{B1E6629E-51AF-4FBC-8747-CFC160BB8A22}">
      <dgm:prSet/>
      <dgm:spPr/>
      <dgm:t>
        <a:bodyPr/>
        <a:lstStyle/>
        <a:p>
          <a:r>
            <a:rPr lang="en-US" dirty="0"/>
            <a:t>Construction Complete</a:t>
          </a:r>
        </a:p>
      </dgm:t>
    </dgm:pt>
    <dgm:pt modelId="{EA8C2BAA-45AB-4868-8491-66314F7A3448}" type="parTrans" cxnId="{6CC26710-299D-4FBE-ADC1-B5B81AD95FA2}">
      <dgm:prSet/>
      <dgm:spPr/>
      <dgm:t>
        <a:bodyPr/>
        <a:lstStyle/>
        <a:p>
          <a:endParaRPr lang="en-US"/>
        </a:p>
      </dgm:t>
    </dgm:pt>
    <dgm:pt modelId="{0A7F902F-C66E-4518-9FE0-9A9897ED20B4}" type="sibTrans" cxnId="{6CC26710-299D-4FBE-ADC1-B5B81AD95FA2}">
      <dgm:prSet/>
      <dgm:spPr/>
      <dgm:t>
        <a:bodyPr/>
        <a:lstStyle/>
        <a:p>
          <a:endParaRPr lang="en-US"/>
        </a:p>
      </dgm:t>
    </dgm:pt>
    <dgm:pt modelId="{EF38434D-BADB-44F6-B22C-0A460D8D1B7E}">
      <dgm:prSet/>
      <dgm:spPr>
        <a:solidFill>
          <a:srgbClr val="0070C0"/>
        </a:solidFill>
      </dgm:spPr>
      <dgm:t>
        <a:bodyPr/>
        <a:lstStyle/>
        <a:p>
          <a:r>
            <a:rPr lang="en-US" dirty="0"/>
            <a:t>Turnover</a:t>
          </a:r>
        </a:p>
      </dgm:t>
    </dgm:pt>
    <dgm:pt modelId="{08953879-2FFB-4484-8565-E544A45F43FD}" type="parTrans" cxnId="{84C68304-374D-49F7-8D16-9BEDF8B91EFC}">
      <dgm:prSet/>
      <dgm:spPr/>
      <dgm:t>
        <a:bodyPr/>
        <a:lstStyle/>
        <a:p>
          <a:endParaRPr lang="en-US"/>
        </a:p>
      </dgm:t>
    </dgm:pt>
    <dgm:pt modelId="{9F208E7E-FF6A-4FCF-AA36-A2A8C0E2BC81}" type="sibTrans" cxnId="{84C68304-374D-49F7-8D16-9BEDF8B91EFC}">
      <dgm:prSet/>
      <dgm:spPr/>
      <dgm:t>
        <a:bodyPr/>
        <a:lstStyle/>
        <a:p>
          <a:endParaRPr lang="en-US"/>
        </a:p>
      </dgm:t>
    </dgm:pt>
    <dgm:pt modelId="{EAC4C116-52EE-4460-ACFC-CF39FD8F1188}" type="pres">
      <dgm:prSet presAssocID="{B97BDBA1-C3B4-4924-B4CB-7E7710FD13A2}" presName="CompostProcess" presStyleCnt="0">
        <dgm:presLayoutVars>
          <dgm:dir/>
          <dgm:resizeHandles val="exact"/>
        </dgm:presLayoutVars>
      </dgm:prSet>
      <dgm:spPr/>
    </dgm:pt>
    <dgm:pt modelId="{7426FFAD-D69C-436D-8D23-721D5395F314}" type="pres">
      <dgm:prSet presAssocID="{B97BDBA1-C3B4-4924-B4CB-7E7710FD13A2}" presName="arrow" presStyleLbl="bgShp" presStyleIdx="0" presStyleCnt="1"/>
      <dgm:spPr/>
    </dgm:pt>
    <dgm:pt modelId="{D5235CDE-318F-49F1-83B0-C6378AF0ACEB}" type="pres">
      <dgm:prSet presAssocID="{B97BDBA1-C3B4-4924-B4CB-7E7710FD13A2}" presName="linearProcess" presStyleCnt="0"/>
      <dgm:spPr/>
    </dgm:pt>
    <dgm:pt modelId="{3D4EA4C9-F536-4FA6-9E93-146BF0529EAD}" type="pres">
      <dgm:prSet presAssocID="{E2DBD4A8-2BC1-4243-B728-6148279CC58C}" presName="textNode" presStyleLbl="node1" presStyleIdx="0" presStyleCnt="6" custScaleX="70830">
        <dgm:presLayoutVars>
          <dgm:bulletEnabled val="1"/>
        </dgm:presLayoutVars>
      </dgm:prSet>
      <dgm:spPr/>
    </dgm:pt>
    <dgm:pt modelId="{D4A00AD0-7014-4C9F-A5B0-337F03D6A768}" type="pres">
      <dgm:prSet presAssocID="{3DED3004-03FF-4D51-A21E-B6EF570473CE}" presName="sibTrans" presStyleCnt="0"/>
      <dgm:spPr/>
    </dgm:pt>
    <dgm:pt modelId="{931FE114-6876-4896-BFEE-5AA2E7B45767}" type="pres">
      <dgm:prSet presAssocID="{D2F362F4-E387-4C94-A05F-BE091B0AC898}" presName="textNode" presStyleLbl="node1" presStyleIdx="1" presStyleCnt="6" custScaleX="25567">
        <dgm:presLayoutVars>
          <dgm:bulletEnabled val="1"/>
        </dgm:presLayoutVars>
      </dgm:prSet>
      <dgm:spPr/>
    </dgm:pt>
    <dgm:pt modelId="{67CEAACA-C104-496E-A120-D959072B0337}" type="pres">
      <dgm:prSet presAssocID="{5968A85E-9D8B-4FE8-8700-0ACD35BF23A9}" presName="sibTrans" presStyleCnt="0"/>
      <dgm:spPr/>
    </dgm:pt>
    <dgm:pt modelId="{0EA881E7-D995-485E-AD85-E5DC27CBB799}" type="pres">
      <dgm:prSet presAssocID="{C1178788-C2F3-45C5-8C10-FDC1F4F10777}" presName="textNode" presStyleLbl="node1" presStyleIdx="2" presStyleCnt="6" custScaleX="32954">
        <dgm:presLayoutVars>
          <dgm:bulletEnabled val="1"/>
        </dgm:presLayoutVars>
      </dgm:prSet>
      <dgm:spPr/>
    </dgm:pt>
    <dgm:pt modelId="{2E4EA49E-46FA-45E1-B134-CA26FF99A92C}" type="pres">
      <dgm:prSet presAssocID="{0BD7B631-47D4-434D-AE9E-F4B340544E10}" presName="sibTrans" presStyleCnt="0"/>
      <dgm:spPr/>
    </dgm:pt>
    <dgm:pt modelId="{EC9AD36C-3C05-485A-BBCF-FC3258C05F6A}" type="pres">
      <dgm:prSet presAssocID="{2F6E984C-4D93-476E-9261-3FAAF55C50D8}" presName="textNode" presStyleLbl="node1" presStyleIdx="3" presStyleCnt="6">
        <dgm:presLayoutVars>
          <dgm:bulletEnabled val="1"/>
        </dgm:presLayoutVars>
      </dgm:prSet>
      <dgm:spPr/>
    </dgm:pt>
    <dgm:pt modelId="{6D2749AA-DEEB-4E51-9C8F-47A8D38AD887}" type="pres">
      <dgm:prSet presAssocID="{7F544B20-1DAF-4B96-BC31-0E5EE09535CA}" presName="sibTrans" presStyleCnt="0"/>
      <dgm:spPr/>
    </dgm:pt>
    <dgm:pt modelId="{BAF40E6B-2D77-4F04-BFEC-AA2FB49547AC}" type="pres">
      <dgm:prSet presAssocID="{B1E6629E-51AF-4FBC-8747-CFC160BB8A22}" presName="textNode" presStyleLbl="node1" presStyleIdx="4" presStyleCnt="6" custScaleX="30309">
        <dgm:presLayoutVars>
          <dgm:bulletEnabled val="1"/>
        </dgm:presLayoutVars>
      </dgm:prSet>
      <dgm:spPr/>
    </dgm:pt>
    <dgm:pt modelId="{A2310959-A92B-4245-8309-A6F6363DCBC4}" type="pres">
      <dgm:prSet presAssocID="{0A7F902F-C66E-4518-9FE0-9A9897ED20B4}" presName="sibTrans" presStyleCnt="0"/>
      <dgm:spPr/>
    </dgm:pt>
    <dgm:pt modelId="{B418D6CC-7CC1-4419-BECD-14CAC631F12A}" type="pres">
      <dgm:prSet presAssocID="{EF38434D-BADB-44F6-B22C-0A460D8D1B7E}" presName="textNode" presStyleLbl="node1" presStyleIdx="5" presStyleCnt="6" custScaleX="39543" custLinFactNeighborX="9588" custLinFactNeighborY="484">
        <dgm:presLayoutVars>
          <dgm:bulletEnabled val="1"/>
        </dgm:presLayoutVars>
      </dgm:prSet>
      <dgm:spPr/>
    </dgm:pt>
  </dgm:ptLst>
  <dgm:cxnLst>
    <dgm:cxn modelId="{84C68304-374D-49F7-8D16-9BEDF8B91EFC}" srcId="{B97BDBA1-C3B4-4924-B4CB-7E7710FD13A2}" destId="{EF38434D-BADB-44F6-B22C-0A460D8D1B7E}" srcOrd="5" destOrd="0" parTransId="{08953879-2FFB-4484-8565-E544A45F43FD}" sibTransId="{9F208E7E-FF6A-4FCF-AA36-A2A8C0E2BC81}"/>
    <dgm:cxn modelId="{0D18F609-4C2A-4EDB-8A3A-5D80398FCE0E}" type="presOf" srcId="{EF38434D-BADB-44F6-B22C-0A460D8D1B7E}" destId="{B418D6CC-7CC1-4419-BECD-14CAC631F12A}" srcOrd="0" destOrd="0" presId="urn:microsoft.com/office/officeart/2005/8/layout/hProcess9"/>
    <dgm:cxn modelId="{6CC26710-299D-4FBE-ADC1-B5B81AD95FA2}" srcId="{B97BDBA1-C3B4-4924-B4CB-7E7710FD13A2}" destId="{B1E6629E-51AF-4FBC-8747-CFC160BB8A22}" srcOrd="4" destOrd="0" parTransId="{EA8C2BAA-45AB-4868-8491-66314F7A3448}" sibTransId="{0A7F902F-C66E-4518-9FE0-9A9897ED20B4}"/>
    <dgm:cxn modelId="{1E3E1C5C-0971-4F23-AC8A-7341BD6EA25D}" type="presOf" srcId="{E2DBD4A8-2BC1-4243-B728-6148279CC58C}" destId="{3D4EA4C9-F536-4FA6-9E93-146BF0529EAD}" srcOrd="0" destOrd="0" presId="urn:microsoft.com/office/officeart/2005/8/layout/hProcess9"/>
    <dgm:cxn modelId="{12FFF76A-40C6-43FA-887A-E5B9BB0CA274}" type="presOf" srcId="{C1178788-C2F3-45C5-8C10-FDC1F4F10777}" destId="{0EA881E7-D995-485E-AD85-E5DC27CBB799}" srcOrd="0" destOrd="0" presId="urn:microsoft.com/office/officeart/2005/8/layout/hProcess9"/>
    <dgm:cxn modelId="{4F032876-9EA5-4CE5-903B-C9011602E8D4}" srcId="{B97BDBA1-C3B4-4924-B4CB-7E7710FD13A2}" destId="{2F6E984C-4D93-476E-9261-3FAAF55C50D8}" srcOrd="3" destOrd="0" parTransId="{DBCE14EE-2260-43EC-9C7E-43F73ED2A9C2}" sibTransId="{7F544B20-1DAF-4B96-BC31-0E5EE09535CA}"/>
    <dgm:cxn modelId="{91B2AB8A-7A88-4391-87BA-7C1103E63156}" srcId="{B97BDBA1-C3B4-4924-B4CB-7E7710FD13A2}" destId="{C1178788-C2F3-45C5-8C10-FDC1F4F10777}" srcOrd="2" destOrd="0" parTransId="{B74B46EF-E062-4BAA-BEE3-80760395B024}" sibTransId="{0BD7B631-47D4-434D-AE9E-F4B340544E10}"/>
    <dgm:cxn modelId="{6E3E5691-40DE-47FA-A4CF-5031AC8183CE}" type="presOf" srcId="{2F6E984C-4D93-476E-9261-3FAAF55C50D8}" destId="{EC9AD36C-3C05-485A-BBCF-FC3258C05F6A}" srcOrd="0" destOrd="0" presId="urn:microsoft.com/office/officeart/2005/8/layout/hProcess9"/>
    <dgm:cxn modelId="{7B84EFA7-2098-4505-81C3-1E459ED4A8CF}" srcId="{B97BDBA1-C3B4-4924-B4CB-7E7710FD13A2}" destId="{D2F362F4-E387-4C94-A05F-BE091B0AC898}" srcOrd="1" destOrd="0" parTransId="{55BAC568-7B67-40F7-BBA3-56D3408CD468}" sibTransId="{5968A85E-9D8B-4FE8-8700-0ACD35BF23A9}"/>
    <dgm:cxn modelId="{07A5E6B5-2F95-4129-83B0-E6B753CAAC93}" type="presOf" srcId="{D2F362F4-E387-4C94-A05F-BE091B0AC898}" destId="{931FE114-6876-4896-BFEE-5AA2E7B45767}" srcOrd="0" destOrd="0" presId="urn:microsoft.com/office/officeart/2005/8/layout/hProcess9"/>
    <dgm:cxn modelId="{5FFF05DA-B0E5-4D8C-8AFC-E6694EF4FD88}" type="presOf" srcId="{B1E6629E-51AF-4FBC-8747-CFC160BB8A22}" destId="{BAF40E6B-2D77-4F04-BFEC-AA2FB49547AC}" srcOrd="0" destOrd="0" presId="urn:microsoft.com/office/officeart/2005/8/layout/hProcess9"/>
    <dgm:cxn modelId="{A6E656E7-B06A-4C1C-9E5D-8B37EEAF3047}" type="presOf" srcId="{B97BDBA1-C3B4-4924-B4CB-7E7710FD13A2}" destId="{EAC4C116-52EE-4460-ACFC-CF39FD8F1188}" srcOrd="0" destOrd="0" presId="urn:microsoft.com/office/officeart/2005/8/layout/hProcess9"/>
    <dgm:cxn modelId="{A33403F6-96AA-401C-A4DA-62C1F44B3F8C}" srcId="{B97BDBA1-C3B4-4924-B4CB-7E7710FD13A2}" destId="{E2DBD4A8-2BC1-4243-B728-6148279CC58C}" srcOrd="0" destOrd="0" parTransId="{BEB29AC8-84E5-49DB-875F-E3D1984B2530}" sibTransId="{3DED3004-03FF-4D51-A21E-B6EF570473CE}"/>
    <dgm:cxn modelId="{BC527C5A-D890-4922-A86F-EF1C4746CC2F}" type="presParOf" srcId="{EAC4C116-52EE-4460-ACFC-CF39FD8F1188}" destId="{7426FFAD-D69C-436D-8D23-721D5395F314}" srcOrd="0" destOrd="0" presId="urn:microsoft.com/office/officeart/2005/8/layout/hProcess9"/>
    <dgm:cxn modelId="{21CFADCF-C6AC-4C33-A881-FD8C51CF24EA}" type="presParOf" srcId="{EAC4C116-52EE-4460-ACFC-CF39FD8F1188}" destId="{D5235CDE-318F-49F1-83B0-C6378AF0ACEB}" srcOrd="1" destOrd="0" presId="urn:microsoft.com/office/officeart/2005/8/layout/hProcess9"/>
    <dgm:cxn modelId="{47C9E4B1-0578-4993-A9CD-171B50AFF3F2}" type="presParOf" srcId="{D5235CDE-318F-49F1-83B0-C6378AF0ACEB}" destId="{3D4EA4C9-F536-4FA6-9E93-146BF0529EAD}" srcOrd="0" destOrd="0" presId="urn:microsoft.com/office/officeart/2005/8/layout/hProcess9"/>
    <dgm:cxn modelId="{42D5BDC3-4337-4F2C-9145-B9104898CCB2}" type="presParOf" srcId="{D5235CDE-318F-49F1-83B0-C6378AF0ACEB}" destId="{D4A00AD0-7014-4C9F-A5B0-337F03D6A768}" srcOrd="1" destOrd="0" presId="urn:microsoft.com/office/officeart/2005/8/layout/hProcess9"/>
    <dgm:cxn modelId="{2179AE20-54AB-4E44-941D-4F80D9908ED9}" type="presParOf" srcId="{D5235CDE-318F-49F1-83B0-C6378AF0ACEB}" destId="{931FE114-6876-4896-BFEE-5AA2E7B45767}" srcOrd="2" destOrd="0" presId="urn:microsoft.com/office/officeart/2005/8/layout/hProcess9"/>
    <dgm:cxn modelId="{2F5A119D-3F81-4CF2-BF48-18100AAAF2A3}" type="presParOf" srcId="{D5235CDE-318F-49F1-83B0-C6378AF0ACEB}" destId="{67CEAACA-C104-496E-A120-D959072B0337}" srcOrd="3" destOrd="0" presId="urn:microsoft.com/office/officeart/2005/8/layout/hProcess9"/>
    <dgm:cxn modelId="{B544FA53-3590-4A58-B137-01BA5CADBAA8}" type="presParOf" srcId="{D5235CDE-318F-49F1-83B0-C6378AF0ACEB}" destId="{0EA881E7-D995-485E-AD85-E5DC27CBB799}" srcOrd="4" destOrd="0" presId="urn:microsoft.com/office/officeart/2005/8/layout/hProcess9"/>
    <dgm:cxn modelId="{AD0748A6-2F4E-4F46-889D-144395C0F34B}" type="presParOf" srcId="{D5235CDE-318F-49F1-83B0-C6378AF0ACEB}" destId="{2E4EA49E-46FA-45E1-B134-CA26FF99A92C}" srcOrd="5" destOrd="0" presId="urn:microsoft.com/office/officeart/2005/8/layout/hProcess9"/>
    <dgm:cxn modelId="{EFC48C77-1F72-4A5F-BEDA-6D5643A403F7}" type="presParOf" srcId="{D5235CDE-318F-49F1-83B0-C6378AF0ACEB}" destId="{EC9AD36C-3C05-485A-BBCF-FC3258C05F6A}" srcOrd="6" destOrd="0" presId="urn:microsoft.com/office/officeart/2005/8/layout/hProcess9"/>
    <dgm:cxn modelId="{F9D2E4D4-BE7D-4351-BE17-EE3103A2C2C5}" type="presParOf" srcId="{D5235CDE-318F-49F1-83B0-C6378AF0ACEB}" destId="{6D2749AA-DEEB-4E51-9C8F-47A8D38AD887}" srcOrd="7" destOrd="0" presId="urn:microsoft.com/office/officeart/2005/8/layout/hProcess9"/>
    <dgm:cxn modelId="{508ECCC4-78BC-417B-9D59-2CD8A5C98298}" type="presParOf" srcId="{D5235CDE-318F-49F1-83B0-C6378AF0ACEB}" destId="{BAF40E6B-2D77-4F04-BFEC-AA2FB49547AC}" srcOrd="8" destOrd="0" presId="urn:microsoft.com/office/officeart/2005/8/layout/hProcess9"/>
    <dgm:cxn modelId="{E366D936-3BDD-47D8-8702-23D460426C63}" type="presParOf" srcId="{D5235CDE-318F-49F1-83B0-C6378AF0ACEB}" destId="{A2310959-A92B-4245-8309-A6F6363DCBC4}" srcOrd="9" destOrd="0" presId="urn:microsoft.com/office/officeart/2005/8/layout/hProcess9"/>
    <dgm:cxn modelId="{BD43A750-8AF8-4FAD-A517-A5E468D73C58}" type="presParOf" srcId="{D5235CDE-318F-49F1-83B0-C6378AF0ACEB}" destId="{B418D6CC-7CC1-4419-BECD-14CAC631F12A}"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BEC7EB7-81B0-4D32-A17C-D92587C29456}" type="doc">
      <dgm:prSet loTypeId="urn:microsoft.com/office/officeart/2005/8/layout/hierarchy3" loCatId="list" qsTypeId="urn:microsoft.com/office/officeart/2005/8/quickstyle/3d3" qsCatId="3D" csTypeId="urn:microsoft.com/office/officeart/2005/8/colors/colorful5" csCatId="colorful" phldr="1"/>
      <dgm:spPr/>
      <dgm:t>
        <a:bodyPr/>
        <a:lstStyle/>
        <a:p>
          <a:endParaRPr lang="en-US"/>
        </a:p>
      </dgm:t>
    </dgm:pt>
    <dgm:pt modelId="{EA7EAF6F-1C18-446B-BEEA-D951B2FE6F7B}">
      <dgm:prSet phldrT="[Text]"/>
      <dgm:spPr>
        <a:solidFill>
          <a:srgbClr val="0070C0"/>
        </a:solidFill>
      </dgm:spPr>
      <dgm:t>
        <a:bodyPr/>
        <a:lstStyle/>
        <a:p>
          <a:r>
            <a:rPr lang="en-US" dirty="0">
              <a:solidFill>
                <a:schemeClr val="tx1"/>
              </a:solidFill>
            </a:rPr>
            <a:t>QC Plan</a:t>
          </a:r>
        </a:p>
      </dgm:t>
    </dgm:pt>
    <dgm:pt modelId="{0953430C-398B-4E50-BAAE-149BC61235D0}" type="parTrans" cxnId="{5C220A0D-6E9C-4779-8B5F-FCFBA776FAFC}">
      <dgm:prSet/>
      <dgm:spPr/>
      <dgm:t>
        <a:bodyPr/>
        <a:lstStyle/>
        <a:p>
          <a:endParaRPr lang="en-US"/>
        </a:p>
      </dgm:t>
    </dgm:pt>
    <dgm:pt modelId="{DA303222-38A6-4B42-BEA7-06CBD19B43ED}" type="sibTrans" cxnId="{5C220A0D-6E9C-4779-8B5F-FCFBA776FAFC}">
      <dgm:prSet/>
      <dgm:spPr/>
      <dgm:t>
        <a:bodyPr/>
        <a:lstStyle/>
        <a:p>
          <a:endParaRPr lang="en-US"/>
        </a:p>
      </dgm:t>
    </dgm:pt>
    <dgm:pt modelId="{4DFB0C06-1C75-4B2C-AEF4-DE3BDC3E96D2}">
      <dgm:prSet phldrT="[Text]"/>
      <dgm:spPr>
        <a:solidFill>
          <a:srgbClr val="FFC000"/>
        </a:solidFill>
      </dgm:spPr>
      <dgm:t>
        <a:bodyPr/>
        <a:lstStyle/>
        <a:p>
          <a:r>
            <a:rPr lang="en-US" dirty="0">
              <a:solidFill>
                <a:schemeClr val="tx1"/>
              </a:solidFill>
            </a:rPr>
            <a:t>QA Plan</a:t>
          </a:r>
        </a:p>
      </dgm:t>
    </dgm:pt>
    <dgm:pt modelId="{9798D20B-C586-4B63-8EF7-E163A4F00E3D}" type="parTrans" cxnId="{456519E0-49A9-43AC-B2C0-CD96F6DE6836}">
      <dgm:prSet/>
      <dgm:spPr/>
      <dgm:t>
        <a:bodyPr/>
        <a:lstStyle/>
        <a:p>
          <a:endParaRPr lang="en-US"/>
        </a:p>
      </dgm:t>
    </dgm:pt>
    <dgm:pt modelId="{A704602F-8F1D-4881-A86B-78F24E840E53}" type="sibTrans" cxnId="{456519E0-49A9-43AC-B2C0-CD96F6DE6836}">
      <dgm:prSet/>
      <dgm:spPr/>
      <dgm:t>
        <a:bodyPr/>
        <a:lstStyle/>
        <a:p>
          <a:endParaRPr lang="en-US"/>
        </a:p>
      </dgm:t>
    </dgm:pt>
    <dgm:pt modelId="{4E68E568-B5C1-4E5C-8A9A-A45C09F7C437}">
      <dgm:prSet phldrT="[Text]"/>
      <dgm:spPr>
        <a:solidFill>
          <a:schemeClr val="accent3">
            <a:lumMod val="40000"/>
            <a:lumOff val="60000"/>
            <a:alpha val="90000"/>
          </a:schemeClr>
        </a:solidFill>
      </dgm:spPr>
      <dgm:t>
        <a:bodyPr/>
        <a:lstStyle/>
        <a:p>
          <a:r>
            <a:rPr lang="en-US" dirty="0"/>
            <a:t>Prepared by QAR</a:t>
          </a:r>
        </a:p>
      </dgm:t>
    </dgm:pt>
    <dgm:pt modelId="{3D29CD7A-86A4-4E4C-AC71-30774AE1B5CB}" type="parTrans" cxnId="{B16CF782-9947-4B1A-B609-7FAFF64866E2}">
      <dgm:prSet/>
      <dgm:spPr/>
      <dgm:t>
        <a:bodyPr/>
        <a:lstStyle/>
        <a:p>
          <a:endParaRPr lang="en-US"/>
        </a:p>
      </dgm:t>
    </dgm:pt>
    <dgm:pt modelId="{0D895B83-F8DD-40FD-9FBA-911D3F7E5001}" type="sibTrans" cxnId="{B16CF782-9947-4B1A-B609-7FAFF64866E2}">
      <dgm:prSet/>
      <dgm:spPr/>
      <dgm:t>
        <a:bodyPr/>
        <a:lstStyle/>
        <a:p>
          <a:endParaRPr lang="en-US"/>
        </a:p>
      </dgm:t>
    </dgm:pt>
    <dgm:pt modelId="{C4B58D73-8D43-4A56-8D80-5D4E4A237D4C}">
      <dgm:prSet phldrT="[Text]"/>
      <dgm:spPr>
        <a:solidFill>
          <a:srgbClr val="00B0F0">
            <a:alpha val="90000"/>
          </a:srgbClr>
        </a:solidFill>
      </dgm:spPr>
      <dgm:t>
        <a:bodyPr/>
        <a:lstStyle/>
        <a:p>
          <a:r>
            <a:rPr lang="en-US" dirty="0"/>
            <a:t>Prepared by CQCSM</a:t>
          </a:r>
        </a:p>
      </dgm:t>
    </dgm:pt>
    <dgm:pt modelId="{8A12EE4B-BCB8-46B6-B444-6E31AC226467}" type="parTrans" cxnId="{AD6B3315-A038-4E4B-A0D3-B0D18E87A480}">
      <dgm:prSet/>
      <dgm:spPr/>
      <dgm:t>
        <a:bodyPr/>
        <a:lstStyle/>
        <a:p>
          <a:endParaRPr lang="en-US"/>
        </a:p>
      </dgm:t>
    </dgm:pt>
    <dgm:pt modelId="{08A22241-B180-4C29-96FB-54D1A9DBC109}" type="sibTrans" cxnId="{AD6B3315-A038-4E4B-A0D3-B0D18E87A480}">
      <dgm:prSet/>
      <dgm:spPr/>
      <dgm:t>
        <a:bodyPr/>
        <a:lstStyle/>
        <a:p>
          <a:endParaRPr lang="en-US"/>
        </a:p>
      </dgm:t>
    </dgm:pt>
    <dgm:pt modelId="{991F5095-EE1A-47EA-BA83-2CCB2B12F3F5}">
      <dgm:prSet phldrT="[Text]"/>
      <dgm:spPr>
        <a:solidFill>
          <a:srgbClr val="00B0F0">
            <a:alpha val="90000"/>
          </a:srgbClr>
        </a:solidFill>
      </dgm:spPr>
      <dgm:t>
        <a:bodyPr/>
        <a:lstStyle/>
        <a:p>
          <a:r>
            <a:rPr lang="en-US" dirty="0"/>
            <a:t>Outline the Quality Control procedures</a:t>
          </a:r>
        </a:p>
      </dgm:t>
    </dgm:pt>
    <dgm:pt modelId="{67050130-5C7E-430E-85C9-AF9CA41E3FC4}" type="parTrans" cxnId="{6F742C97-380F-42CD-8478-8E57453B4F19}">
      <dgm:prSet/>
      <dgm:spPr/>
      <dgm:t>
        <a:bodyPr/>
        <a:lstStyle/>
        <a:p>
          <a:endParaRPr lang="en-US"/>
        </a:p>
      </dgm:t>
    </dgm:pt>
    <dgm:pt modelId="{8EDE704D-C7AB-4FE0-A8D0-72E9875F2A43}" type="sibTrans" cxnId="{6F742C97-380F-42CD-8478-8E57453B4F19}">
      <dgm:prSet/>
      <dgm:spPr/>
      <dgm:t>
        <a:bodyPr/>
        <a:lstStyle/>
        <a:p>
          <a:endParaRPr lang="en-US"/>
        </a:p>
      </dgm:t>
    </dgm:pt>
    <dgm:pt modelId="{CC04CA2F-F3A9-4A2B-955F-47D980CA82B5}">
      <dgm:prSet phldrT="[Text]"/>
      <dgm:spPr>
        <a:solidFill>
          <a:schemeClr val="accent3">
            <a:lumMod val="40000"/>
            <a:lumOff val="60000"/>
            <a:alpha val="90000"/>
          </a:schemeClr>
        </a:solidFill>
      </dgm:spPr>
      <dgm:t>
        <a:bodyPr/>
        <a:lstStyle/>
        <a:p>
          <a:r>
            <a:rPr lang="en-US" dirty="0"/>
            <a:t>Management tool to provide quality assurance</a:t>
          </a:r>
        </a:p>
      </dgm:t>
    </dgm:pt>
    <dgm:pt modelId="{CE40DAB1-0BE7-4371-9D10-2CEC987EF7BC}" type="parTrans" cxnId="{96871890-25AA-4508-AFAE-A53FBE54BBE0}">
      <dgm:prSet/>
      <dgm:spPr/>
      <dgm:t>
        <a:bodyPr/>
        <a:lstStyle/>
        <a:p>
          <a:endParaRPr lang="en-US"/>
        </a:p>
      </dgm:t>
    </dgm:pt>
    <dgm:pt modelId="{74C17B5E-8951-4951-A366-55CECD57680D}" type="sibTrans" cxnId="{96871890-25AA-4508-AFAE-A53FBE54BBE0}">
      <dgm:prSet/>
      <dgm:spPr/>
      <dgm:t>
        <a:bodyPr/>
        <a:lstStyle/>
        <a:p>
          <a:endParaRPr lang="en-US"/>
        </a:p>
      </dgm:t>
    </dgm:pt>
    <dgm:pt modelId="{25EFB5E4-8869-43B1-BC55-9D80E0AE702D}" type="pres">
      <dgm:prSet presAssocID="{CBEC7EB7-81B0-4D32-A17C-D92587C29456}" presName="diagram" presStyleCnt="0">
        <dgm:presLayoutVars>
          <dgm:chPref val="1"/>
          <dgm:dir/>
          <dgm:animOne val="branch"/>
          <dgm:animLvl val="lvl"/>
          <dgm:resizeHandles/>
        </dgm:presLayoutVars>
      </dgm:prSet>
      <dgm:spPr/>
    </dgm:pt>
    <dgm:pt modelId="{60B01C84-8F48-4DD8-BB11-8EB8386F608B}" type="pres">
      <dgm:prSet presAssocID="{EA7EAF6F-1C18-446B-BEEA-D951B2FE6F7B}" presName="root" presStyleCnt="0"/>
      <dgm:spPr/>
    </dgm:pt>
    <dgm:pt modelId="{038D87A4-1B5E-4830-A805-7E842636A192}" type="pres">
      <dgm:prSet presAssocID="{EA7EAF6F-1C18-446B-BEEA-D951B2FE6F7B}" presName="rootComposite" presStyleCnt="0"/>
      <dgm:spPr/>
    </dgm:pt>
    <dgm:pt modelId="{1E01AC25-4FA7-4809-B542-073ED9D1BD58}" type="pres">
      <dgm:prSet presAssocID="{EA7EAF6F-1C18-446B-BEEA-D951B2FE6F7B}" presName="rootText" presStyleLbl="node1" presStyleIdx="0" presStyleCnt="2"/>
      <dgm:spPr/>
    </dgm:pt>
    <dgm:pt modelId="{B4A5E893-5EC2-4C97-9276-D3C5B4C4BAA2}" type="pres">
      <dgm:prSet presAssocID="{EA7EAF6F-1C18-446B-BEEA-D951B2FE6F7B}" presName="rootConnector" presStyleLbl="node1" presStyleIdx="0" presStyleCnt="2"/>
      <dgm:spPr/>
    </dgm:pt>
    <dgm:pt modelId="{5F279AF2-1F1E-4A38-AFAC-6044A94C826A}" type="pres">
      <dgm:prSet presAssocID="{EA7EAF6F-1C18-446B-BEEA-D951B2FE6F7B}" presName="childShape" presStyleCnt="0"/>
      <dgm:spPr/>
    </dgm:pt>
    <dgm:pt modelId="{1A9EB3FB-DE35-4A0C-A90C-7522C26AE5F8}" type="pres">
      <dgm:prSet presAssocID="{8A12EE4B-BCB8-46B6-B444-6E31AC226467}" presName="Name13" presStyleLbl="parChTrans1D2" presStyleIdx="0" presStyleCnt="4"/>
      <dgm:spPr/>
    </dgm:pt>
    <dgm:pt modelId="{119FBCDB-EF50-4441-86E0-616AD55F474D}" type="pres">
      <dgm:prSet presAssocID="{C4B58D73-8D43-4A56-8D80-5D4E4A237D4C}" presName="childText" presStyleLbl="bgAcc1" presStyleIdx="0" presStyleCnt="4">
        <dgm:presLayoutVars>
          <dgm:bulletEnabled val="1"/>
        </dgm:presLayoutVars>
      </dgm:prSet>
      <dgm:spPr/>
    </dgm:pt>
    <dgm:pt modelId="{5671C22D-A90F-409F-ADA3-73C8150315A9}" type="pres">
      <dgm:prSet presAssocID="{67050130-5C7E-430E-85C9-AF9CA41E3FC4}" presName="Name13" presStyleLbl="parChTrans1D2" presStyleIdx="1" presStyleCnt="4"/>
      <dgm:spPr/>
    </dgm:pt>
    <dgm:pt modelId="{4FA3D792-41BC-498A-905C-E350449EF439}" type="pres">
      <dgm:prSet presAssocID="{991F5095-EE1A-47EA-BA83-2CCB2B12F3F5}" presName="childText" presStyleLbl="bgAcc1" presStyleIdx="1" presStyleCnt="4">
        <dgm:presLayoutVars>
          <dgm:bulletEnabled val="1"/>
        </dgm:presLayoutVars>
      </dgm:prSet>
      <dgm:spPr/>
    </dgm:pt>
    <dgm:pt modelId="{41A80DC8-0026-4EED-84B2-F19A6E4C41C7}" type="pres">
      <dgm:prSet presAssocID="{4DFB0C06-1C75-4B2C-AEF4-DE3BDC3E96D2}" presName="root" presStyleCnt="0"/>
      <dgm:spPr/>
    </dgm:pt>
    <dgm:pt modelId="{31A3A528-B077-4A6A-8E58-3C4038771D86}" type="pres">
      <dgm:prSet presAssocID="{4DFB0C06-1C75-4B2C-AEF4-DE3BDC3E96D2}" presName="rootComposite" presStyleCnt="0"/>
      <dgm:spPr/>
    </dgm:pt>
    <dgm:pt modelId="{FB68AFEA-2401-40A6-B859-D175959173A8}" type="pres">
      <dgm:prSet presAssocID="{4DFB0C06-1C75-4B2C-AEF4-DE3BDC3E96D2}" presName="rootText" presStyleLbl="node1" presStyleIdx="1" presStyleCnt="2"/>
      <dgm:spPr/>
    </dgm:pt>
    <dgm:pt modelId="{42F06127-1AFF-4595-8ACA-A35AD0B9099C}" type="pres">
      <dgm:prSet presAssocID="{4DFB0C06-1C75-4B2C-AEF4-DE3BDC3E96D2}" presName="rootConnector" presStyleLbl="node1" presStyleIdx="1" presStyleCnt="2"/>
      <dgm:spPr/>
    </dgm:pt>
    <dgm:pt modelId="{7CA88005-6193-4F5B-A309-3C63E13CFA7E}" type="pres">
      <dgm:prSet presAssocID="{4DFB0C06-1C75-4B2C-AEF4-DE3BDC3E96D2}" presName="childShape" presStyleCnt="0"/>
      <dgm:spPr/>
    </dgm:pt>
    <dgm:pt modelId="{B0DD98AE-D618-4AF1-9662-CD92FDCC9E9D}" type="pres">
      <dgm:prSet presAssocID="{3D29CD7A-86A4-4E4C-AC71-30774AE1B5CB}" presName="Name13" presStyleLbl="parChTrans1D2" presStyleIdx="2" presStyleCnt="4"/>
      <dgm:spPr/>
    </dgm:pt>
    <dgm:pt modelId="{FB2AF67F-4841-4640-A8E7-B42B4A6DB87C}" type="pres">
      <dgm:prSet presAssocID="{4E68E568-B5C1-4E5C-8A9A-A45C09F7C437}" presName="childText" presStyleLbl="bgAcc1" presStyleIdx="2" presStyleCnt="4">
        <dgm:presLayoutVars>
          <dgm:bulletEnabled val="1"/>
        </dgm:presLayoutVars>
      </dgm:prSet>
      <dgm:spPr/>
    </dgm:pt>
    <dgm:pt modelId="{EE8BE2CA-B50E-40C3-A6C4-0DA49D670C4E}" type="pres">
      <dgm:prSet presAssocID="{CE40DAB1-0BE7-4371-9D10-2CEC987EF7BC}" presName="Name13" presStyleLbl="parChTrans1D2" presStyleIdx="3" presStyleCnt="4"/>
      <dgm:spPr/>
    </dgm:pt>
    <dgm:pt modelId="{50B23927-70B3-4946-A669-EACF85B7AA17}" type="pres">
      <dgm:prSet presAssocID="{CC04CA2F-F3A9-4A2B-955F-47D980CA82B5}" presName="childText" presStyleLbl="bgAcc1" presStyleIdx="3" presStyleCnt="4">
        <dgm:presLayoutVars>
          <dgm:bulletEnabled val="1"/>
        </dgm:presLayoutVars>
      </dgm:prSet>
      <dgm:spPr/>
    </dgm:pt>
  </dgm:ptLst>
  <dgm:cxnLst>
    <dgm:cxn modelId="{EE034C08-5AFD-4D3C-BC1D-FCC502919CBE}" type="presOf" srcId="{EA7EAF6F-1C18-446B-BEEA-D951B2FE6F7B}" destId="{B4A5E893-5EC2-4C97-9276-D3C5B4C4BAA2}" srcOrd="1" destOrd="0" presId="urn:microsoft.com/office/officeart/2005/8/layout/hierarchy3"/>
    <dgm:cxn modelId="{FE9D7508-EAD4-4162-8837-1667AA38E079}" type="presOf" srcId="{4E68E568-B5C1-4E5C-8A9A-A45C09F7C437}" destId="{FB2AF67F-4841-4640-A8E7-B42B4A6DB87C}" srcOrd="0" destOrd="0" presId="urn:microsoft.com/office/officeart/2005/8/layout/hierarchy3"/>
    <dgm:cxn modelId="{5C220A0D-6E9C-4779-8B5F-FCFBA776FAFC}" srcId="{CBEC7EB7-81B0-4D32-A17C-D92587C29456}" destId="{EA7EAF6F-1C18-446B-BEEA-D951B2FE6F7B}" srcOrd="0" destOrd="0" parTransId="{0953430C-398B-4E50-BAAE-149BC61235D0}" sibTransId="{DA303222-38A6-4B42-BEA7-06CBD19B43ED}"/>
    <dgm:cxn modelId="{3DC52412-201B-46B1-AAE2-66D1ADA32399}" type="presOf" srcId="{4DFB0C06-1C75-4B2C-AEF4-DE3BDC3E96D2}" destId="{42F06127-1AFF-4595-8ACA-A35AD0B9099C}" srcOrd="1" destOrd="0" presId="urn:microsoft.com/office/officeart/2005/8/layout/hierarchy3"/>
    <dgm:cxn modelId="{AD6B3315-A038-4E4B-A0D3-B0D18E87A480}" srcId="{EA7EAF6F-1C18-446B-BEEA-D951B2FE6F7B}" destId="{C4B58D73-8D43-4A56-8D80-5D4E4A237D4C}" srcOrd="0" destOrd="0" parTransId="{8A12EE4B-BCB8-46B6-B444-6E31AC226467}" sibTransId="{08A22241-B180-4C29-96FB-54D1A9DBC109}"/>
    <dgm:cxn modelId="{F26DF21A-F9D6-4E4D-B41E-797EAAC34344}" type="presOf" srcId="{4DFB0C06-1C75-4B2C-AEF4-DE3BDC3E96D2}" destId="{FB68AFEA-2401-40A6-B859-D175959173A8}" srcOrd="0" destOrd="0" presId="urn:microsoft.com/office/officeart/2005/8/layout/hierarchy3"/>
    <dgm:cxn modelId="{05A5E835-DEAA-489F-A67D-A08590FCC2EA}" type="presOf" srcId="{8A12EE4B-BCB8-46B6-B444-6E31AC226467}" destId="{1A9EB3FB-DE35-4A0C-A90C-7522C26AE5F8}" srcOrd="0" destOrd="0" presId="urn:microsoft.com/office/officeart/2005/8/layout/hierarchy3"/>
    <dgm:cxn modelId="{A8A4E546-E3E4-4E33-A580-CF91F7937C29}" type="presOf" srcId="{CBEC7EB7-81B0-4D32-A17C-D92587C29456}" destId="{25EFB5E4-8869-43B1-BC55-9D80E0AE702D}" srcOrd="0" destOrd="0" presId="urn:microsoft.com/office/officeart/2005/8/layout/hierarchy3"/>
    <dgm:cxn modelId="{A66AFF47-27A4-4BD7-B065-8906928AD897}" type="presOf" srcId="{CC04CA2F-F3A9-4A2B-955F-47D980CA82B5}" destId="{50B23927-70B3-4946-A669-EACF85B7AA17}" srcOrd="0" destOrd="0" presId="urn:microsoft.com/office/officeart/2005/8/layout/hierarchy3"/>
    <dgm:cxn modelId="{CF37D853-6237-49EE-8F5E-F4436EB58A84}" type="presOf" srcId="{C4B58D73-8D43-4A56-8D80-5D4E4A237D4C}" destId="{119FBCDB-EF50-4441-86E0-616AD55F474D}" srcOrd="0" destOrd="0" presId="urn:microsoft.com/office/officeart/2005/8/layout/hierarchy3"/>
    <dgm:cxn modelId="{7EEA6679-C4D9-4FA6-A207-DE34121E9A7A}" type="presOf" srcId="{991F5095-EE1A-47EA-BA83-2CCB2B12F3F5}" destId="{4FA3D792-41BC-498A-905C-E350449EF439}" srcOrd="0" destOrd="0" presId="urn:microsoft.com/office/officeart/2005/8/layout/hierarchy3"/>
    <dgm:cxn modelId="{B16CF782-9947-4B1A-B609-7FAFF64866E2}" srcId="{4DFB0C06-1C75-4B2C-AEF4-DE3BDC3E96D2}" destId="{4E68E568-B5C1-4E5C-8A9A-A45C09F7C437}" srcOrd="0" destOrd="0" parTransId="{3D29CD7A-86A4-4E4C-AC71-30774AE1B5CB}" sibTransId="{0D895B83-F8DD-40FD-9FBA-911D3F7E5001}"/>
    <dgm:cxn modelId="{96871890-25AA-4508-AFAE-A53FBE54BBE0}" srcId="{4DFB0C06-1C75-4B2C-AEF4-DE3BDC3E96D2}" destId="{CC04CA2F-F3A9-4A2B-955F-47D980CA82B5}" srcOrd="1" destOrd="0" parTransId="{CE40DAB1-0BE7-4371-9D10-2CEC987EF7BC}" sibTransId="{74C17B5E-8951-4951-A366-55CECD57680D}"/>
    <dgm:cxn modelId="{37AE9A92-E9DE-47F5-B411-C072DEBB657F}" type="presOf" srcId="{67050130-5C7E-430E-85C9-AF9CA41E3FC4}" destId="{5671C22D-A90F-409F-ADA3-73C8150315A9}" srcOrd="0" destOrd="0" presId="urn:microsoft.com/office/officeart/2005/8/layout/hierarchy3"/>
    <dgm:cxn modelId="{6F742C97-380F-42CD-8478-8E57453B4F19}" srcId="{EA7EAF6F-1C18-446B-BEEA-D951B2FE6F7B}" destId="{991F5095-EE1A-47EA-BA83-2CCB2B12F3F5}" srcOrd="1" destOrd="0" parTransId="{67050130-5C7E-430E-85C9-AF9CA41E3FC4}" sibTransId="{8EDE704D-C7AB-4FE0-A8D0-72E9875F2A43}"/>
    <dgm:cxn modelId="{87A1AFAB-C6CA-44BE-BA9D-4478017B7582}" type="presOf" srcId="{CE40DAB1-0BE7-4371-9D10-2CEC987EF7BC}" destId="{EE8BE2CA-B50E-40C3-A6C4-0DA49D670C4E}" srcOrd="0" destOrd="0" presId="urn:microsoft.com/office/officeart/2005/8/layout/hierarchy3"/>
    <dgm:cxn modelId="{FE0B13B2-D8D6-406E-9A76-50B5B797AE2F}" type="presOf" srcId="{3D29CD7A-86A4-4E4C-AC71-30774AE1B5CB}" destId="{B0DD98AE-D618-4AF1-9662-CD92FDCC9E9D}" srcOrd="0" destOrd="0" presId="urn:microsoft.com/office/officeart/2005/8/layout/hierarchy3"/>
    <dgm:cxn modelId="{7F3936DD-A692-4B3F-BCFD-D040BD048C6C}" type="presOf" srcId="{EA7EAF6F-1C18-446B-BEEA-D951B2FE6F7B}" destId="{1E01AC25-4FA7-4809-B542-073ED9D1BD58}" srcOrd="0" destOrd="0" presId="urn:microsoft.com/office/officeart/2005/8/layout/hierarchy3"/>
    <dgm:cxn modelId="{456519E0-49A9-43AC-B2C0-CD96F6DE6836}" srcId="{CBEC7EB7-81B0-4D32-A17C-D92587C29456}" destId="{4DFB0C06-1C75-4B2C-AEF4-DE3BDC3E96D2}" srcOrd="1" destOrd="0" parTransId="{9798D20B-C586-4B63-8EF7-E163A4F00E3D}" sibTransId="{A704602F-8F1D-4881-A86B-78F24E840E53}"/>
    <dgm:cxn modelId="{AF3ADA75-DBC4-43D2-881A-599D989F73DA}" type="presParOf" srcId="{25EFB5E4-8869-43B1-BC55-9D80E0AE702D}" destId="{60B01C84-8F48-4DD8-BB11-8EB8386F608B}" srcOrd="0" destOrd="0" presId="urn:microsoft.com/office/officeart/2005/8/layout/hierarchy3"/>
    <dgm:cxn modelId="{BF624976-B5B8-4E39-B202-E775CC6E2F17}" type="presParOf" srcId="{60B01C84-8F48-4DD8-BB11-8EB8386F608B}" destId="{038D87A4-1B5E-4830-A805-7E842636A192}" srcOrd="0" destOrd="0" presId="urn:microsoft.com/office/officeart/2005/8/layout/hierarchy3"/>
    <dgm:cxn modelId="{39E4B8CA-8D9C-4757-B97E-240FB9DF6C66}" type="presParOf" srcId="{038D87A4-1B5E-4830-A805-7E842636A192}" destId="{1E01AC25-4FA7-4809-B542-073ED9D1BD58}" srcOrd="0" destOrd="0" presId="urn:microsoft.com/office/officeart/2005/8/layout/hierarchy3"/>
    <dgm:cxn modelId="{29EE729E-5AF0-492F-BEA9-271BFA9D467D}" type="presParOf" srcId="{038D87A4-1B5E-4830-A805-7E842636A192}" destId="{B4A5E893-5EC2-4C97-9276-D3C5B4C4BAA2}" srcOrd="1" destOrd="0" presId="urn:microsoft.com/office/officeart/2005/8/layout/hierarchy3"/>
    <dgm:cxn modelId="{EA5072F3-712B-43C6-A733-4F0ADFE138E1}" type="presParOf" srcId="{60B01C84-8F48-4DD8-BB11-8EB8386F608B}" destId="{5F279AF2-1F1E-4A38-AFAC-6044A94C826A}" srcOrd="1" destOrd="0" presId="urn:microsoft.com/office/officeart/2005/8/layout/hierarchy3"/>
    <dgm:cxn modelId="{E9D8B493-3EAC-47CC-8017-19FBBB37DBA4}" type="presParOf" srcId="{5F279AF2-1F1E-4A38-AFAC-6044A94C826A}" destId="{1A9EB3FB-DE35-4A0C-A90C-7522C26AE5F8}" srcOrd="0" destOrd="0" presId="urn:microsoft.com/office/officeart/2005/8/layout/hierarchy3"/>
    <dgm:cxn modelId="{29CE314A-043F-429B-8243-18086DA273F6}" type="presParOf" srcId="{5F279AF2-1F1E-4A38-AFAC-6044A94C826A}" destId="{119FBCDB-EF50-4441-86E0-616AD55F474D}" srcOrd="1" destOrd="0" presId="urn:microsoft.com/office/officeart/2005/8/layout/hierarchy3"/>
    <dgm:cxn modelId="{5C2B0432-533B-4404-9A86-E837531AA433}" type="presParOf" srcId="{5F279AF2-1F1E-4A38-AFAC-6044A94C826A}" destId="{5671C22D-A90F-409F-ADA3-73C8150315A9}" srcOrd="2" destOrd="0" presId="urn:microsoft.com/office/officeart/2005/8/layout/hierarchy3"/>
    <dgm:cxn modelId="{F46709FB-C500-4960-810C-87D4F1714EDF}" type="presParOf" srcId="{5F279AF2-1F1E-4A38-AFAC-6044A94C826A}" destId="{4FA3D792-41BC-498A-905C-E350449EF439}" srcOrd="3" destOrd="0" presId="urn:microsoft.com/office/officeart/2005/8/layout/hierarchy3"/>
    <dgm:cxn modelId="{9310AA7D-912F-43E3-AA0A-4DA26594BFC3}" type="presParOf" srcId="{25EFB5E4-8869-43B1-BC55-9D80E0AE702D}" destId="{41A80DC8-0026-4EED-84B2-F19A6E4C41C7}" srcOrd="1" destOrd="0" presId="urn:microsoft.com/office/officeart/2005/8/layout/hierarchy3"/>
    <dgm:cxn modelId="{D7FA3A85-5975-46D9-B36B-02B137B1463F}" type="presParOf" srcId="{41A80DC8-0026-4EED-84B2-F19A6E4C41C7}" destId="{31A3A528-B077-4A6A-8E58-3C4038771D86}" srcOrd="0" destOrd="0" presId="urn:microsoft.com/office/officeart/2005/8/layout/hierarchy3"/>
    <dgm:cxn modelId="{266F18F5-A69B-41DB-AC57-7F4F029774E3}" type="presParOf" srcId="{31A3A528-B077-4A6A-8E58-3C4038771D86}" destId="{FB68AFEA-2401-40A6-B859-D175959173A8}" srcOrd="0" destOrd="0" presId="urn:microsoft.com/office/officeart/2005/8/layout/hierarchy3"/>
    <dgm:cxn modelId="{D78884A3-75E3-4A87-91F2-7E15E1BF5786}" type="presParOf" srcId="{31A3A528-B077-4A6A-8E58-3C4038771D86}" destId="{42F06127-1AFF-4595-8ACA-A35AD0B9099C}" srcOrd="1" destOrd="0" presId="urn:microsoft.com/office/officeart/2005/8/layout/hierarchy3"/>
    <dgm:cxn modelId="{DCD232D3-DE47-4F12-BA5F-4B70DEBA6B3E}" type="presParOf" srcId="{41A80DC8-0026-4EED-84B2-F19A6E4C41C7}" destId="{7CA88005-6193-4F5B-A309-3C63E13CFA7E}" srcOrd="1" destOrd="0" presId="urn:microsoft.com/office/officeart/2005/8/layout/hierarchy3"/>
    <dgm:cxn modelId="{8492D6EA-2DA9-4989-B891-6500B4DFB7F1}" type="presParOf" srcId="{7CA88005-6193-4F5B-A309-3C63E13CFA7E}" destId="{B0DD98AE-D618-4AF1-9662-CD92FDCC9E9D}" srcOrd="0" destOrd="0" presId="urn:microsoft.com/office/officeart/2005/8/layout/hierarchy3"/>
    <dgm:cxn modelId="{803A838D-EC9D-4136-B741-56C4427872A3}" type="presParOf" srcId="{7CA88005-6193-4F5B-A309-3C63E13CFA7E}" destId="{FB2AF67F-4841-4640-A8E7-B42B4A6DB87C}" srcOrd="1" destOrd="0" presId="urn:microsoft.com/office/officeart/2005/8/layout/hierarchy3"/>
    <dgm:cxn modelId="{36A9C4D7-635E-4048-BC8D-C797F4E70488}" type="presParOf" srcId="{7CA88005-6193-4F5B-A309-3C63E13CFA7E}" destId="{EE8BE2CA-B50E-40C3-A6C4-0DA49D670C4E}" srcOrd="2" destOrd="0" presId="urn:microsoft.com/office/officeart/2005/8/layout/hierarchy3"/>
    <dgm:cxn modelId="{9D35B4D5-EA71-47DD-A465-6A0F919E383D}" type="presParOf" srcId="{7CA88005-6193-4F5B-A309-3C63E13CFA7E}" destId="{50B23927-70B3-4946-A669-EACF85B7AA17}"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B57625B-E0B3-48B9-830F-1354964C4FCD}" type="doc">
      <dgm:prSet loTypeId="urn:microsoft.com/office/officeart/2005/8/layout/process3" loCatId="process" qsTypeId="urn:microsoft.com/office/officeart/2005/8/quickstyle/3d3" qsCatId="3D" csTypeId="urn:microsoft.com/office/officeart/2005/8/colors/colorful4" csCatId="colorful" phldr="1"/>
      <dgm:spPr/>
      <dgm:t>
        <a:bodyPr/>
        <a:lstStyle/>
        <a:p>
          <a:endParaRPr lang="en-US"/>
        </a:p>
      </dgm:t>
    </dgm:pt>
    <dgm:pt modelId="{8B81BCD6-ACC0-4CB2-81A9-4FD5A1A4592C}">
      <dgm:prSet phldrT="[Text]" custT="1">
        <dgm:style>
          <a:lnRef idx="0">
            <a:schemeClr val="accent3"/>
          </a:lnRef>
          <a:fillRef idx="3">
            <a:schemeClr val="accent3"/>
          </a:fillRef>
          <a:effectRef idx="3">
            <a:schemeClr val="accent3"/>
          </a:effectRef>
          <a:fontRef idx="minor">
            <a:schemeClr val="lt1"/>
          </a:fontRef>
        </dgm:style>
      </dgm:prSet>
      <dgm:spPr>
        <a:solidFill>
          <a:srgbClr val="BFB8A6">
            <a:hueOff val="5299829"/>
            <a:satOff val="41830"/>
            <a:lumOff val="-2098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70688" tIns="170688" rIns="170688" bIns="91440" numCol="1" spcCol="1270" anchor="t" anchorCtr="0"/>
        <a:lstStyle/>
        <a:p>
          <a:pPr algn="l"/>
          <a:r>
            <a:rPr lang="en-US" sz="2000" kern="1200" dirty="0">
              <a:solidFill>
                <a:schemeClr val="tx1"/>
              </a:solidFill>
              <a:latin typeface="Arial"/>
              <a:ea typeface="+mn-ea"/>
              <a:cs typeface="+mn-cs"/>
            </a:rPr>
            <a:t>Preparatory</a:t>
          </a:r>
        </a:p>
      </dgm:t>
    </dgm:pt>
    <dgm:pt modelId="{66ACC81B-F882-44E2-8686-EEBC48F89016}" type="parTrans" cxnId="{0B23FA12-DA1B-411E-80B3-7BED613F84ED}">
      <dgm:prSet/>
      <dgm:spPr/>
      <dgm:t>
        <a:bodyPr/>
        <a:lstStyle/>
        <a:p>
          <a:endParaRPr lang="en-US" sz="1600">
            <a:solidFill>
              <a:schemeClr val="tx1"/>
            </a:solidFill>
          </a:endParaRPr>
        </a:p>
      </dgm:t>
    </dgm:pt>
    <dgm:pt modelId="{86B5AADF-C798-4B5F-9F52-34633B851058}" type="sibTrans" cxnId="{0B23FA12-DA1B-411E-80B3-7BED613F84ED}">
      <dgm:prSet custT="1">
        <dgm:style>
          <a:lnRef idx="0">
            <a:scrgbClr r="0" g="0" b="0"/>
          </a:lnRef>
          <a:fillRef idx="0">
            <a:scrgbClr r="0" g="0" b="0"/>
          </a:fillRef>
          <a:effectRef idx="0">
            <a:scrgbClr r="0" g="0" b="0"/>
          </a:effectRef>
          <a:fontRef idx="minor">
            <a:schemeClr val="lt1"/>
          </a:fontRef>
        </dgm:style>
      </dgm:prSet>
      <dgm:spPr>
        <a:solidFill>
          <a:srgbClr val="BFB8A6">
            <a:hueOff val="5299829"/>
            <a:satOff val="41830"/>
            <a:lumOff val="-2098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28016" tIns="128016" rIns="128016" bIns="68580" numCol="1" spcCol="1270" anchor="t" anchorCtr="0"/>
        <a:lstStyle/>
        <a:p>
          <a:pPr marL="0" lvl="0" indent="0" algn="l" defTabSz="800100">
            <a:lnSpc>
              <a:spcPct val="90000"/>
            </a:lnSpc>
            <a:spcBef>
              <a:spcPct val="0"/>
            </a:spcBef>
            <a:spcAft>
              <a:spcPct val="35000"/>
            </a:spcAft>
            <a:buNone/>
          </a:pPr>
          <a:endParaRPr lang="en-US" sz="1600" kern="1200">
            <a:solidFill>
              <a:schemeClr val="tx1"/>
            </a:solidFill>
            <a:latin typeface="Arial"/>
            <a:ea typeface="+mn-ea"/>
            <a:cs typeface="+mn-cs"/>
          </a:endParaRPr>
        </a:p>
      </dgm:t>
    </dgm:pt>
    <dgm:pt modelId="{C26DF6CE-EAF2-4A5D-8052-1B33780A2E3E}">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Performed prior to work on DFOW</a:t>
          </a:r>
        </a:p>
      </dgm:t>
    </dgm:pt>
    <dgm:pt modelId="{4BFD6B12-97FB-47F8-9226-468A63D40F20}" type="parTrans" cxnId="{D9E846BE-CD47-4CE7-8EC2-BD2F347A8DFC}">
      <dgm:prSet/>
      <dgm:spPr/>
      <dgm:t>
        <a:bodyPr/>
        <a:lstStyle/>
        <a:p>
          <a:endParaRPr lang="en-US" sz="1600">
            <a:solidFill>
              <a:schemeClr val="tx1"/>
            </a:solidFill>
          </a:endParaRPr>
        </a:p>
      </dgm:t>
    </dgm:pt>
    <dgm:pt modelId="{43D3B2DD-08BA-48FE-AD28-C8106F29F165}" type="sibTrans" cxnId="{D9E846BE-CD47-4CE7-8EC2-BD2F347A8DFC}">
      <dgm:prSet/>
      <dgm:spPr/>
      <dgm:t>
        <a:bodyPr/>
        <a:lstStyle/>
        <a:p>
          <a:endParaRPr lang="en-US" sz="1600">
            <a:solidFill>
              <a:schemeClr val="tx1"/>
            </a:solidFill>
          </a:endParaRPr>
        </a:p>
      </dgm:t>
    </dgm:pt>
    <dgm:pt modelId="{403192A0-AFF9-4B70-A183-2C96460D6D77}">
      <dgm:prSet phldrT="[Text]" custT="1"/>
      <dgm:spPr>
        <a:solidFill>
          <a:schemeClr val="accent3"/>
        </a:solidFill>
      </dgm:spPr>
      <dgm:t>
        <a:bodyPr/>
        <a:lstStyle/>
        <a:p>
          <a:r>
            <a:rPr lang="en-US" sz="2000" dirty="0">
              <a:solidFill>
                <a:schemeClr val="tx1"/>
              </a:solidFill>
            </a:rPr>
            <a:t>Initial</a:t>
          </a:r>
        </a:p>
      </dgm:t>
    </dgm:pt>
    <dgm:pt modelId="{2B2C1954-3E09-4C1B-AF8C-4948A92244BE}" type="parTrans" cxnId="{082B7631-5015-4E37-84EB-0DAD91D9EC8D}">
      <dgm:prSet/>
      <dgm:spPr/>
      <dgm:t>
        <a:bodyPr/>
        <a:lstStyle/>
        <a:p>
          <a:endParaRPr lang="en-US" sz="1600">
            <a:solidFill>
              <a:schemeClr val="tx1"/>
            </a:solidFill>
          </a:endParaRPr>
        </a:p>
      </dgm:t>
    </dgm:pt>
    <dgm:pt modelId="{DC3F523A-AD9A-4D2D-A275-1FE7A727B4B9}" type="sibTrans" cxnId="{082B7631-5015-4E37-84EB-0DAD91D9EC8D}">
      <dgm:prSet custT="1"/>
      <dgm:spPr>
        <a:solidFill>
          <a:srgbClr val="FFCC01"/>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99136" tIns="199136" rIns="199136" bIns="106680" numCol="1" spcCol="1270" anchor="t" anchorCtr="0"/>
        <a:lstStyle/>
        <a:p>
          <a:pPr marL="0" lvl="0" indent="0" algn="l" defTabSz="1244600">
            <a:lnSpc>
              <a:spcPct val="90000"/>
            </a:lnSpc>
            <a:spcBef>
              <a:spcPct val="0"/>
            </a:spcBef>
            <a:spcAft>
              <a:spcPct val="35000"/>
            </a:spcAft>
            <a:buNone/>
          </a:pPr>
          <a:endParaRPr lang="en-US" sz="2400" kern="1200">
            <a:solidFill>
              <a:schemeClr val="tx1"/>
            </a:solidFill>
            <a:latin typeface="Arial"/>
            <a:ea typeface="+mn-ea"/>
            <a:cs typeface="+mn-cs"/>
          </a:endParaRPr>
        </a:p>
      </dgm:t>
    </dgm:pt>
    <dgm:pt modelId="{8F6C836C-1050-4572-9C7D-3A1C0CEFEBA1}">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Must be held at the beginning of physical work on DFOW</a:t>
          </a:r>
        </a:p>
      </dgm:t>
    </dgm:pt>
    <dgm:pt modelId="{15069AD4-D44E-49D5-8392-A8583B7D28AC}" type="parTrans" cxnId="{7FDC0A93-6D70-40E9-84D7-BA118132409E}">
      <dgm:prSet/>
      <dgm:spPr/>
      <dgm:t>
        <a:bodyPr/>
        <a:lstStyle/>
        <a:p>
          <a:endParaRPr lang="en-US" sz="1600">
            <a:solidFill>
              <a:schemeClr val="tx1"/>
            </a:solidFill>
          </a:endParaRPr>
        </a:p>
      </dgm:t>
    </dgm:pt>
    <dgm:pt modelId="{C96B4F11-D2EC-423B-90FA-1A1F64DC887A}" type="sibTrans" cxnId="{7FDC0A93-6D70-40E9-84D7-BA118132409E}">
      <dgm:prSet/>
      <dgm:spPr/>
      <dgm:t>
        <a:bodyPr/>
        <a:lstStyle/>
        <a:p>
          <a:endParaRPr lang="en-US" sz="1600">
            <a:solidFill>
              <a:schemeClr val="tx1"/>
            </a:solidFill>
          </a:endParaRPr>
        </a:p>
      </dgm:t>
    </dgm:pt>
    <dgm:pt modelId="{9412D258-B7D4-4D95-B274-60A19BE8B146}">
      <dgm:prSet phldrT="[Text]" custT="1"/>
      <dgm:spPr>
        <a:solidFill>
          <a:schemeClr val="accent5"/>
        </a:solidFill>
      </dgm:spPr>
      <dgm:t>
        <a:bodyPr/>
        <a:lstStyle/>
        <a:p>
          <a:r>
            <a:rPr lang="en-US" sz="2000" dirty="0">
              <a:solidFill>
                <a:schemeClr val="bg1">
                  <a:lumMod val="40000"/>
                  <a:lumOff val="60000"/>
                </a:schemeClr>
              </a:solidFill>
            </a:rPr>
            <a:t>Follow-up</a:t>
          </a:r>
        </a:p>
      </dgm:t>
    </dgm:pt>
    <dgm:pt modelId="{EDE05421-27FD-4603-AE87-9A73BAB10674}" type="parTrans" cxnId="{72614351-D651-4437-B729-0F425C6CA9BA}">
      <dgm:prSet/>
      <dgm:spPr/>
      <dgm:t>
        <a:bodyPr/>
        <a:lstStyle/>
        <a:p>
          <a:endParaRPr lang="en-US" sz="1600">
            <a:solidFill>
              <a:schemeClr val="tx1"/>
            </a:solidFill>
          </a:endParaRPr>
        </a:p>
      </dgm:t>
    </dgm:pt>
    <dgm:pt modelId="{8B059504-3AC2-4C84-A42F-04B538F07EAB}" type="sibTrans" cxnId="{72614351-D651-4437-B729-0F425C6CA9BA}">
      <dgm:prSet/>
      <dgm:spPr/>
      <dgm:t>
        <a:bodyPr/>
        <a:lstStyle/>
        <a:p>
          <a:endParaRPr lang="en-US" sz="1600">
            <a:solidFill>
              <a:schemeClr val="tx1"/>
            </a:solidFill>
          </a:endParaRPr>
        </a:p>
      </dgm:t>
    </dgm:pt>
    <dgm:pt modelId="{8C7E04E6-B9A6-4685-BCE9-228CCE3E9DB3}">
      <dgm:prSet phldrT="[Text]" custT="1"/>
      <dgm:spPr>
        <a:gradFill flip="none" rotWithShape="0">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On-going series of inspections of work in progress</a:t>
          </a:r>
        </a:p>
      </dgm:t>
    </dgm:pt>
    <dgm:pt modelId="{9CBB1739-151A-4A18-8B32-2B8DF6D81D59}" type="parTrans" cxnId="{2EF8CFB4-E1A0-435D-A8E0-FBB63FFA921C}">
      <dgm:prSet/>
      <dgm:spPr/>
      <dgm:t>
        <a:bodyPr/>
        <a:lstStyle/>
        <a:p>
          <a:endParaRPr lang="en-US" sz="1600">
            <a:solidFill>
              <a:schemeClr val="tx1"/>
            </a:solidFill>
          </a:endParaRPr>
        </a:p>
      </dgm:t>
    </dgm:pt>
    <dgm:pt modelId="{C8943EBB-457B-4E85-BDF7-DC06CD833EC7}" type="sibTrans" cxnId="{2EF8CFB4-E1A0-435D-A8E0-FBB63FFA921C}">
      <dgm:prSet/>
      <dgm:spPr/>
      <dgm:t>
        <a:bodyPr/>
        <a:lstStyle/>
        <a:p>
          <a:endParaRPr lang="en-US" sz="1600">
            <a:solidFill>
              <a:schemeClr val="tx1"/>
            </a:solidFill>
          </a:endParaRPr>
        </a:p>
      </dgm:t>
    </dgm:pt>
    <dgm:pt modelId="{5A826A16-D625-467D-8FA4-E979C31EE75C}">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Review of applicable specifications &amp; plans</a:t>
          </a:r>
        </a:p>
      </dgm:t>
    </dgm:pt>
    <dgm:pt modelId="{7A97CF14-2D79-4B7B-A3F6-A346DD11F740}" type="parTrans" cxnId="{656740B4-C6BE-44D0-8375-E7869F0558E4}">
      <dgm:prSet/>
      <dgm:spPr/>
      <dgm:t>
        <a:bodyPr/>
        <a:lstStyle/>
        <a:p>
          <a:endParaRPr lang="en-US" sz="1600">
            <a:solidFill>
              <a:schemeClr val="tx1"/>
            </a:solidFill>
          </a:endParaRPr>
        </a:p>
      </dgm:t>
    </dgm:pt>
    <dgm:pt modelId="{40649050-9C6A-4ADE-A2D9-5E1F16360868}" type="sibTrans" cxnId="{656740B4-C6BE-44D0-8375-E7869F0558E4}">
      <dgm:prSet/>
      <dgm:spPr/>
      <dgm:t>
        <a:bodyPr/>
        <a:lstStyle/>
        <a:p>
          <a:endParaRPr lang="en-US" sz="1600">
            <a:solidFill>
              <a:schemeClr val="tx1"/>
            </a:solidFill>
          </a:endParaRPr>
        </a:p>
      </dgm:t>
    </dgm:pt>
    <dgm:pt modelId="{B341F4C0-2DE7-42D9-A398-88FECCD5F701}">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Approved submittals</a:t>
          </a:r>
        </a:p>
      </dgm:t>
    </dgm:pt>
    <dgm:pt modelId="{57A52251-7835-4EB1-B87A-D44095723394}" type="parTrans" cxnId="{1C56246F-A93A-42E4-B337-0F3D72F72A5E}">
      <dgm:prSet/>
      <dgm:spPr/>
      <dgm:t>
        <a:bodyPr/>
        <a:lstStyle/>
        <a:p>
          <a:endParaRPr lang="en-US" sz="1600">
            <a:solidFill>
              <a:schemeClr val="tx1"/>
            </a:solidFill>
          </a:endParaRPr>
        </a:p>
      </dgm:t>
    </dgm:pt>
    <dgm:pt modelId="{9C76DC92-C6B2-4F18-AE42-423743C3B77D}" type="sibTrans" cxnId="{1C56246F-A93A-42E4-B337-0F3D72F72A5E}">
      <dgm:prSet/>
      <dgm:spPr/>
      <dgm:t>
        <a:bodyPr/>
        <a:lstStyle/>
        <a:p>
          <a:endParaRPr lang="en-US" sz="1600">
            <a:solidFill>
              <a:schemeClr val="tx1"/>
            </a:solidFill>
          </a:endParaRPr>
        </a:p>
      </dgm:t>
    </dgm:pt>
    <dgm:pt modelId="{ADF28AFD-1630-4461-B393-D1D2F0BBC335}">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Materials check</a:t>
          </a:r>
        </a:p>
      </dgm:t>
    </dgm:pt>
    <dgm:pt modelId="{F7DBD496-1B03-4424-8738-D15D3B2FD951}" type="parTrans" cxnId="{74AE47AA-38A1-4614-8834-C3B7053F357D}">
      <dgm:prSet/>
      <dgm:spPr/>
      <dgm:t>
        <a:bodyPr/>
        <a:lstStyle/>
        <a:p>
          <a:endParaRPr lang="en-US" sz="1600">
            <a:solidFill>
              <a:schemeClr val="tx1"/>
            </a:solidFill>
          </a:endParaRPr>
        </a:p>
      </dgm:t>
    </dgm:pt>
    <dgm:pt modelId="{D9908736-A62E-48C1-8585-F226815FC4E6}" type="sibTrans" cxnId="{74AE47AA-38A1-4614-8834-C3B7053F357D}">
      <dgm:prSet/>
      <dgm:spPr/>
      <dgm:t>
        <a:bodyPr/>
        <a:lstStyle/>
        <a:p>
          <a:endParaRPr lang="en-US" sz="1600">
            <a:solidFill>
              <a:schemeClr val="tx1"/>
            </a:solidFill>
          </a:endParaRPr>
        </a:p>
      </dgm:t>
    </dgm:pt>
    <dgm:pt modelId="{5E38442A-FB34-4329-AF02-4D0F6066AE50}">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Review of preceding work</a:t>
          </a:r>
        </a:p>
      </dgm:t>
    </dgm:pt>
    <dgm:pt modelId="{2047856E-F600-45F0-BDCB-226E3CDE61AF}" type="parTrans" cxnId="{521B0D84-AED0-4891-B66D-2C9FC03C51AC}">
      <dgm:prSet/>
      <dgm:spPr/>
      <dgm:t>
        <a:bodyPr/>
        <a:lstStyle/>
        <a:p>
          <a:endParaRPr lang="en-US" sz="1600">
            <a:solidFill>
              <a:schemeClr val="tx1"/>
            </a:solidFill>
          </a:endParaRPr>
        </a:p>
      </dgm:t>
    </dgm:pt>
    <dgm:pt modelId="{2BFF0AFB-825D-4D57-A14E-26922711EFEF}" type="sibTrans" cxnId="{521B0D84-AED0-4891-B66D-2C9FC03C51AC}">
      <dgm:prSet/>
      <dgm:spPr/>
      <dgm:t>
        <a:bodyPr/>
        <a:lstStyle/>
        <a:p>
          <a:endParaRPr lang="en-US" sz="1600">
            <a:solidFill>
              <a:schemeClr val="tx1"/>
            </a:solidFill>
          </a:endParaRPr>
        </a:p>
      </dgm:t>
    </dgm:pt>
    <dgm:pt modelId="{13C4612F-E52B-48D6-9358-F48FE9B0BAB7}">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Check of repetitive deficiencies</a:t>
          </a:r>
        </a:p>
      </dgm:t>
    </dgm:pt>
    <dgm:pt modelId="{63D88ED7-7522-48F9-85AB-C122954C6F5E}" type="parTrans" cxnId="{268E321F-C65B-401E-B7AA-CDC0B5223C4A}">
      <dgm:prSet/>
      <dgm:spPr/>
      <dgm:t>
        <a:bodyPr/>
        <a:lstStyle/>
        <a:p>
          <a:endParaRPr lang="en-US" sz="1600">
            <a:solidFill>
              <a:schemeClr val="tx1"/>
            </a:solidFill>
          </a:endParaRPr>
        </a:p>
      </dgm:t>
    </dgm:pt>
    <dgm:pt modelId="{300D4311-CF51-475C-A033-B7C6F9E8281C}" type="sibTrans" cxnId="{268E321F-C65B-401E-B7AA-CDC0B5223C4A}">
      <dgm:prSet/>
      <dgm:spPr/>
      <dgm:t>
        <a:bodyPr/>
        <a:lstStyle/>
        <a:p>
          <a:endParaRPr lang="en-US" sz="1600">
            <a:solidFill>
              <a:schemeClr val="tx1"/>
            </a:solidFill>
          </a:endParaRPr>
        </a:p>
      </dgm:t>
    </dgm:pt>
    <dgm:pt modelId="{C3A64097-E869-4630-B2C1-644E8DE0D300}">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Documented on preparatory phase checklist</a:t>
          </a:r>
        </a:p>
      </dgm:t>
    </dgm:pt>
    <dgm:pt modelId="{3EF7C082-2344-4698-9DD9-2B55F070E110}" type="parTrans" cxnId="{C989C156-3183-4B59-B0FE-931E8AD1E119}">
      <dgm:prSet/>
      <dgm:spPr/>
      <dgm:t>
        <a:bodyPr/>
        <a:lstStyle/>
        <a:p>
          <a:endParaRPr lang="en-US" sz="1600">
            <a:solidFill>
              <a:schemeClr val="tx1"/>
            </a:solidFill>
          </a:endParaRPr>
        </a:p>
      </dgm:t>
    </dgm:pt>
    <dgm:pt modelId="{06729DEE-26BD-45EE-B3E2-493CAD0FE35B}" type="sibTrans" cxnId="{C989C156-3183-4B59-B0FE-931E8AD1E119}">
      <dgm:prSet/>
      <dgm:spPr/>
      <dgm:t>
        <a:bodyPr/>
        <a:lstStyle/>
        <a:p>
          <a:endParaRPr lang="en-US" sz="1600">
            <a:solidFill>
              <a:schemeClr val="tx1"/>
            </a:solidFill>
          </a:endParaRPr>
        </a:p>
      </dgm:t>
    </dgm:pt>
    <dgm:pt modelId="{247517F7-CDA4-415B-8D07-30286AF95F36}">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Review preparatory meeting notes</a:t>
          </a:r>
        </a:p>
      </dgm:t>
    </dgm:pt>
    <dgm:pt modelId="{C89160E4-6EE7-419A-832E-4776F014E416}" type="parTrans" cxnId="{3CE355D6-5AEB-4DB7-B14A-A0A77EBCDF9C}">
      <dgm:prSet/>
      <dgm:spPr/>
      <dgm:t>
        <a:bodyPr/>
        <a:lstStyle/>
        <a:p>
          <a:endParaRPr lang="en-US" sz="1600">
            <a:solidFill>
              <a:schemeClr val="tx1"/>
            </a:solidFill>
          </a:endParaRPr>
        </a:p>
      </dgm:t>
    </dgm:pt>
    <dgm:pt modelId="{444A8E71-5EB8-48AA-A4EF-B23958D0EE92}" type="sibTrans" cxnId="{3CE355D6-5AEB-4DB7-B14A-A0A77EBCDF9C}">
      <dgm:prSet/>
      <dgm:spPr/>
      <dgm:t>
        <a:bodyPr/>
        <a:lstStyle/>
        <a:p>
          <a:endParaRPr lang="en-US" sz="1600">
            <a:solidFill>
              <a:schemeClr val="tx1"/>
            </a:solidFill>
          </a:endParaRPr>
        </a:p>
      </dgm:t>
    </dgm:pt>
    <dgm:pt modelId="{5145B697-D3FD-4497-A525-FBAF4073365E}">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Check preliminary work</a:t>
          </a:r>
        </a:p>
      </dgm:t>
    </dgm:pt>
    <dgm:pt modelId="{D762C724-D041-4FB5-9C57-F2483E26A52C}" type="parTrans" cxnId="{D4733365-055D-40AE-8B1B-23BC7DC36352}">
      <dgm:prSet/>
      <dgm:spPr/>
      <dgm:t>
        <a:bodyPr/>
        <a:lstStyle/>
        <a:p>
          <a:endParaRPr lang="en-US" sz="1600">
            <a:solidFill>
              <a:schemeClr val="tx1"/>
            </a:solidFill>
          </a:endParaRPr>
        </a:p>
      </dgm:t>
    </dgm:pt>
    <dgm:pt modelId="{78E1179A-85B3-44C5-8BE5-55D184AD4421}" type="sibTrans" cxnId="{D4733365-055D-40AE-8B1B-23BC7DC36352}">
      <dgm:prSet/>
      <dgm:spPr/>
      <dgm:t>
        <a:bodyPr/>
        <a:lstStyle/>
        <a:p>
          <a:endParaRPr lang="en-US" sz="1600">
            <a:solidFill>
              <a:schemeClr val="tx1"/>
            </a:solidFill>
          </a:endParaRPr>
        </a:p>
      </dgm:t>
    </dgm:pt>
    <dgm:pt modelId="{C2E0CCA3-6E81-4226-95F5-BEFB6EFB37C6}">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Verify adequacy of controls; establish level of workmanship</a:t>
          </a:r>
        </a:p>
      </dgm:t>
    </dgm:pt>
    <dgm:pt modelId="{4063CEA0-1E27-4249-80CD-D0ACF8545EE0}" type="parTrans" cxnId="{6CAEE8D6-9F01-4235-8AA9-910C450D76E9}">
      <dgm:prSet/>
      <dgm:spPr/>
      <dgm:t>
        <a:bodyPr/>
        <a:lstStyle/>
        <a:p>
          <a:endParaRPr lang="en-US" sz="1600">
            <a:solidFill>
              <a:schemeClr val="tx1"/>
            </a:solidFill>
          </a:endParaRPr>
        </a:p>
      </dgm:t>
    </dgm:pt>
    <dgm:pt modelId="{669DEF5A-E383-4958-BE9E-8EFC12FBD31F}" type="sibTrans" cxnId="{6CAEE8D6-9F01-4235-8AA9-910C450D76E9}">
      <dgm:prSet/>
      <dgm:spPr/>
      <dgm:t>
        <a:bodyPr/>
        <a:lstStyle/>
        <a:p>
          <a:endParaRPr lang="en-US" sz="1600">
            <a:solidFill>
              <a:schemeClr val="tx1"/>
            </a:solidFill>
          </a:endParaRPr>
        </a:p>
      </dgm:t>
    </dgm:pt>
    <dgm:pt modelId="{E24F8CE0-4A13-4927-BF9F-5242EFEE1A72}">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Resolve all differences</a:t>
          </a:r>
        </a:p>
      </dgm:t>
    </dgm:pt>
    <dgm:pt modelId="{81C958B3-BAEA-4F88-BA8D-8E03C68948CE}" type="parTrans" cxnId="{DA37668C-168C-4B1C-9C70-B7737C10275E}">
      <dgm:prSet/>
      <dgm:spPr/>
      <dgm:t>
        <a:bodyPr/>
        <a:lstStyle/>
        <a:p>
          <a:endParaRPr lang="en-US" sz="1600">
            <a:solidFill>
              <a:schemeClr val="tx1"/>
            </a:solidFill>
          </a:endParaRPr>
        </a:p>
      </dgm:t>
    </dgm:pt>
    <dgm:pt modelId="{5B6A249C-DFDC-48C9-BB77-B963AC02C093}" type="sibTrans" cxnId="{DA37668C-168C-4B1C-9C70-B7737C10275E}">
      <dgm:prSet/>
      <dgm:spPr/>
      <dgm:t>
        <a:bodyPr/>
        <a:lstStyle/>
        <a:p>
          <a:endParaRPr lang="en-US" sz="1600">
            <a:solidFill>
              <a:schemeClr val="tx1"/>
            </a:solidFill>
          </a:endParaRPr>
        </a:p>
      </dgm:t>
    </dgm:pt>
    <dgm:pt modelId="{550C82E1-7C32-4402-9B2C-066B4332AC58}">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Discuss site safety requirements &amp; the activity hazard analysis with all workers</a:t>
          </a:r>
        </a:p>
      </dgm:t>
    </dgm:pt>
    <dgm:pt modelId="{799C5FD9-B187-4498-9986-711E2E3065FE}" type="parTrans" cxnId="{3FD2B061-E96B-431A-9C10-786ECB89BAC5}">
      <dgm:prSet/>
      <dgm:spPr/>
      <dgm:t>
        <a:bodyPr/>
        <a:lstStyle/>
        <a:p>
          <a:endParaRPr lang="en-US" sz="1600">
            <a:solidFill>
              <a:schemeClr val="tx1"/>
            </a:solidFill>
          </a:endParaRPr>
        </a:p>
      </dgm:t>
    </dgm:pt>
    <dgm:pt modelId="{BECC8D9B-2CCF-46CA-846A-D18FE75C3241}" type="sibTrans" cxnId="{3FD2B061-E96B-431A-9C10-786ECB89BAC5}">
      <dgm:prSet/>
      <dgm:spPr/>
      <dgm:t>
        <a:bodyPr/>
        <a:lstStyle/>
        <a:p>
          <a:endParaRPr lang="en-US" sz="1600">
            <a:solidFill>
              <a:schemeClr val="tx1"/>
            </a:solidFill>
          </a:endParaRPr>
        </a:p>
      </dgm:t>
    </dgm:pt>
    <dgm:pt modelId="{4AA0CE8B-7AE9-456E-B05F-D95ED4681EA3}">
      <dgm:prSet phldrT="[Text]" custT="1"/>
      <dgm:spPr>
        <a:gradFill flip="none" rotWithShape="0">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Documented on Daily Reports </a:t>
          </a:r>
        </a:p>
      </dgm:t>
    </dgm:pt>
    <dgm:pt modelId="{855E5CF6-AA6A-4A40-BC18-9F9856B0972E}" type="parTrans" cxnId="{817E12EF-3216-4E24-87A3-56C63FC72B31}">
      <dgm:prSet/>
      <dgm:spPr/>
      <dgm:t>
        <a:bodyPr/>
        <a:lstStyle/>
        <a:p>
          <a:endParaRPr lang="en-US" sz="1600">
            <a:solidFill>
              <a:schemeClr val="tx1"/>
            </a:solidFill>
          </a:endParaRPr>
        </a:p>
      </dgm:t>
    </dgm:pt>
    <dgm:pt modelId="{28D2F563-339F-4F31-ADC6-09F1C919C599}" type="sibTrans" cxnId="{817E12EF-3216-4E24-87A3-56C63FC72B31}">
      <dgm:prSet/>
      <dgm:spPr/>
      <dgm:t>
        <a:bodyPr/>
        <a:lstStyle/>
        <a:p>
          <a:endParaRPr lang="en-US" sz="1600">
            <a:solidFill>
              <a:schemeClr val="tx1"/>
            </a:solidFill>
          </a:endParaRPr>
        </a:p>
      </dgm:t>
    </dgm:pt>
    <dgm:pt modelId="{E38E5CAD-AE83-4B84-8D93-188B7662DB48}">
      <dgm:prSet phldrT="[Text]" custT="1"/>
      <dgm:spPr>
        <a:gradFill flip="none" rotWithShape="0">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Continued throughout construction process	</a:t>
          </a:r>
        </a:p>
      </dgm:t>
    </dgm:pt>
    <dgm:pt modelId="{24F530AF-6757-4FFA-9BFE-820839CB8466}" type="parTrans" cxnId="{8E079281-F490-4B95-8779-08ABE73329B4}">
      <dgm:prSet/>
      <dgm:spPr/>
      <dgm:t>
        <a:bodyPr/>
        <a:lstStyle/>
        <a:p>
          <a:endParaRPr lang="en-US" sz="1600">
            <a:solidFill>
              <a:schemeClr val="tx1"/>
            </a:solidFill>
          </a:endParaRPr>
        </a:p>
      </dgm:t>
    </dgm:pt>
    <dgm:pt modelId="{95813EFF-7578-47C0-BF5F-00C3BDD518D5}" type="sibTrans" cxnId="{8E079281-F490-4B95-8779-08ABE73329B4}">
      <dgm:prSet/>
      <dgm:spPr/>
      <dgm:t>
        <a:bodyPr/>
        <a:lstStyle/>
        <a:p>
          <a:endParaRPr lang="en-US" sz="1600">
            <a:solidFill>
              <a:schemeClr val="tx1"/>
            </a:solidFill>
          </a:endParaRPr>
        </a:p>
      </dgm:t>
    </dgm:pt>
    <dgm:pt modelId="{BA47E2EA-1630-43D5-8611-D95B6C2F98ED}">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Documented on initial phase checklist</a:t>
          </a:r>
        </a:p>
      </dgm:t>
    </dgm:pt>
    <dgm:pt modelId="{BA4883E9-8796-4817-BB42-92BEAE334520}" type="parTrans" cxnId="{FDDED962-7C73-4D29-8C85-05EF34468531}">
      <dgm:prSet/>
      <dgm:spPr/>
      <dgm:t>
        <a:bodyPr/>
        <a:lstStyle/>
        <a:p>
          <a:endParaRPr lang="en-US" sz="1600">
            <a:solidFill>
              <a:schemeClr val="tx1"/>
            </a:solidFill>
          </a:endParaRPr>
        </a:p>
      </dgm:t>
    </dgm:pt>
    <dgm:pt modelId="{54F0830F-9B5F-432A-9514-04C030BC0181}" type="sibTrans" cxnId="{FDDED962-7C73-4D29-8C85-05EF34468531}">
      <dgm:prSet/>
      <dgm:spPr/>
      <dgm:t>
        <a:bodyPr/>
        <a:lstStyle/>
        <a:p>
          <a:endParaRPr lang="en-US" sz="1600">
            <a:solidFill>
              <a:schemeClr val="tx1"/>
            </a:solidFill>
          </a:endParaRPr>
        </a:p>
      </dgm:t>
    </dgm:pt>
    <dgm:pt modelId="{2E6087FC-95CD-455E-B84F-5381D15D0A56}" type="pres">
      <dgm:prSet presAssocID="{2B57625B-E0B3-48B9-830F-1354964C4FCD}" presName="linearFlow" presStyleCnt="0">
        <dgm:presLayoutVars>
          <dgm:dir/>
          <dgm:animLvl val="lvl"/>
          <dgm:resizeHandles val="exact"/>
        </dgm:presLayoutVars>
      </dgm:prSet>
      <dgm:spPr/>
    </dgm:pt>
    <dgm:pt modelId="{1555A9D9-0197-4F9B-9438-145897409977}" type="pres">
      <dgm:prSet presAssocID="{8B81BCD6-ACC0-4CB2-81A9-4FD5A1A4592C}" presName="composite" presStyleCnt="0"/>
      <dgm:spPr/>
    </dgm:pt>
    <dgm:pt modelId="{6DD4A21D-BDFA-4F6B-ABDD-03CD748C9363}" type="pres">
      <dgm:prSet presAssocID="{8B81BCD6-ACC0-4CB2-81A9-4FD5A1A4592C}" presName="parTx" presStyleLbl="node1" presStyleIdx="0" presStyleCnt="3">
        <dgm:presLayoutVars>
          <dgm:chMax val="0"/>
          <dgm:chPref val="0"/>
          <dgm:bulletEnabled val="1"/>
        </dgm:presLayoutVars>
      </dgm:prSet>
      <dgm:spPr/>
    </dgm:pt>
    <dgm:pt modelId="{3B4D920B-E196-434F-B226-4FE1E8B61FF9}" type="pres">
      <dgm:prSet presAssocID="{8B81BCD6-ACC0-4CB2-81A9-4FD5A1A4592C}" presName="parSh" presStyleLbl="node1" presStyleIdx="0" presStyleCnt="3"/>
      <dgm:spPr/>
    </dgm:pt>
    <dgm:pt modelId="{DF75C3E3-F70C-41A7-9A91-D3B3E5D89D80}" type="pres">
      <dgm:prSet presAssocID="{8B81BCD6-ACC0-4CB2-81A9-4FD5A1A4592C}" presName="desTx" presStyleLbl="fgAcc1" presStyleIdx="0" presStyleCnt="3">
        <dgm:presLayoutVars>
          <dgm:bulletEnabled val="1"/>
        </dgm:presLayoutVars>
      </dgm:prSet>
      <dgm:spPr/>
    </dgm:pt>
    <dgm:pt modelId="{754C3E8F-6D60-4735-864C-23AE9CBC7834}" type="pres">
      <dgm:prSet presAssocID="{86B5AADF-C798-4B5F-9F52-34633B851058}" presName="sibTrans" presStyleLbl="sibTrans2D1" presStyleIdx="0" presStyleCnt="2"/>
      <dgm:spPr/>
    </dgm:pt>
    <dgm:pt modelId="{F12C18DC-04EC-4C01-A1AD-003D59559E2B}" type="pres">
      <dgm:prSet presAssocID="{86B5AADF-C798-4B5F-9F52-34633B851058}" presName="connTx" presStyleLbl="sibTrans2D1" presStyleIdx="0" presStyleCnt="2"/>
      <dgm:spPr/>
    </dgm:pt>
    <dgm:pt modelId="{6CFCC0D4-6B96-4864-96A2-178E91D0E40B}" type="pres">
      <dgm:prSet presAssocID="{403192A0-AFF9-4B70-A183-2C96460D6D77}" presName="composite" presStyleCnt="0"/>
      <dgm:spPr/>
    </dgm:pt>
    <dgm:pt modelId="{31647748-AB12-41F0-8C21-57AF2B9C6448}" type="pres">
      <dgm:prSet presAssocID="{403192A0-AFF9-4B70-A183-2C96460D6D77}" presName="parTx" presStyleLbl="node1" presStyleIdx="0" presStyleCnt="3">
        <dgm:presLayoutVars>
          <dgm:chMax val="0"/>
          <dgm:chPref val="0"/>
          <dgm:bulletEnabled val="1"/>
        </dgm:presLayoutVars>
      </dgm:prSet>
      <dgm:spPr/>
    </dgm:pt>
    <dgm:pt modelId="{BF8C9EB9-987E-4D4A-B4E7-FB8FF0C6E019}" type="pres">
      <dgm:prSet presAssocID="{403192A0-AFF9-4B70-A183-2C96460D6D77}" presName="parSh" presStyleLbl="node1" presStyleIdx="1" presStyleCnt="3"/>
      <dgm:spPr/>
    </dgm:pt>
    <dgm:pt modelId="{A5CC4645-737D-4F0F-ADC1-BE0FE76BC2C8}" type="pres">
      <dgm:prSet presAssocID="{403192A0-AFF9-4B70-A183-2C96460D6D77}" presName="desTx" presStyleLbl="fgAcc1" presStyleIdx="1" presStyleCnt="3">
        <dgm:presLayoutVars>
          <dgm:bulletEnabled val="1"/>
        </dgm:presLayoutVars>
      </dgm:prSet>
      <dgm:spPr/>
    </dgm:pt>
    <dgm:pt modelId="{9044CB42-4E34-44D2-9A09-531C9258C7E0}" type="pres">
      <dgm:prSet presAssocID="{DC3F523A-AD9A-4D2D-A275-1FE7A727B4B9}" presName="sibTrans" presStyleLbl="sibTrans2D1" presStyleIdx="1" presStyleCnt="2"/>
      <dgm:spPr/>
    </dgm:pt>
    <dgm:pt modelId="{938A9C9B-C315-487F-8F39-2A710D871779}" type="pres">
      <dgm:prSet presAssocID="{DC3F523A-AD9A-4D2D-A275-1FE7A727B4B9}" presName="connTx" presStyleLbl="sibTrans2D1" presStyleIdx="1" presStyleCnt="2"/>
      <dgm:spPr/>
    </dgm:pt>
    <dgm:pt modelId="{29EC7CC9-68A5-426F-ACCC-98A479045A7B}" type="pres">
      <dgm:prSet presAssocID="{9412D258-B7D4-4D95-B274-60A19BE8B146}" presName="composite" presStyleCnt="0"/>
      <dgm:spPr/>
    </dgm:pt>
    <dgm:pt modelId="{8E5E4916-3395-4989-B60A-34A9B6AADD1A}" type="pres">
      <dgm:prSet presAssocID="{9412D258-B7D4-4D95-B274-60A19BE8B146}" presName="parTx" presStyleLbl="node1" presStyleIdx="1" presStyleCnt="3">
        <dgm:presLayoutVars>
          <dgm:chMax val="0"/>
          <dgm:chPref val="0"/>
          <dgm:bulletEnabled val="1"/>
        </dgm:presLayoutVars>
      </dgm:prSet>
      <dgm:spPr/>
    </dgm:pt>
    <dgm:pt modelId="{39EB3BDC-F81A-4F6A-8290-C13970A2F5E2}" type="pres">
      <dgm:prSet presAssocID="{9412D258-B7D4-4D95-B274-60A19BE8B146}" presName="parSh" presStyleLbl="node1" presStyleIdx="2" presStyleCnt="3"/>
      <dgm:spPr/>
    </dgm:pt>
    <dgm:pt modelId="{4622D2AA-EBA1-4605-87E5-9D50C5DE3938}" type="pres">
      <dgm:prSet presAssocID="{9412D258-B7D4-4D95-B274-60A19BE8B146}" presName="desTx" presStyleLbl="fgAcc1" presStyleIdx="2" presStyleCnt="3">
        <dgm:presLayoutVars>
          <dgm:bulletEnabled val="1"/>
        </dgm:presLayoutVars>
      </dgm:prSet>
      <dgm:spPr/>
    </dgm:pt>
  </dgm:ptLst>
  <dgm:cxnLst>
    <dgm:cxn modelId="{7B5C0A04-578D-479E-B333-069E11ED2365}" type="presOf" srcId="{E38E5CAD-AE83-4B84-8D93-188B7662DB48}" destId="{4622D2AA-EBA1-4605-87E5-9D50C5DE3938}" srcOrd="0" destOrd="2" presId="urn:microsoft.com/office/officeart/2005/8/layout/process3"/>
    <dgm:cxn modelId="{04024C0C-7B08-46DE-B80E-4BC3D0F629FB}" type="presOf" srcId="{C2E0CCA3-6E81-4226-95F5-BEFB6EFB37C6}" destId="{A5CC4645-737D-4F0F-ADC1-BE0FE76BC2C8}" srcOrd="0" destOrd="3" presId="urn:microsoft.com/office/officeart/2005/8/layout/process3"/>
    <dgm:cxn modelId="{0B23FA12-DA1B-411E-80B3-7BED613F84ED}" srcId="{2B57625B-E0B3-48B9-830F-1354964C4FCD}" destId="{8B81BCD6-ACC0-4CB2-81A9-4FD5A1A4592C}" srcOrd="0" destOrd="0" parTransId="{66ACC81B-F882-44E2-8686-EEBC48F89016}" sibTransId="{86B5AADF-C798-4B5F-9F52-34633B851058}"/>
    <dgm:cxn modelId="{4E601913-452D-4BF5-B00D-079C40F57969}" type="presOf" srcId="{2B57625B-E0B3-48B9-830F-1354964C4FCD}" destId="{2E6087FC-95CD-455E-B84F-5381D15D0A56}" srcOrd="0" destOrd="0" presId="urn:microsoft.com/office/officeart/2005/8/layout/process3"/>
    <dgm:cxn modelId="{268E321F-C65B-401E-B7AA-CDC0B5223C4A}" srcId="{8B81BCD6-ACC0-4CB2-81A9-4FD5A1A4592C}" destId="{13C4612F-E52B-48D6-9358-F48FE9B0BAB7}" srcOrd="5" destOrd="0" parTransId="{63D88ED7-7522-48F9-85AB-C122954C6F5E}" sibTransId="{300D4311-CF51-475C-A033-B7C6F9E8281C}"/>
    <dgm:cxn modelId="{082B7631-5015-4E37-84EB-0DAD91D9EC8D}" srcId="{2B57625B-E0B3-48B9-830F-1354964C4FCD}" destId="{403192A0-AFF9-4B70-A183-2C96460D6D77}" srcOrd="1" destOrd="0" parTransId="{2B2C1954-3E09-4C1B-AF8C-4948A92244BE}" sibTransId="{DC3F523A-AD9A-4D2D-A275-1FE7A727B4B9}"/>
    <dgm:cxn modelId="{FA716B37-DE19-4484-9802-EE3EC0CF9736}" type="presOf" srcId="{8B81BCD6-ACC0-4CB2-81A9-4FD5A1A4592C}" destId="{6DD4A21D-BDFA-4F6B-ABDD-03CD748C9363}" srcOrd="0" destOrd="0" presId="urn:microsoft.com/office/officeart/2005/8/layout/process3"/>
    <dgm:cxn modelId="{5335E037-BF4A-4A1D-9036-BD8720DA7787}" type="presOf" srcId="{8C7E04E6-B9A6-4685-BCE9-228CCE3E9DB3}" destId="{4622D2AA-EBA1-4605-87E5-9D50C5DE3938}" srcOrd="0" destOrd="0" presId="urn:microsoft.com/office/officeart/2005/8/layout/process3"/>
    <dgm:cxn modelId="{C13A2F39-434C-4466-9DB1-3F5842B4DD3E}" type="presOf" srcId="{247517F7-CDA4-415B-8D07-30286AF95F36}" destId="{A5CC4645-737D-4F0F-ADC1-BE0FE76BC2C8}" srcOrd="0" destOrd="1" presId="urn:microsoft.com/office/officeart/2005/8/layout/process3"/>
    <dgm:cxn modelId="{8F36535E-4E70-4C2D-B10B-149855BEE492}" type="presOf" srcId="{E24F8CE0-4A13-4927-BF9F-5242EFEE1A72}" destId="{A5CC4645-737D-4F0F-ADC1-BE0FE76BC2C8}" srcOrd="0" destOrd="4" presId="urn:microsoft.com/office/officeart/2005/8/layout/process3"/>
    <dgm:cxn modelId="{3FD2B061-E96B-431A-9C10-786ECB89BAC5}" srcId="{403192A0-AFF9-4B70-A183-2C96460D6D77}" destId="{550C82E1-7C32-4402-9B2C-066B4332AC58}" srcOrd="5" destOrd="0" parTransId="{799C5FD9-B187-4498-9986-711E2E3065FE}" sibTransId="{BECC8D9B-2CCF-46CA-846A-D18FE75C3241}"/>
    <dgm:cxn modelId="{FDDED962-7C73-4D29-8C85-05EF34468531}" srcId="{403192A0-AFF9-4B70-A183-2C96460D6D77}" destId="{BA47E2EA-1630-43D5-8611-D95B6C2F98ED}" srcOrd="6" destOrd="0" parTransId="{BA4883E9-8796-4817-BB42-92BEAE334520}" sibTransId="{54F0830F-9B5F-432A-9514-04C030BC0181}"/>
    <dgm:cxn modelId="{D4733365-055D-40AE-8B1B-23BC7DC36352}" srcId="{403192A0-AFF9-4B70-A183-2C96460D6D77}" destId="{5145B697-D3FD-4497-A525-FBAF4073365E}" srcOrd="2" destOrd="0" parTransId="{D762C724-D041-4FB5-9C57-F2483E26A52C}" sibTransId="{78E1179A-85B3-44C5-8BE5-55D184AD4421}"/>
    <dgm:cxn modelId="{161A0249-5B92-4C4E-9206-B3326284F174}" type="presOf" srcId="{86B5AADF-C798-4B5F-9F52-34633B851058}" destId="{F12C18DC-04EC-4C01-A1AD-003D59559E2B}" srcOrd="1" destOrd="0" presId="urn:microsoft.com/office/officeart/2005/8/layout/process3"/>
    <dgm:cxn modelId="{EBB1376E-8E76-4C92-B90B-7CC0F4364910}" type="presOf" srcId="{86B5AADF-C798-4B5F-9F52-34633B851058}" destId="{754C3E8F-6D60-4735-864C-23AE9CBC7834}" srcOrd="0" destOrd="0" presId="urn:microsoft.com/office/officeart/2005/8/layout/process3"/>
    <dgm:cxn modelId="{1C56246F-A93A-42E4-B337-0F3D72F72A5E}" srcId="{8B81BCD6-ACC0-4CB2-81A9-4FD5A1A4592C}" destId="{B341F4C0-2DE7-42D9-A398-88FECCD5F701}" srcOrd="2" destOrd="0" parTransId="{57A52251-7835-4EB1-B87A-D44095723394}" sibTransId="{9C76DC92-C6B2-4F18-AE42-423743C3B77D}"/>
    <dgm:cxn modelId="{72614351-D651-4437-B729-0F425C6CA9BA}" srcId="{2B57625B-E0B3-48B9-830F-1354964C4FCD}" destId="{9412D258-B7D4-4D95-B274-60A19BE8B146}" srcOrd="2" destOrd="0" parTransId="{EDE05421-27FD-4603-AE87-9A73BAB10674}" sibTransId="{8B059504-3AC2-4C84-A42F-04B538F07EAB}"/>
    <dgm:cxn modelId="{E0FF4B53-3BA7-4757-B616-AEF66A9A2BB6}" type="presOf" srcId="{ADF28AFD-1630-4461-B393-D1D2F0BBC335}" destId="{DF75C3E3-F70C-41A7-9A91-D3B3E5D89D80}" srcOrd="0" destOrd="3" presId="urn:microsoft.com/office/officeart/2005/8/layout/process3"/>
    <dgm:cxn modelId="{B9840355-5DC0-4E5F-9E2B-D4F359679F66}" type="presOf" srcId="{5A826A16-D625-467D-8FA4-E979C31EE75C}" destId="{DF75C3E3-F70C-41A7-9A91-D3B3E5D89D80}" srcOrd="0" destOrd="1" presId="urn:microsoft.com/office/officeart/2005/8/layout/process3"/>
    <dgm:cxn modelId="{A6688556-8242-4189-AEA5-572D4CEF46E9}" type="presOf" srcId="{C26DF6CE-EAF2-4A5D-8052-1B33780A2E3E}" destId="{DF75C3E3-F70C-41A7-9A91-D3B3E5D89D80}" srcOrd="0" destOrd="0" presId="urn:microsoft.com/office/officeart/2005/8/layout/process3"/>
    <dgm:cxn modelId="{C989C156-3183-4B59-B0FE-931E8AD1E119}" srcId="{8B81BCD6-ACC0-4CB2-81A9-4FD5A1A4592C}" destId="{C3A64097-E869-4630-B2C1-644E8DE0D300}" srcOrd="6" destOrd="0" parTransId="{3EF7C082-2344-4698-9DD9-2B55F070E110}" sibTransId="{06729DEE-26BD-45EE-B3E2-493CAD0FE35B}"/>
    <dgm:cxn modelId="{6E4CFD77-6DC1-45DB-A8C9-A2D86A2C7965}" type="presOf" srcId="{BA47E2EA-1630-43D5-8611-D95B6C2F98ED}" destId="{A5CC4645-737D-4F0F-ADC1-BE0FE76BC2C8}" srcOrd="0" destOrd="6" presId="urn:microsoft.com/office/officeart/2005/8/layout/process3"/>
    <dgm:cxn modelId="{9EB14E78-9D27-431F-AAFD-E6F53FC5E95E}" type="presOf" srcId="{8F6C836C-1050-4572-9C7D-3A1C0CEFEBA1}" destId="{A5CC4645-737D-4F0F-ADC1-BE0FE76BC2C8}" srcOrd="0" destOrd="0" presId="urn:microsoft.com/office/officeart/2005/8/layout/process3"/>
    <dgm:cxn modelId="{D358197C-1420-4E8A-9220-56EAAA54CAE6}" type="presOf" srcId="{DC3F523A-AD9A-4D2D-A275-1FE7A727B4B9}" destId="{938A9C9B-C315-487F-8F39-2A710D871779}" srcOrd="1" destOrd="0" presId="urn:microsoft.com/office/officeart/2005/8/layout/process3"/>
    <dgm:cxn modelId="{BFDB6B7C-EF06-47B5-990F-65C11B68B36D}" type="presOf" srcId="{403192A0-AFF9-4B70-A183-2C96460D6D77}" destId="{31647748-AB12-41F0-8C21-57AF2B9C6448}" srcOrd="0" destOrd="0" presId="urn:microsoft.com/office/officeart/2005/8/layout/process3"/>
    <dgm:cxn modelId="{AB1E107E-CC86-4940-A806-AB183BCB9EAC}" type="presOf" srcId="{C3A64097-E869-4630-B2C1-644E8DE0D300}" destId="{DF75C3E3-F70C-41A7-9A91-D3B3E5D89D80}" srcOrd="0" destOrd="6" presId="urn:microsoft.com/office/officeart/2005/8/layout/process3"/>
    <dgm:cxn modelId="{B96A507F-C875-40F8-A0E0-1DC993D958F0}" type="presOf" srcId="{9412D258-B7D4-4D95-B274-60A19BE8B146}" destId="{39EB3BDC-F81A-4F6A-8290-C13970A2F5E2}" srcOrd="1" destOrd="0" presId="urn:microsoft.com/office/officeart/2005/8/layout/process3"/>
    <dgm:cxn modelId="{8E079281-F490-4B95-8779-08ABE73329B4}" srcId="{9412D258-B7D4-4D95-B274-60A19BE8B146}" destId="{E38E5CAD-AE83-4B84-8D93-188B7662DB48}" srcOrd="2" destOrd="0" parTransId="{24F530AF-6757-4FFA-9BFE-820839CB8466}" sibTransId="{95813EFF-7578-47C0-BF5F-00C3BDD518D5}"/>
    <dgm:cxn modelId="{521B0D84-AED0-4891-B66D-2C9FC03C51AC}" srcId="{8B81BCD6-ACC0-4CB2-81A9-4FD5A1A4592C}" destId="{5E38442A-FB34-4329-AF02-4D0F6066AE50}" srcOrd="4" destOrd="0" parTransId="{2047856E-F600-45F0-BDCB-226E3CDE61AF}" sibTransId="{2BFF0AFB-825D-4D57-A14E-26922711EFEF}"/>
    <dgm:cxn modelId="{6C9D5885-6E07-42C6-90DD-B43256F23C4E}" type="presOf" srcId="{8B81BCD6-ACC0-4CB2-81A9-4FD5A1A4592C}" destId="{3B4D920B-E196-434F-B226-4FE1E8B61FF9}" srcOrd="1" destOrd="0" presId="urn:microsoft.com/office/officeart/2005/8/layout/process3"/>
    <dgm:cxn modelId="{DA37668C-168C-4B1C-9C70-B7737C10275E}" srcId="{403192A0-AFF9-4B70-A183-2C96460D6D77}" destId="{E24F8CE0-4A13-4927-BF9F-5242EFEE1A72}" srcOrd="4" destOrd="0" parTransId="{81C958B3-BAEA-4F88-BA8D-8E03C68948CE}" sibTransId="{5B6A249C-DFDC-48C9-BB77-B963AC02C093}"/>
    <dgm:cxn modelId="{7FDC0A93-6D70-40E9-84D7-BA118132409E}" srcId="{403192A0-AFF9-4B70-A183-2C96460D6D77}" destId="{8F6C836C-1050-4572-9C7D-3A1C0CEFEBA1}" srcOrd="0" destOrd="0" parTransId="{15069AD4-D44E-49D5-8392-A8583B7D28AC}" sibTransId="{C96B4F11-D2EC-423B-90FA-1A1F64DC887A}"/>
    <dgm:cxn modelId="{0ABADEA1-EF68-4209-8277-A929BBFADAA7}" type="presOf" srcId="{4AA0CE8B-7AE9-456E-B05F-D95ED4681EA3}" destId="{4622D2AA-EBA1-4605-87E5-9D50C5DE3938}" srcOrd="0" destOrd="1" presId="urn:microsoft.com/office/officeart/2005/8/layout/process3"/>
    <dgm:cxn modelId="{6AF467A2-D1DD-4AAD-ADF1-FA9FA7D2F1CF}" type="presOf" srcId="{13C4612F-E52B-48D6-9358-F48FE9B0BAB7}" destId="{DF75C3E3-F70C-41A7-9A91-D3B3E5D89D80}" srcOrd="0" destOrd="5" presId="urn:microsoft.com/office/officeart/2005/8/layout/process3"/>
    <dgm:cxn modelId="{74AE47AA-38A1-4614-8834-C3B7053F357D}" srcId="{8B81BCD6-ACC0-4CB2-81A9-4FD5A1A4592C}" destId="{ADF28AFD-1630-4461-B393-D1D2F0BBC335}" srcOrd="3" destOrd="0" parTransId="{F7DBD496-1B03-4424-8738-D15D3B2FD951}" sibTransId="{D9908736-A62E-48C1-8585-F226815FC4E6}"/>
    <dgm:cxn modelId="{656740B4-C6BE-44D0-8375-E7869F0558E4}" srcId="{8B81BCD6-ACC0-4CB2-81A9-4FD5A1A4592C}" destId="{5A826A16-D625-467D-8FA4-E979C31EE75C}" srcOrd="1" destOrd="0" parTransId="{7A97CF14-2D79-4B7B-A3F6-A346DD11F740}" sibTransId="{40649050-9C6A-4ADE-A2D9-5E1F16360868}"/>
    <dgm:cxn modelId="{2EF8CFB4-E1A0-435D-A8E0-FBB63FFA921C}" srcId="{9412D258-B7D4-4D95-B274-60A19BE8B146}" destId="{8C7E04E6-B9A6-4685-BCE9-228CCE3E9DB3}" srcOrd="0" destOrd="0" parTransId="{9CBB1739-151A-4A18-8B32-2B8DF6D81D59}" sibTransId="{C8943EBB-457B-4E85-BDF7-DC06CD833EC7}"/>
    <dgm:cxn modelId="{EB06C8BB-9168-4009-A759-1D8C624B2960}" type="presOf" srcId="{5E38442A-FB34-4329-AF02-4D0F6066AE50}" destId="{DF75C3E3-F70C-41A7-9A91-D3B3E5D89D80}" srcOrd="0" destOrd="4" presId="urn:microsoft.com/office/officeart/2005/8/layout/process3"/>
    <dgm:cxn modelId="{D9E846BE-CD47-4CE7-8EC2-BD2F347A8DFC}" srcId="{8B81BCD6-ACC0-4CB2-81A9-4FD5A1A4592C}" destId="{C26DF6CE-EAF2-4A5D-8052-1B33780A2E3E}" srcOrd="0" destOrd="0" parTransId="{4BFD6B12-97FB-47F8-9226-468A63D40F20}" sibTransId="{43D3B2DD-08BA-48FE-AD28-C8106F29F165}"/>
    <dgm:cxn modelId="{611A67C0-DB44-4DF1-8A86-B6EF71687931}" type="presOf" srcId="{403192A0-AFF9-4B70-A183-2C96460D6D77}" destId="{BF8C9EB9-987E-4D4A-B4E7-FB8FF0C6E019}" srcOrd="1" destOrd="0" presId="urn:microsoft.com/office/officeart/2005/8/layout/process3"/>
    <dgm:cxn modelId="{3CE355D6-5AEB-4DB7-B14A-A0A77EBCDF9C}" srcId="{403192A0-AFF9-4B70-A183-2C96460D6D77}" destId="{247517F7-CDA4-415B-8D07-30286AF95F36}" srcOrd="1" destOrd="0" parTransId="{C89160E4-6EE7-419A-832E-4776F014E416}" sibTransId="{444A8E71-5EB8-48AA-A4EF-B23958D0EE92}"/>
    <dgm:cxn modelId="{6CAEE8D6-9F01-4235-8AA9-910C450D76E9}" srcId="{403192A0-AFF9-4B70-A183-2C96460D6D77}" destId="{C2E0CCA3-6E81-4226-95F5-BEFB6EFB37C6}" srcOrd="3" destOrd="0" parTransId="{4063CEA0-1E27-4249-80CD-D0ACF8545EE0}" sibTransId="{669DEF5A-E383-4958-BE9E-8EFC12FBD31F}"/>
    <dgm:cxn modelId="{B27F63DA-D72F-4C7F-AA41-FE05F9968310}" type="presOf" srcId="{550C82E1-7C32-4402-9B2C-066B4332AC58}" destId="{A5CC4645-737D-4F0F-ADC1-BE0FE76BC2C8}" srcOrd="0" destOrd="5" presId="urn:microsoft.com/office/officeart/2005/8/layout/process3"/>
    <dgm:cxn modelId="{A131E8ED-5F25-4CDD-8378-B3A571ECBC39}" type="presOf" srcId="{DC3F523A-AD9A-4D2D-A275-1FE7A727B4B9}" destId="{9044CB42-4E34-44D2-9A09-531C9258C7E0}" srcOrd="0" destOrd="0" presId="urn:microsoft.com/office/officeart/2005/8/layout/process3"/>
    <dgm:cxn modelId="{817E12EF-3216-4E24-87A3-56C63FC72B31}" srcId="{9412D258-B7D4-4D95-B274-60A19BE8B146}" destId="{4AA0CE8B-7AE9-456E-B05F-D95ED4681EA3}" srcOrd="1" destOrd="0" parTransId="{855E5CF6-AA6A-4A40-BC18-9F9856B0972E}" sibTransId="{28D2F563-339F-4F31-ADC6-09F1C919C599}"/>
    <dgm:cxn modelId="{69D0B1F4-86C9-43A0-9CB3-5429F978F72A}" type="presOf" srcId="{5145B697-D3FD-4497-A525-FBAF4073365E}" destId="{A5CC4645-737D-4F0F-ADC1-BE0FE76BC2C8}" srcOrd="0" destOrd="2" presId="urn:microsoft.com/office/officeart/2005/8/layout/process3"/>
    <dgm:cxn modelId="{4CF825FC-8ABD-4D0F-A444-926A1E2A99C6}" type="presOf" srcId="{B341F4C0-2DE7-42D9-A398-88FECCD5F701}" destId="{DF75C3E3-F70C-41A7-9A91-D3B3E5D89D80}" srcOrd="0" destOrd="2" presId="urn:microsoft.com/office/officeart/2005/8/layout/process3"/>
    <dgm:cxn modelId="{53BAF7FF-2E24-4F0D-A884-B3A286C591D4}" type="presOf" srcId="{9412D258-B7D4-4D95-B274-60A19BE8B146}" destId="{8E5E4916-3395-4989-B60A-34A9B6AADD1A}" srcOrd="0" destOrd="0" presId="urn:microsoft.com/office/officeart/2005/8/layout/process3"/>
    <dgm:cxn modelId="{4A024DAD-EFF9-4D44-A6B5-9A439615AA4F}" type="presParOf" srcId="{2E6087FC-95CD-455E-B84F-5381D15D0A56}" destId="{1555A9D9-0197-4F9B-9438-145897409977}" srcOrd="0" destOrd="0" presId="urn:microsoft.com/office/officeart/2005/8/layout/process3"/>
    <dgm:cxn modelId="{0E49C509-F136-4683-ADA7-A931D867F6E7}" type="presParOf" srcId="{1555A9D9-0197-4F9B-9438-145897409977}" destId="{6DD4A21D-BDFA-4F6B-ABDD-03CD748C9363}" srcOrd="0" destOrd="0" presId="urn:microsoft.com/office/officeart/2005/8/layout/process3"/>
    <dgm:cxn modelId="{0C805D86-46E8-4EF3-94CE-7338956B5A9C}" type="presParOf" srcId="{1555A9D9-0197-4F9B-9438-145897409977}" destId="{3B4D920B-E196-434F-B226-4FE1E8B61FF9}" srcOrd="1" destOrd="0" presId="urn:microsoft.com/office/officeart/2005/8/layout/process3"/>
    <dgm:cxn modelId="{7BE23D3C-FAC3-4213-9870-EAA33D482989}" type="presParOf" srcId="{1555A9D9-0197-4F9B-9438-145897409977}" destId="{DF75C3E3-F70C-41A7-9A91-D3B3E5D89D80}" srcOrd="2" destOrd="0" presId="urn:microsoft.com/office/officeart/2005/8/layout/process3"/>
    <dgm:cxn modelId="{2CEB52BF-2CFF-44A1-A4D4-CDD369372F4E}" type="presParOf" srcId="{2E6087FC-95CD-455E-B84F-5381D15D0A56}" destId="{754C3E8F-6D60-4735-864C-23AE9CBC7834}" srcOrd="1" destOrd="0" presId="urn:microsoft.com/office/officeart/2005/8/layout/process3"/>
    <dgm:cxn modelId="{9157A970-3834-40E1-AA3D-DBFE623C5B14}" type="presParOf" srcId="{754C3E8F-6D60-4735-864C-23AE9CBC7834}" destId="{F12C18DC-04EC-4C01-A1AD-003D59559E2B}" srcOrd="0" destOrd="0" presId="urn:microsoft.com/office/officeart/2005/8/layout/process3"/>
    <dgm:cxn modelId="{6BE4BCF5-712E-439C-A336-B0FCC0891EAB}" type="presParOf" srcId="{2E6087FC-95CD-455E-B84F-5381D15D0A56}" destId="{6CFCC0D4-6B96-4864-96A2-178E91D0E40B}" srcOrd="2" destOrd="0" presId="urn:microsoft.com/office/officeart/2005/8/layout/process3"/>
    <dgm:cxn modelId="{215B3968-0BAA-4111-9FA2-A6DEBDCB515D}" type="presParOf" srcId="{6CFCC0D4-6B96-4864-96A2-178E91D0E40B}" destId="{31647748-AB12-41F0-8C21-57AF2B9C6448}" srcOrd="0" destOrd="0" presId="urn:microsoft.com/office/officeart/2005/8/layout/process3"/>
    <dgm:cxn modelId="{EAD42B79-2373-4EBF-9D77-9E3304BD64EB}" type="presParOf" srcId="{6CFCC0D4-6B96-4864-96A2-178E91D0E40B}" destId="{BF8C9EB9-987E-4D4A-B4E7-FB8FF0C6E019}" srcOrd="1" destOrd="0" presId="urn:microsoft.com/office/officeart/2005/8/layout/process3"/>
    <dgm:cxn modelId="{CF6489B7-6788-459C-B4BA-AAC2063D597B}" type="presParOf" srcId="{6CFCC0D4-6B96-4864-96A2-178E91D0E40B}" destId="{A5CC4645-737D-4F0F-ADC1-BE0FE76BC2C8}" srcOrd="2" destOrd="0" presId="urn:microsoft.com/office/officeart/2005/8/layout/process3"/>
    <dgm:cxn modelId="{C154E4BC-3784-4674-9057-2FF9761D66A1}" type="presParOf" srcId="{2E6087FC-95CD-455E-B84F-5381D15D0A56}" destId="{9044CB42-4E34-44D2-9A09-531C9258C7E0}" srcOrd="3" destOrd="0" presId="urn:microsoft.com/office/officeart/2005/8/layout/process3"/>
    <dgm:cxn modelId="{D93CFCF0-C332-423A-9310-1E43DF9F5FC5}" type="presParOf" srcId="{9044CB42-4E34-44D2-9A09-531C9258C7E0}" destId="{938A9C9B-C315-487F-8F39-2A710D871779}" srcOrd="0" destOrd="0" presId="urn:microsoft.com/office/officeart/2005/8/layout/process3"/>
    <dgm:cxn modelId="{DC052677-068B-4029-830F-684C81E1A49A}" type="presParOf" srcId="{2E6087FC-95CD-455E-B84F-5381D15D0A56}" destId="{29EC7CC9-68A5-426F-ACCC-98A479045A7B}" srcOrd="4" destOrd="0" presId="urn:microsoft.com/office/officeart/2005/8/layout/process3"/>
    <dgm:cxn modelId="{E64D64AE-C87E-4EE1-B1A5-34464DF76384}" type="presParOf" srcId="{29EC7CC9-68A5-426F-ACCC-98A479045A7B}" destId="{8E5E4916-3395-4989-B60A-34A9B6AADD1A}" srcOrd="0" destOrd="0" presId="urn:microsoft.com/office/officeart/2005/8/layout/process3"/>
    <dgm:cxn modelId="{5CE5BFB7-440A-45CD-8F0D-F15539C25D14}" type="presParOf" srcId="{29EC7CC9-68A5-426F-ACCC-98A479045A7B}" destId="{39EB3BDC-F81A-4F6A-8290-C13970A2F5E2}" srcOrd="1" destOrd="0" presId="urn:microsoft.com/office/officeart/2005/8/layout/process3"/>
    <dgm:cxn modelId="{7343F88A-A6F1-48C6-AA24-88FCB7559465}" type="presParOf" srcId="{29EC7CC9-68A5-426F-ACCC-98A479045A7B}" destId="{4622D2AA-EBA1-4605-87E5-9D50C5DE3938}"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97BDBA1-C3B4-4924-B4CB-7E7710FD13A2}" type="doc">
      <dgm:prSet loTypeId="urn:microsoft.com/office/officeart/2005/8/layout/hProcess9" loCatId="process" qsTypeId="urn:microsoft.com/office/officeart/2005/8/quickstyle/3d2" qsCatId="3D" csTypeId="urn:microsoft.com/office/officeart/2005/8/colors/colorful4" csCatId="colorful" phldr="1"/>
      <dgm:spPr/>
    </dgm:pt>
    <dgm:pt modelId="{E2DBD4A8-2BC1-4243-B728-6148279CC58C}">
      <dgm:prSet phldrT="[Text]"/>
      <dgm:spPr/>
      <dgm:t>
        <a:bodyPr/>
        <a:lstStyle/>
        <a:p>
          <a:r>
            <a:rPr lang="en-US" dirty="0"/>
            <a:t>Design &amp; Solicitation</a:t>
          </a:r>
        </a:p>
      </dgm:t>
    </dgm:pt>
    <dgm:pt modelId="{BEB29AC8-84E5-49DB-875F-E3D1984B2530}" type="parTrans" cxnId="{A33403F6-96AA-401C-A4DA-62C1F44B3F8C}">
      <dgm:prSet/>
      <dgm:spPr/>
      <dgm:t>
        <a:bodyPr/>
        <a:lstStyle/>
        <a:p>
          <a:endParaRPr lang="en-US"/>
        </a:p>
      </dgm:t>
    </dgm:pt>
    <dgm:pt modelId="{3DED3004-03FF-4D51-A21E-B6EF570473CE}" type="sibTrans" cxnId="{A33403F6-96AA-401C-A4DA-62C1F44B3F8C}">
      <dgm:prSet/>
      <dgm:spPr/>
      <dgm:t>
        <a:bodyPr/>
        <a:lstStyle/>
        <a:p>
          <a:endParaRPr lang="en-US"/>
        </a:p>
      </dgm:t>
    </dgm:pt>
    <dgm:pt modelId="{D2F362F4-E387-4C94-A05F-BE091B0AC898}">
      <dgm:prSet phldrT="[Text]"/>
      <dgm:spPr/>
      <dgm:t>
        <a:bodyPr/>
        <a:lstStyle/>
        <a:p>
          <a:r>
            <a:rPr lang="en-US" dirty="0"/>
            <a:t>Award</a:t>
          </a:r>
        </a:p>
      </dgm:t>
    </dgm:pt>
    <dgm:pt modelId="{55BAC568-7B67-40F7-BBA3-56D3408CD468}" type="parTrans" cxnId="{7B84EFA7-2098-4505-81C3-1E459ED4A8CF}">
      <dgm:prSet/>
      <dgm:spPr/>
      <dgm:t>
        <a:bodyPr/>
        <a:lstStyle/>
        <a:p>
          <a:endParaRPr lang="en-US"/>
        </a:p>
      </dgm:t>
    </dgm:pt>
    <dgm:pt modelId="{5968A85E-9D8B-4FE8-8700-0ACD35BF23A9}" type="sibTrans" cxnId="{7B84EFA7-2098-4505-81C3-1E459ED4A8CF}">
      <dgm:prSet/>
      <dgm:spPr/>
      <dgm:t>
        <a:bodyPr/>
        <a:lstStyle/>
        <a:p>
          <a:endParaRPr lang="en-US"/>
        </a:p>
      </dgm:t>
    </dgm:pt>
    <dgm:pt modelId="{C1178788-C2F3-45C5-8C10-FDC1F4F10777}">
      <dgm:prSet/>
      <dgm:spPr/>
      <dgm:t>
        <a:bodyPr/>
        <a:lstStyle/>
        <a:p>
          <a:r>
            <a:rPr lang="en-US" dirty="0"/>
            <a:t>Construction  Start</a:t>
          </a:r>
        </a:p>
      </dgm:t>
    </dgm:pt>
    <dgm:pt modelId="{B74B46EF-E062-4BAA-BEE3-80760395B024}" type="parTrans" cxnId="{91B2AB8A-7A88-4391-87BA-7C1103E63156}">
      <dgm:prSet/>
      <dgm:spPr/>
      <dgm:t>
        <a:bodyPr/>
        <a:lstStyle/>
        <a:p>
          <a:endParaRPr lang="en-US"/>
        </a:p>
      </dgm:t>
    </dgm:pt>
    <dgm:pt modelId="{0BD7B631-47D4-434D-AE9E-F4B340544E10}" type="sibTrans" cxnId="{91B2AB8A-7A88-4391-87BA-7C1103E63156}">
      <dgm:prSet/>
      <dgm:spPr/>
      <dgm:t>
        <a:bodyPr/>
        <a:lstStyle/>
        <a:p>
          <a:endParaRPr lang="en-US"/>
        </a:p>
      </dgm:t>
    </dgm:pt>
    <dgm:pt modelId="{2F6E984C-4D93-476E-9261-3FAAF55C50D8}">
      <dgm:prSet/>
      <dgm:spPr/>
      <dgm:t>
        <a:bodyPr/>
        <a:lstStyle/>
        <a:p>
          <a:r>
            <a:rPr lang="en-US" dirty="0"/>
            <a:t>Construction</a:t>
          </a:r>
        </a:p>
      </dgm:t>
    </dgm:pt>
    <dgm:pt modelId="{DBCE14EE-2260-43EC-9C7E-43F73ED2A9C2}" type="parTrans" cxnId="{4F032876-9EA5-4CE5-903B-C9011602E8D4}">
      <dgm:prSet/>
      <dgm:spPr/>
      <dgm:t>
        <a:bodyPr/>
        <a:lstStyle/>
        <a:p>
          <a:endParaRPr lang="en-US"/>
        </a:p>
      </dgm:t>
    </dgm:pt>
    <dgm:pt modelId="{7F544B20-1DAF-4B96-BC31-0E5EE09535CA}" type="sibTrans" cxnId="{4F032876-9EA5-4CE5-903B-C9011602E8D4}">
      <dgm:prSet/>
      <dgm:spPr/>
      <dgm:t>
        <a:bodyPr/>
        <a:lstStyle/>
        <a:p>
          <a:endParaRPr lang="en-US"/>
        </a:p>
      </dgm:t>
    </dgm:pt>
    <dgm:pt modelId="{B1E6629E-51AF-4FBC-8747-CFC160BB8A22}">
      <dgm:prSet/>
      <dgm:spPr/>
      <dgm:t>
        <a:bodyPr/>
        <a:lstStyle/>
        <a:p>
          <a:r>
            <a:rPr lang="en-US" dirty="0"/>
            <a:t>Construction Complete</a:t>
          </a:r>
        </a:p>
      </dgm:t>
    </dgm:pt>
    <dgm:pt modelId="{EA8C2BAA-45AB-4868-8491-66314F7A3448}" type="parTrans" cxnId="{6CC26710-299D-4FBE-ADC1-B5B81AD95FA2}">
      <dgm:prSet/>
      <dgm:spPr/>
      <dgm:t>
        <a:bodyPr/>
        <a:lstStyle/>
        <a:p>
          <a:endParaRPr lang="en-US"/>
        </a:p>
      </dgm:t>
    </dgm:pt>
    <dgm:pt modelId="{0A7F902F-C66E-4518-9FE0-9A9897ED20B4}" type="sibTrans" cxnId="{6CC26710-299D-4FBE-ADC1-B5B81AD95FA2}">
      <dgm:prSet/>
      <dgm:spPr/>
      <dgm:t>
        <a:bodyPr/>
        <a:lstStyle/>
        <a:p>
          <a:endParaRPr lang="en-US"/>
        </a:p>
      </dgm:t>
    </dgm:pt>
    <dgm:pt modelId="{EF38434D-BADB-44F6-B22C-0A460D8D1B7E}">
      <dgm:prSet/>
      <dgm:spPr>
        <a:solidFill>
          <a:srgbClr val="0070C0"/>
        </a:solidFill>
      </dgm:spPr>
      <dgm:t>
        <a:bodyPr/>
        <a:lstStyle/>
        <a:p>
          <a:r>
            <a:rPr lang="en-US" dirty="0"/>
            <a:t>Turnover</a:t>
          </a:r>
        </a:p>
      </dgm:t>
    </dgm:pt>
    <dgm:pt modelId="{08953879-2FFB-4484-8565-E544A45F43FD}" type="parTrans" cxnId="{84C68304-374D-49F7-8D16-9BEDF8B91EFC}">
      <dgm:prSet/>
      <dgm:spPr/>
      <dgm:t>
        <a:bodyPr/>
        <a:lstStyle/>
        <a:p>
          <a:endParaRPr lang="en-US"/>
        </a:p>
      </dgm:t>
    </dgm:pt>
    <dgm:pt modelId="{9F208E7E-FF6A-4FCF-AA36-A2A8C0E2BC81}" type="sibTrans" cxnId="{84C68304-374D-49F7-8D16-9BEDF8B91EFC}">
      <dgm:prSet/>
      <dgm:spPr/>
      <dgm:t>
        <a:bodyPr/>
        <a:lstStyle/>
        <a:p>
          <a:endParaRPr lang="en-US"/>
        </a:p>
      </dgm:t>
    </dgm:pt>
    <dgm:pt modelId="{EAC4C116-52EE-4460-ACFC-CF39FD8F1188}" type="pres">
      <dgm:prSet presAssocID="{B97BDBA1-C3B4-4924-B4CB-7E7710FD13A2}" presName="CompostProcess" presStyleCnt="0">
        <dgm:presLayoutVars>
          <dgm:dir/>
          <dgm:resizeHandles val="exact"/>
        </dgm:presLayoutVars>
      </dgm:prSet>
      <dgm:spPr/>
    </dgm:pt>
    <dgm:pt modelId="{7426FFAD-D69C-436D-8D23-721D5395F314}" type="pres">
      <dgm:prSet presAssocID="{B97BDBA1-C3B4-4924-B4CB-7E7710FD13A2}" presName="arrow" presStyleLbl="bgShp" presStyleIdx="0" presStyleCnt="1"/>
      <dgm:spPr/>
    </dgm:pt>
    <dgm:pt modelId="{D5235CDE-318F-49F1-83B0-C6378AF0ACEB}" type="pres">
      <dgm:prSet presAssocID="{B97BDBA1-C3B4-4924-B4CB-7E7710FD13A2}" presName="linearProcess" presStyleCnt="0"/>
      <dgm:spPr/>
    </dgm:pt>
    <dgm:pt modelId="{3D4EA4C9-F536-4FA6-9E93-146BF0529EAD}" type="pres">
      <dgm:prSet presAssocID="{E2DBD4A8-2BC1-4243-B728-6148279CC58C}" presName="textNode" presStyleLbl="node1" presStyleIdx="0" presStyleCnt="6" custScaleX="70830">
        <dgm:presLayoutVars>
          <dgm:bulletEnabled val="1"/>
        </dgm:presLayoutVars>
      </dgm:prSet>
      <dgm:spPr/>
    </dgm:pt>
    <dgm:pt modelId="{D4A00AD0-7014-4C9F-A5B0-337F03D6A768}" type="pres">
      <dgm:prSet presAssocID="{3DED3004-03FF-4D51-A21E-B6EF570473CE}" presName="sibTrans" presStyleCnt="0"/>
      <dgm:spPr/>
    </dgm:pt>
    <dgm:pt modelId="{931FE114-6876-4896-BFEE-5AA2E7B45767}" type="pres">
      <dgm:prSet presAssocID="{D2F362F4-E387-4C94-A05F-BE091B0AC898}" presName="textNode" presStyleLbl="node1" presStyleIdx="1" presStyleCnt="6" custScaleX="25567">
        <dgm:presLayoutVars>
          <dgm:bulletEnabled val="1"/>
        </dgm:presLayoutVars>
      </dgm:prSet>
      <dgm:spPr/>
    </dgm:pt>
    <dgm:pt modelId="{67CEAACA-C104-496E-A120-D959072B0337}" type="pres">
      <dgm:prSet presAssocID="{5968A85E-9D8B-4FE8-8700-0ACD35BF23A9}" presName="sibTrans" presStyleCnt="0"/>
      <dgm:spPr/>
    </dgm:pt>
    <dgm:pt modelId="{0EA881E7-D995-485E-AD85-E5DC27CBB799}" type="pres">
      <dgm:prSet presAssocID="{C1178788-C2F3-45C5-8C10-FDC1F4F10777}" presName="textNode" presStyleLbl="node1" presStyleIdx="2" presStyleCnt="6" custScaleX="32954">
        <dgm:presLayoutVars>
          <dgm:bulletEnabled val="1"/>
        </dgm:presLayoutVars>
      </dgm:prSet>
      <dgm:spPr/>
    </dgm:pt>
    <dgm:pt modelId="{2E4EA49E-46FA-45E1-B134-CA26FF99A92C}" type="pres">
      <dgm:prSet presAssocID="{0BD7B631-47D4-434D-AE9E-F4B340544E10}" presName="sibTrans" presStyleCnt="0"/>
      <dgm:spPr/>
    </dgm:pt>
    <dgm:pt modelId="{EC9AD36C-3C05-485A-BBCF-FC3258C05F6A}" type="pres">
      <dgm:prSet presAssocID="{2F6E984C-4D93-476E-9261-3FAAF55C50D8}" presName="textNode" presStyleLbl="node1" presStyleIdx="3" presStyleCnt="6">
        <dgm:presLayoutVars>
          <dgm:bulletEnabled val="1"/>
        </dgm:presLayoutVars>
      </dgm:prSet>
      <dgm:spPr/>
    </dgm:pt>
    <dgm:pt modelId="{6D2749AA-DEEB-4E51-9C8F-47A8D38AD887}" type="pres">
      <dgm:prSet presAssocID="{7F544B20-1DAF-4B96-BC31-0E5EE09535CA}" presName="sibTrans" presStyleCnt="0"/>
      <dgm:spPr/>
    </dgm:pt>
    <dgm:pt modelId="{BAF40E6B-2D77-4F04-BFEC-AA2FB49547AC}" type="pres">
      <dgm:prSet presAssocID="{B1E6629E-51AF-4FBC-8747-CFC160BB8A22}" presName="textNode" presStyleLbl="node1" presStyleIdx="4" presStyleCnt="6" custScaleX="30309">
        <dgm:presLayoutVars>
          <dgm:bulletEnabled val="1"/>
        </dgm:presLayoutVars>
      </dgm:prSet>
      <dgm:spPr/>
    </dgm:pt>
    <dgm:pt modelId="{A2310959-A92B-4245-8309-A6F6363DCBC4}" type="pres">
      <dgm:prSet presAssocID="{0A7F902F-C66E-4518-9FE0-9A9897ED20B4}" presName="sibTrans" presStyleCnt="0"/>
      <dgm:spPr/>
    </dgm:pt>
    <dgm:pt modelId="{B418D6CC-7CC1-4419-BECD-14CAC631F12A}" type="pres">
      <dgm:prSet presAssocID="{EF38434D-BADB-44F6-B22C-0A460D8D1B7E}" presName="textNode" presStyleLbl="node1" presStyleIdx="5" presStyleCnt="6" custScaleX="39543" custLinFactNeighborX="9588" custLinFactNeighborY="484">
        <dgm:presLayoutVars>
          <dgm:bulletEnabled val="1"/>
        </dgm:presLayoutVars>
      </dgm:prSet>
      <dgm:spPr/>
    </dgm:pt>
  </dgm:ptLst>
  <dgm:cxnLst>
    <dgm:cxn modelId="{84C68304-374D-49F7-8D16-9BEDF8B91EFC}" srcId="{B97BDBA1-C3B4-4924-B4CB-7E7710FD13A2}" destId="{EF38434D-BADB-44F6-B22C-0A460D8D1B7E}" srcOrd="5" destOrd="0" parTransId="{08953879-2FFB-4484-8565-E544A45F43FD}" sibTransId="{9F208E7E-FF6A-4FCF-AA36-A2A8C0E2BC81}"/>
    <dgm:cxn modelId="{0D18F609-4C2A-4EDB-8A3A-5D80398FCE0E}" type="presOf" srcId="{EF38434D-BADB-44F6-B22C-0A460D8D1B7E}" destId="{B418D6CC-7CC1-4419-BECD-14CAC631F12A}" srcOrd="0" destOrd="0" presId="urn:microsoft.com/office/officeart/2005/8/layout/hProcess9"/>
    <dgm:cxn modelId="{6CC26710-299D-4FBE-ADC1-B5B81AD95FA2}" srcId="{B97BDBA1-C3B4-4924-B4CB-7E7710FD13A2}" destId="{B1E6629E-51AF-4FBC-8747-CFC160BB8A22}" srcOrd="4" destOrd="0" parTransId="{EA8C2BAA-45AB-4868-8491-66314F7A3448}" sibTransId="{0A7F902F-C66E-4518-9FE0-9A9897ED20B4}"/>
    <dgm:cxn modelId="{1E3E1C5C-0971-4F23-AC8A-7341BD6EA25D}" type="presOf" srcId="{E2DBD4A8-2BC1-4243-B728-6148279CC58C}" destId="{3D4EA4C9-F536-4FA6-9E93-146BF0529EAD}" srcOrd="0" destOrd="0" presId="urn:microsoft.com/office/officeart/2005/8/layout/hProcess9"/>
    <dgm:cxn modelId="{12FFF76A-40C6-43FA-887A-E5B9BB0CA274}" type="presOf" srcId="{C1178788-C2F3-45C5-8C10-FDC1F4F10777}" destId="{0EA881E7-D995-485E-AD85-E5DC27CBB799}" srcOrd="0" destOrd="0" presId="urn:microsoft.com/office/officeart/2005/8/layout/hProcess9"/>
    <dgm:cxn modelId="{4F032876-9EA5-4CE5-903B-C9011602E8D4}" srcId="{B97BDBA1-C3B4-4924-B4CB-7E7710FD13A2}" destId="{2F6E984C-4D93-476E-9261-3FAAF55C50D8}" srcOrd="3" destOrd="0" parTransId="{DBCE14EE-2260-43EC-9C7E-43F73ED2A9C2}" sibTransId="{7F544B20-1DAF-4B96-BC31-0E5EE09535CA}"/>
    <dgm:cxn modelId="{91B2AB8A-7A88-4391-87BA-7C1103E63156}" srcId="{B97BDBA1-C3B4-4924-B4CB-7E7710FD13A2}" destId="{C1178788-C2F3-45C5-8C10-FDC1F4F10777}" srcOrd="2" destOrd="0" parTransId="{B74B46EF-E062-4BAA-BEE3-80760395B024}" sibTransId="{0BD7B631-47D4-434D-AE9E-F4B340544E10}"/>
    <dgm:cxn modelId="{6E3E5691-40DE-47FA-A4CF-5031AC8183CE}" type="presOf" srcId="{2F6E984C-4D93-476E-9261-3FAAF55C50D8}" destId="{EC9AD36C-3C05-485A-BBCF-FC3258C05F6A}" srcOrd="0" destOrd="0" presId="urn:microsoft.com/office/officeart/2005/8/layout/hProcess9"/>
    <dgm:cxn modelId="{7B84EFA7-2098-4505-81C3-1E459ED4A8CF}" srcId="{B97BDBA1-C3B4-4924-B4CB-7E7710FD13A2}" destId="{D2F362F4-E387-4C94-A05F-BE091B0AC898}" srcOrd="1" destOrd="0" parTransId="{55BAC568-7B67-40F7-BBA3-56D3408CD468}" sibTransId="{5968A85E-9D8B-4FE8-8700-0ACD35BF23A9}"/>
    <dgm:cxn modelId="{07A5E6B5-2F95-4129-83B0-E6B753CAAC93}" type="presOf" srcId="{D2F362F4-E387-4C94-A05F-BE091B0AC898}" destId="{931FE114-6876-4896-BFEE-5AA2E7B45767}" srcOrd="0" destOrd="0" presId="urn:microsoft.com/office/officeart/2005/8/layout/hProcess9"/>
    <dgm:cxn modelId="{5FFF05DA-B0E5-4D8C-8AFC-E6694EF4FD88}" type="presOf" srcId="{B1E6629E-51AF-4FBC-8747-CFC160BB8A22}" destId="{BAF40E6B-2D77-4F04-BFEC-AA2FB49547AC}" srcOrd="0" destOrd="0" presId="urn:microsoft.com/office/officeart/2005/8/layout/hProcess9"/>
    <dgm:cxn modelId="{A6E656E7-B06A-4C1C-9E5D-8B37EEAF3047}" type="presOf" srcId="{B97BDBA1-C3B4-4924-B4CB-7E7710FD13A2}" destId="{EAC4C116-52EE-4460-ACFC-CF39FD8F1188}" srcOrd="0" destOrd="0" presId="urn:microsoft.com/office/officeart/2005/8/layout/hProcess9"/>
    <dgm:cxn modelId="{A33403F6-96AA-401C-A4DA-62C1F44B3F8C}" srcId="{B97BDBA1-C3B4-4924-B4CB-7E7710FD13A2}" destId="{E2DBD4A8-2BC1-4243-B728-6148279CC58C}" srcOrd="0" destOrd="0" parTransId="{BEB29AC8-84E5-49DB-875F-E3D1984B2530}" sibTransId="{3DED3004-03FF-4D51-A21E-B6EF570473CE}"/>
    <dgm:cxn modelId="{BC527C5A-D890-4922-A86F-EF1C4746CC2F}" type="presParOf" srcId="{EAC4C116-52EE-4460-ACFC-CF39FD8F1188}" destId="{7426FFAD-D69C-436D-8D23-721D5395F314}" srcOrd="0" destOrd="0" presId="urn:microsoft.com/office/officeart/2005/8/layout/hProcess9"/>
    <dgm:cxn modelId="{21CFADCF-C6AC-4C33-A881-FD8C51CF24EA}" type="presParOf" srcId="{EAC4C116-52EE-4460-ACFC-CF39FD8F1188}" destId="{D5235CDE-318F-49F1-83B0-C6378AF0ACEB}" srcOrd="1" destOrd="0" presId="urn:microsoft.com/office/officeart/2005/8/layout/hProcess9"/>
    <dgm:cxn modelId="{47C9E4B1-0578-4993-A9CD-171B50AFF3F2}" type="presParOf" srcId="{D5235CDE-318F-49F1-83B0-C6378AF0ACEB}" destId="{3D4EA4C9-F536-4FA6-9E93-146BF0529EAD}" srcOrd="0" destOrd="0" presId="urn:microsoft.com/office/officeart/2005/8/layout/hProcess9"/>
    <dgm:cxn modelId="{42D5BDC3-4337-4F2C-9145-B9104898CCB2}" type="presParOf" srcId="{D5235CDE-318F-49F1-83B0-C6378AF0ACEB}" destId="{D4A00AD0-7014-4C9F-A5B0-337F03D6A768}" srcOrd="1" destOrd="0" presId="urn:microsoft.com/office/officeart/2005/8/layout/hProcess9"/>
    <dgm:cxn modelId="{2179AE20-54AB-4E44-941D-4F80D9908ED9}" type="presParOf" srcId="{D5235CDE-318F-49F1-83B0-C6378AF0ACEB}" destId="{931FE114-6876-4896-BFEE-5AA2E7B45767}" srcOrd="2" destOrd="0" presId="urn:microsoft.com/office/officeart/2005/8/layout/hProcess9"/>
    <dgm:cxn modelId="{2F5A119D-3F81-4CF2-BF48-18100AAAF2A3}" type="presParOf" srcId="{D5235CDE-318F-49F1-83B0-C6378AF0ACEB}" destId="{67CEAACA-C104-496E-A120-D959072B0337}" srcOrd="3" destOrd="0" presId="urn:microsoft.com/office/officeart/2005/8/layout/hProcess9"/>
    <dgm:cxn modelId="{B544FA53-3590-4A58-B137-01BA5CADBAA8}" type="presParOf" srcId="{D5235CDE-318F-49F1-83B0-C6378AF0ACEB}" destId="{0EA881E7-D995-485E-AD85-E5DC27CBB799}" srcOrd="4" destOrd="0" presId="urn:microsoft.com/office/officeart/2005/8/layout/hProcess9"/>
    <dgm:cxn modelId="{AD0748A6-2F4E-4F46-889D-144395C0F34B}" type="presParOf" srcId="{D5235CDE-318F-49F1-83B0-C6378AF0ACEB}" destId="{2E4EA49E-46FA-45E1-B134-CA26FF99A92C}" srcOrd="5" destOrd="0" presId="urn:microsoft.com/office/officeart/2005/8/layout/hProcess9"/>
    <dgm:cxn modelId="{EFC48C77-1F72-4A5F-BEDA-6D5643A403F7}" type="presParOf" srcId="{D5235CDE-318F-49F1-83B0-C6378AF0ACEB}" destId="{EC9AD36C-3C05-485A-BBCF-FC3258C05F6A}" srcOrd="6" destOrd="0" presId="urn:microsoft.com/office/officeart/2005/8/layout/hProcess9"/>
    <dgm:cxn modelId="{F9D2E4D4-BE7D-4351-BE17-EE3103A2C2C5}" type="presParOf" srcId="{D5235CDE-318F-49F1-83B0-C6378AF0ACEB}" destId="{6D2749AA-DEEB-4E51-9C8F-47A8D38AD887}" srcOrd="7" destOrd="0" presId="urn:microsoft.com/office/officeart/2005/8/layout/hProcess9"/>
    <dgm:cxn modelId="{508ECCC4-78BC-417B-9D59-2CD8A5C98298}" type="presParOf" srcId="{D5235CDE-318F-49F1-83B0-C6378AF0ACEB}" destId="{BAF40E6B-2D77-4F04-BFEC-AA2FB49547AC}" srcOrd="8" destOrd="0" presId="urn:microsoft.com/office/officeart/2005/8/layout/hProcess9"/>
    <dgm:cxn modelId="{E366D936-3BDD-47D8-8702-23D460426C63}" type="presParOf" srcId="{D5235CDE-318F-49F1-83B0-C6378AF0ACEB}" destId="{A2310959-A92B-4245-8309-A6F6363DCBC4}" srcOrd="9" destOrd="0" presId="urn:microsoft.com/office/officeart/2005/8/layout/hProcess9"/>
    <dgm:cxn modelId="{BD43A750-8AF8-4FAD-A517-A5E468D73C58}" type="presParOf" srcId="{D5235CDE-318F-49F1-83B0-C6378AF0ACEB}" destId="{B418D6CC-7CC1-4419-BECD-14CAC631F12A}"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97BDBA1-C3B4-4924-B4CB-7E7710FD13A2}" type="doc">
      <dgm:prSet loTypeId="urn:microsoft.com/office/officeart/2005/8/layout/hProcess9" loCatId="process" qsTypeId="urn:microsoft.com/office/officeart/2005/8/quickstyle/3d2" qsCatId="3D" csTypeId="urn:microsoft.com/office/officeart/2005/8/colors/colorful4" csCatId="colorful" phldr="1"/>
      <dgm:spPr/>
    </dgm:pt>
    <dgm:pt modelId="{E2DBD4A8-2BC1-4243-B728-6148279CC58C}">
      <dgm:prSet phldrT="[Text]"/>
      <dgm:spPr/>
      <dgm:t>
        <a:bodyPr/>
        <a:lstStyle/>
        <a:p>
          <a:r>
            <a:rPr lang="en-US" dirty="0"/>
            <a:t>Design &amp; Solicitation</a:t>
          </a:r>
        </a:p>
      </dgm:t>
    </dgm:pt>
    <dgm:pt modelId="{BEB29AC8-84E5-49DB-875F-E3D1984B2530}" type="parTrans" cxnId="{A33403F6-96AA-401C-A4DA-62C1F44B3F8C}">
      <dgm:prSet/>
      <dgm:spPr/>
      <dgm:t>
        <a:bodyPr/>
        <a:lstStyle/>
        <a:p>
          <a:endParaRPr lang="en-US"/>
        </a:p>
      </dgm:t>
    </dgm:pt>
    <dgm:pt modelId="{3DED3004-03FF-4D51-A21E-B6EF570473CE}" type="sibTrans" cxnId="{A33403F6-96AA-401C-A4DA-62C1F44B3F8C}">
      <dgm:prSet/>
      <dgm:spPr/>
      <dgm:t>
        <a:bodyPr/>
        <a:lstStyle/>
        <a:p>
          <a:endParaRPr lang="en-US"/>
        </a:p>
      </dgm:t>
    </dgm:pt>
    <dgm:pt modelId="{D2F362F4-E387-4C94-A05F-BE091B0AC898}">
      <dgm:prSet phldrT="[Text]"/>
      <dgm:spPr/>
      <dgm:t>
        <a:bodyPr/>
        <a:lstStyle/>
        <a:p>
          <a:r>
            <a:rPr lang="en-US" dirty="0"/>
            <a:t>Award</a:t>
          </a:r>
        </a:p>
      </dgm:t>
    </dgm:pt>
    <dgm:pt modelId="{55BAC568-7B67-40F7-BBA3-56D3408CD468}" type="parTrans" cxnId="{7B84EFA7-2098-4505-81C3-1E459ED4A8CF}">
      <dgm:prSet/>
      <dgm:spPr/>
      <dgm:t>
        <a:bodyPr/>
        <a:lstStyle/>
        <a:p>
          <a:endParaRPr lang="en-US"/>
        </a:p>
      </dgm:t>
    </dgm:pt>
    <dgm:pt modelId="{5968A85E-9D8B-4FE8-8700-0ACD35BF23A9}" type="sibTrans" cxnId="{7B84EFA7-2098-4505-81C3-1E459ED4A8CF}">
      <dgm:prSet/>
      <dgm:spPr/>
      <dgm:t>
        <a:bodyPr/>
        <a:lstStyle/>
        <a:p>
          <a:endParaRPr lang="en-US"/>
        </a:p>
      </dgm:t>
    </dgm:pt>
    <dgm:pt modelId="{C1178788-C2F3-45C5-8C10-FDC1F4F10777}">
      <dgm:prSet/>
      <dgm:spPr/>
      <dgm:t>
        <a:bodyPr/>
        <a:lstStyle/>
        <a:p>
          <a:r>
            <a:rPr lang="en-US" dirty="0"/>
            <a:t>Construction  Start</a:t>
          </a:r>
        </a:p>
      </dgm:t>
    </dgm:pt>
    <dgm:pt modelId="{B74B46EF-E062-4BAA-BEE3-80760395B024}" type="parTrans" cxnId="{91B2AB8A-7A88-4391-87BA-7C1103E63156}">
      <dgm:prSet/>
      <dgm:spPr/>
      <dgm:t>
        <a:bodyPr/>
        <a:lstStyle/>
        <a:p>
          <a:endParaRPr lang="en-US"/>
        </a:p>
      </dgm:t>
    </dgm:pt>
    <dgm:pt modelId="{0BD7B631-47D4-434D-AE9E-F4B340544E10}" type="sibTrans" cxnId="{91B2AB8A-7A88-4391-87BA-7C1103E63156}">
      <dgm:prSet/>
      <dgm:spPr/>
      <dgm:t>
        <a:bodyPr/>
        <a:lstStyle/>
        <a:p>
          <a:endParaRPr lang="en-US"/>
        </a:p>
      </dgm:t>
    </dgm:pt>
    <dgm:pt modelId="{2F6E984C-4D93-476E-9261-3FAAF55C50D8}">
      <dgm:prSet/>
      <dgm:spPr/>
      <dgm:t>
        <a:bodyPr/>
        <a:lstStyle/>
        <a:p>
          <a:r>
            <a:rPr lang="en-US" dirty="0"/>
            <a:t>Construction</a:t>
          </a:r>
        </a:p>
      </dgm:t>
    </dgm:pt>
    <dgm:pt modelId="{DBCE14EE-2260-43EC-9C7E-43F73ED2A9C2}" type="parTrans" cxnId="{4F032876-9EA5-4CE5-903B-C9011602E8D4}">
      <dgm:prSet/>
      <dgm:spPr/>
      <dgm:t>
        <a:bodyPr/>
        <a:lstStyle/>
        <a:p>
          <a:endParaRPr lang="en-US"/>
        </a:p>
      </dgm:t>
    </dgm:pt>
    <dgm:pt modelId="{7F544B20-1DAF-4B96-BC31-0E5EE09535CA}" type="sibTrans" cxnId="{4F032876-9EA5-4CE5-903B-C9011602E8D4}">
      <dgm:prSet/>
      <dgm:spPr/>
      <dgm:t>
        <a:bodyPr/>
        <a:lstStyle/>
        <a:p>
          <a:endParaRPr lang="en-US"/>
        </a:p>
      </dgm:t>
    </dgm:pt>
    <dgm:pt modelId="{B1E6629E-51AF-4FBC-8747-CFC160BB8A22}">
      <dgm:prSet/>
      <dgm:spPr/>
      <dgm:t>
        <a:bodyPr/>
        <a:lstStyle/>
        <a:p>
          <a:r>
            <a:rPr lang="en-US" dirty="0"/>
            <a:t>Construction Complete</a:t>
          </a:r>
        </a:p>
      </dgm:t>
    </dgm:pt>
    <dgm:pt modelId="{EA8C2BAA-45AB-4868-8491-66314F7A3448}" type="parTrans" cxnId="{6CC26710-299D-4FBE-ADC1-B5B81AD95FA2}">
      <dgm:prSet/>
      <dgm:spPr/>
      <dgm:t>
        <a:bodyPr/>
        <a:lstStyle/>
        <a:p>
          <a:endParaRPr lang="en-US"/>
        </a:p>
      </dgm:t>
    </dgm:pt>
    <dgm:pt modelId="{0A7F902F-C66E-4518-9FE0-9A9897ED20B4}" type="sibTrans" cxnId="{6CC26710-299D-4FBE-ADC1-B5B81AD95FA2}">
      <dgm:prSet/>
      <dgm:spPr/>
      <dgm:t>
        <a:bodyPr/>
        <a:lstStyle/>
        <a:p>
          <a:endParaRPr lang="en-US"/>
        </a:p>
      </dgm:t>
    </dgm:pt>
    <dgm:pt modelId="{EF38434D-BADB-44F6-B22C-0A460D8D1B7E}">
      <dgm:prSet/>
      <dgm:spPr>
        <a:solidFill>
          <a:srgbClr val="0070C0"/>
        </a:solidFill>
      </dgm:spPr>
      <dgm:t>
        <a:bodyPr/>
        <a:lstStyle/>
        <a:p>
          <a:r>
            <a:rPr lang="en-US" dirty="0"/>
            <a:t>Turnover</a:t>
          </a:r>
        </a:p>
      </dgm:t>
    </dgm:pt>
    <dgm:pt modelId="{08953879-2FFB-4484-8565-E544A45F43FD}" type="parTrans" cxnId="{84C68304-374D-49F7-8D16-9BEDF8B91EFC}">
      <dgm:prSet/>
      <dgm:spPr/>
      <dgm:t>
        <a:bodyPr/>
        <a:lstStyle/>
        <a:p>
          <a:endParaRPr lang="en-US"/>
        </a:p>
      </dgm:t>
    </dgm:pt>
    <dgm:pt modelId="{9F208E7E-FF6A-4FCF-AA36-A2A8C0E2BC81}" type="sibTrans" cxnId="{84C68304-374D-49F7-8D16-9BEDF8B91EFC}">
      <dgm:prSet/>
      <dgm:spPr/>
      <dgm:t>
        <a:bodyPr/>
        <a:lstStyle/>
        <a:p>
          <a:endParaRPr lang="en-US"/>
        </a:p>
      </dgm:t>
    </dgm:pt>
    <dgm:pt modelId="{EAC4C116-52EE-4460-ACFC-CF39FD8F1188}" type="pres">
      <dgm:prSet presAssocID="{B97BDBA1-C3B4-4924-B4CB-7E7710FD13A2}" presName="CompostProcess" presStyleCnt="0">
        <dgm:presLayoutVars>
          <dgm:dir/>
          <dgm:resizeHandles val="exact"/>
        </dgm:presLayoutVars>
      </dgm:prSet>
      <dgm:spPr/>
    </dgm:pt>
    <dgm:pt modelId="{7426FFAD-D69C-436D-8D23-721D5395F314}" type="pres">
      <dgm:prSet presAssocID="{B97BDBA1-C3B4-4924-B4CB-7E7710FD13A2}" presName="arrow" presStyleLbl="bgShp" presStyleIdx="0" presStyleCnt="1"/>
      <dgm:spPr/>
    </dgm:pt>
    <dgm:pt modelId="{D5235CDE-318F-49F1-83B0-C6378AF0ACEB}" type="pres">
      <dgm:prSet presAssocID="{B97BDBA1-C3B4-4924-B4CB-7E7710FD13A2}" presName="linearProcess" presStyleCnt="0"/>
      <dgm:spPr/>
    </dgm:pt>
    <dgm:pt modelId="{3D4EA4C9-F536-4FA6-9E93-146BF0529EAD}" type="pres">
      <dgm:prSet presAssocID="{E2DBD4A8-2BC1-4243-B728-6148279CC58C}" presName="textNode" presStyleLbl="node1" presStyleIdx="0" presStyleCnt="6" custScaleX="70830">
        <dgm:presLayoutVars>
          <dgm:bulletEnabled val="1"/>
        </dgm:presLayoutVars>
      </dgm:prSet>
      <dgm:spPr/>
    </dgm:pt>
    <dgm:pt modelId="{D4A00AD0-7014-4C9F-A5B0-337F03D6A768}" type="pres">
      <dgm:prSet presAssocID="{3DED3004-03FF-4D51-A21E-B6EF570473CE}" presName="sibTrans" presStyleCnt="0"/>
      <dgm:spPr/>
    </dgm:pt>
    <dgm:pt modelId="{931FE114-6876-4896-BFEE-5AA2E7B45767}" type="pres">
      <dgm:prSet presAssocID="{D2F362F4-E387-4C94-A05F-BE091B0AC898}" presName="textNode" presStyleLbl="node1" presStyleIdx="1" presStyleCnt="6" custScaleX="25567">
        <dgm:presLayoutVars>
          <dgm:bulletEnabled val="1"/>
        </dgm:presLayoutVars>
      </dgm:prSet>
      <dgm:spPr/>
    </dgm:pt>
    <dgm:pt modelId="{67CEAACA-C104-496E-A120-D959072B0337}" type="pres">
      <dgm:prSet presAssocID="{5968A85E-9D8B-4FE8-8700-0ACD35BF23A9}" presName="sibTrans" presStyleCnt="0"/>
      <dgm:spPr/>
    </dgm:pt>
    <dgm:pt modelId="{0EA881E7-D995-485E-AD85-E5DC27CBB799}" type="pres">
      <dgm:prSet presAssocID="{C1178788-C2F3-45C5-8C10-FDC1F4F10777}" presName="textNode" presStyleLbl="node1" presStyleIdx="2" presStyleCnt="6" custScaleX="32954">
        <dgm:presLayoutVars>
          <dgm:bulletEnabled val="1"/>
        </dgm:presLayoutVars>
      </dgm:prSet>
      <dgm:spPr/>
    </dgm:pt>
    <dgm:pt modelId="{2E4EA49E-46FA-45E1-B134-CA26FF99A92C}" type="pres">
      <dgm:prSet presAssocID="{0BD7B631-47D4-434D-AE9E-F4B340544E10}" presName="sibTrans" presStyleCnt="0"/>
      <dgm:spPr/>
    </dgm:pt>
    <dgm:pt modelId="{EC9AD36C-3C05-485A-BBCF-FC3258C05F6A}" type="pres">
      <dgm:prSet presAssocID="{2F6E984C-4D93-476E-9261-3FAAF55C50D8}" presName="textNode" presStyleLbl="node1" presStyleIdx="3" presStyleCnt="6">
        <dgm:presLayoutVars>
          <dgm:bulletEnabled val="1"/>
        </dgm:presLayoutVars>
      </dgm:prSet>
      <dgm:spPr/>
    </dgm:pt>
    <dgm:pt modelId="{6D2749AA-DEEB-4E51-9C8F-47A8D38AD887}" type="pres">
      <dgm:prSet presAssocID="{7F544B20-1DAF-4B96-BC31-0E5EE09535CA}" presName="sibTrans" presStyleCnt="0"/>
      <dgm:spPr/>
    </dgm:pt>
    <dgm:pt modelId="{BAF40E6B-2D77-4F04-BFEC-AA2FB49547AC}" type="pres">
      <dgm:prSet presAssocID="{B1E6629E-51AF-4FBC-8747-CFC160BB8A22}" presName="textNode" presStyleLbl="node1" presStyleIdx="4" presStyleCnt="6" custScaleX="30309">
        <dgm:presLayoutVars>
          <dgm:bulletEnabled val="1"/>
        </dgm:presLayoutVars>
      </dgm:prSet>
      <dgm:spPr/>
    </dgm:pt>
    <dgm:pt modelId="{A2310959-A92B-4245-8309-A6F6363DCBC4}" type="pres">
      <dgm:prSet presAssocID="{0A7F902F-C66E-4518-9FE0-9A9897ED20B4}" presName="sibTrans" presStyleCnt="0"/>
      <dgm:spPr/>
    </dgm:pt>
    <dgm:pt modelId="{B418D6CC-7CC1-4419-BECD-14CAC631F12A}" type="pres">
      <dgm:prSet presAssocID="{EF38434D-BADB-44F6-B22C-0A460D8D1B7E}" presName="textNode" presStyleLbl="node1" presStyleIdx="5" presStyleCnt="6" custScaleX="39543" custLinFactNeighborX="9588" custLinFactNeighborY="484">
        <dgm:presLayoutVars>
          <dgm:bulletEnabled val="1"/>
        </dgm:presLayoutVars>
      </dgm:prSet>
      <dgm:spPr/>
    </dgm:pt>
  </dgm:ptLst>
  <dgm:cxnLst>
    <dgm:cxn modelId="{84C68304-374D-49F7-8D16-9BEDF8B91EFC}" srcId="{B97BDBA1-C3B4-4924-B4CB-7E7710FD13A2}" destId="{EF38434D-BADB-44F6-B22C-0A460D8D1B7E}" srcOrd="5" destOrd="0" parTransId="{08953879-2FFB-4484-8565-E544A45F43FD}" sibTransId="{9F208E7E-FF6A-4FCF-AA36-A2A8C0E2BC81}"/>
    <dgm:cxn modelId="{0D18F609-4C2A-4EDB-8A3A-5D80398FCE0E}" type="presOf" srcId="{EF38434D-BADB-44F6-B22C-0A460D8D1B7E}" destId="{B418D6CC-7CC1-4419-BECD-14CAC631F12A}" srcOrd="0" destOrd="0" presId="urn:microsoft.com/office/officeart/2005/8/layout/hProcess9"/>
    <dgm:cxn modelId="{6CC26710-299D-4FBE-ADC1-B5B81AD95FA2}" srcId="{B97BDBA1-C3B4-4924-B4CB-7E7710FD13A2}" destId="{B1E6629E-51AF-4FBC-8747-CFC160BB8A22}" srcOrd="4" destOrd="0" parTransId="{EA8C2BAA-45AB-4868-8491-66314F7A3448}" sibTransId="{0A7F902F-C66E-4518-9FE0-9A9897ED20B4}"/>
    <dgm:cxn modelId="{1E3E1C5C-0971-4F23-AC8A-7341BD6EA25D}" type="presOf" srcId="{E2DBD4A8-2BC1-4243-B728-6148279CC58C}" destId="{3D4EA4C9-F536-4FA6-9E93-146BF0529EAD}" srcOrd="0" destOrd="0" presId="urn:microsoft.com/office/officeart/2005/8/layout/hProcess9"/>
    <dgm:cxn modelId="{12FFF76A-40C6-43FA-887A-E5B9BB0CA274}" type="presOf" srcId="{C1178788-C2F3-45C5-8C10-FDC1F4F10777}" destId="{0EA881E7-D995-485E-AD85-E5DC27CBB799}" srcOrd="0" destOrd="0" presId="urn:microsoft.com/office/officeart/2005/8/layout/hProcess9"/>
    <dgm:cxn modelId="{4F032876-9EA5-4CE5-903B-C9011602E8D4}" srcId="{B97BDBA1-C3B4-4924-B4CB-7E7710FD13A2}" destId="{2F6E984C-4D93-476E-9261-3FAAF55C50D8}" srcOrd="3" destOrd="0" parTransId="{DBCE14EE-2260-43EC-9C7E-43F73ED2A9C2}" sibTransId="{7F544B20-1DAF-4B96-BC31-0E5EE09535CA}"/>
    <dgm:cxn modelId="{91B2AB8A-7A88-4391-87BA-7C1103E63156}" srcId="{B97BDBA1-C3B4-4924-B4CB-7E7710FD13A2}" destId="{C1178788-C2F3-45C5-8C10-FDC1F4F10777}" srcOrd="2" destOrd="0" parTransId="{B74B46EF-E062-4BAA-BEE3-80760395B024}" sibTransId="{0BD7B631-47D4-434D-AE9E-F4B340544E10}"/>
    <dgm:cxn modelId="{6E3E5691-40DE-47FA-A4CF-5031AC8183CE}" type="presOf" srcId="{2F6E984C-4D93-476E-9261-3FAAF55C50D8}" destId="{EC9AD36C-3C05-485A-BBCF-FC3258C05F6A}" srcOrd="0" destOrd="0" presId="urn:microsoft.com/office/officeart/2005/8/layout/hProcess9"/>
    <dgm:cxn modelId="{7B84EFA7-2098-4505-81C3-1E459ED4A8CF}" srcId="{B97BDBA1-C3B4-4924-B4CB-7E7710FD13A2}" destId="{D2F362F4-E387-4C94-A05F-BE091B0AC898}" srcOrd="1" destOrd="0" parTransId="{55BAC568-7B67-40F7-BBA3-56D3408CD468}" sibTransId="{5968A85E-9D8B-4FE8-8700-0ACD35BF23A9}"/>
    <dgm:cxn modelId="{07A5E6B5-2F95-4129-83B0-E6B753CAAC93}" type="presOf" srcId="{D2F362F4-E387-4C94-A05F-BE091B0AC898}" destId="{931FE114-6876-4896-BFEE-5AA2E7B45767}" srcOrd="0" destOrd="0" presId="urn:microsoft.com/office/officeart/2005/8/layout/hProcess9"/>
    <dgm:cxn modelId="{5FFF05DA-B0E5-4D8C-8AFC-E6694EF4FD88}" type="presOf" srcId="{B1E6629E-51AF-4FBC-8747-CFC160BB8A22}" destId="{BAF40E6B-2D77-4F04-BFEC-AA2FB49547AC}" srcOrd="0" destOrd="0" presId="urn:microsoft.com/office/officeart/2005/8/layout/hProcess9"/>
    <dgm:cxn modelId="{A6E656E7-B06A-4C1C-9E5D-8B37EEAF3047}" type="presOf" srcId="{B97BDBA1-C3B4-4924-B4CB-7E7710FD13A2}" destId="{EAC4C116-52EE-4460-ACFC-CF39FD8F1188}" srcOrd="0" destOrd="0" presId="urn:microsoft.com/office/officeart/2005/8/layout/hProcess9"/>
    <dgm:cxn modelId="{A33403F6-96AA-401C-A4DA-62C1F44B3F8C}" srcId="{B97BDBA1-C3B4-4924-B4CB-7E7710FD13A2}" destId="{E2DBD4A8-2BC1-4243-B728-6148279CC58C}" srcOrd="0" destOrd="0" parTransId="{BEB29AC8-84E5-49DB-875F-E3D1984B2530}" sibTransId="{3DED3004-03FF-4D51-A21E-B6EF570473CE}"/>
    <dgm:cxn modelId="{BC527C5A-D890-4922-A86F-EF1C4746CC2F}" type="presParOf" srcId="{EAC4C116-52EE-4460-ACFC-CF39FD8F1188}" destId="{7426FFAD-D69C-436D-8D23-721D5395F314}" srcOrd="0" destOrd="0" presId="urn:microsoft.com/office/officeart/2005/8/layout/hProcess9"/>
    <dgm:cxn modelId="{21CFADCF-C6AC-4C33-A881-FD8C51CF24EA}" type="presParOf" srcId="{EAC4C116-52EE-4460-ACFC-CF39FD8F1188}" destId="{D5235CDE-318F-49F1-83B0-C6378AF0ACEB}" srcOrd="1" destOrd="0" presId="urn:microsoft.com/office/officeart/2005/8/layout/hProcess9"/>
    <dgm:cxn modelId="{47C9E4B1-0578-4993-A9CD-171B50AFF3F2}" type="presParOf" srcId="{D5235CDE-318F-49F1-83B0-C6378AF0ACEB}" destId="{3D4EA4C9-F536-4FA6-9E93-146BF0529EAD}" srcOrd="0" destOrd="0" presId="urn:microsoft.com/office/officeart/2005/8/layout/hProcess9"/>
    <dgm:cxn modelId="{42D5BDC3-4337-4F2C-9145-B9104898CCB2}" type="presParOf" srcId="{D5235CDE-318F-49F1-83B0-C6378AF0ACEB}" destId="{D4A00AD0-7014-4C9F-A5B0-337F03D6A768}" srcOrd="1" destOrd="0" presId="urn:microsoft.com/office/officeart/2005/8/layout/hProcess9"/>
    <dgm:cxn modelId="{2179AE20-54AB-4E44-941D-4F80D9908ED9}" type="presParOf" srcId="{D5235CDE-318F-49F1-83B0-C6378AF0ACEB}" destId="{931FE114-6876-4896-BFEE-5AA2E7B45767}" srcOrd="2" destOrd="0" presId="urn:microsoft.com/office/officeart/2005/8/layout/hProcess9"/>
    <dgm:cxn modelId="{2F5A119D-3F81-4CF2-BF48-18100AAAF2A3}" type="presParOf" srcId="{D5235CDE-318F-49F1-83B0-C6378AF0ACEB}" destId="{67CEAACA-C104-496E-A120-D959072B0337}" srcOrd="3" destOrd="0" presId="urn:microsoft.com/office/officeart/2005/8/layout/hProcess9"/>
    <dgm:cxn modelId="{B544FA53-3590-4A58-B137-01BA5CADBAA8}" type="presParOf" srcId="{D5235CDE-318F-49F1-83B0-C6378AF0ACEB}" destId="{0EA881E7-D995-485E-AD85-E5DC27CBB799}" srcOrd="4" destOrd="0" presId="urn:microsoft.com/office/officeart/2005/8/layout/hProcess9"/>
    <dgm:cxn modelId="{AD0748A6-2F4E-4F46-889D-144395C0F34B}" type="presParOf" srcId="{D5235CDE-318F-49F1-83B0-C6378AF0ACEB}" destId="{2E4EA49E-46FA-45E1-B134-CA26FF99A92C}" srcOrd="5" destOrd="0" presId="urn:microsoft.com/office/officeart/2005/8/layout/hProcess9"/>
    <dgm:cxn modelId="{EFC48C77-1F72-4A5F-BEDA-6D5643A403F7}" type="presParOf" srcId="{D5235CDE-318F-49F1-83B0-C6378AF0ACEB}" destId="{EC9AD36C-3C05-485A-BBCF-FC3258C05F6A}" srcOrd="6" destOrd="0" presId="urn:microsoft.com/office/officeart/2005/8/layout/hProcess9"/>
    <dgm:cxn modelId="{F9D2E4D4-BE7D-4351-BE17-EE3103A2C2C5}" type="presParOf" srcId="{D5235CDE-318F-49F1-83B0-C6378AF0ACEB}" destId="{6D2749AA-DEEB-4E51-9C8F-47A8D38AD887}" srcOrd="7" destOrd="0" presId="urn:microsoft.com/office/officeart/2005/8/layout/hProcess9"/>
    <dgm:cxn modelId="{508ECCC4-78BC-417B-9D59-2CD8A5C98298}" type="presParOf" srcId="{D5235CDE-318F-49F1-83B0-C6378AF0ACEB}" destId="{BAF40E6B-2D77-4F04-BFEC-AA2FB49547AC}" srcOrd="8" destOrd="0" presId="urn:microsoft.com/office/officeart/2005/8/layout/hProcess9"/>
    <dgm:cxn modelId="{E366D936-3BDD-47D8-8702-23D460426C63}" type="presParOf" srcId="{D5235CDE-318F-49F1-83B0-C6378AF0ACEB}" destId="{A2310959-A92B-4245-8309-A6F6363DCBC4}" srcOrd="9" destOrd="0" presId="urn:microsoft.com/office/officeart/2005/8/layout/hProcess9"/>
    <dgm:cxn modelId="{BD43A750-8AF8-4FAD-A517-A5E468D73C58}" type="presParOf" srcId="{D5235CDE-318F-49F1-83B0-C6378AF0ACEB}" destId="{B418D6CC-7CC1-4419-BECD-14CAC631F12A}"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B57625B-E0B3-48B9-830F-1354964C4FCD}" type="doc">
      <dgm:prSet loTypeId="urn:microsoft.com/office/officeart/2005/8/layout/process3" loCatId="process" qsTypeId="urn:microsoft.com/office/officeart/2005/8/quickstyle/3d3" qsCatId="3D" csTypeId="urn:microsoft.com/office/officeart/2005/8/colors/colorful4" csCatId="colorful" phldr="1"/>
      <dgm:spPr/>
      <dgm:t>
        <a:bodyPr/>
        <a:lstStyle/>
        <a:p>
          <a:endParaRPr lang="en-US"/>
        </a:p>
      </dgm:t>
    </dgm:pt>
    <dgm:pt modelId="{8B81BCD6-ACC0-4CB2-81A9-4FD5A1A4592C}">
      <dgm:prSet phldrT="[Text]" custT="1">
        <dgm:style>
          <a:lnRef idx="0">
            <a:schemeClr val="accent3"/>
          </a:lnRef>
          <a:fillRef idx="3">
            <a:schemeClr val="accent3"/>
          </a:fillRef>
          <a:effectRef idx="3">
            <a:schemeClr val="accent3"/>
          </a:effectRef>
          <a:fontRef idx="minor">
            <a:schemeClr val="lt1"/>
          </a:fontRef>
        </dgm:style>
      </dgm:prSet>
      <dgm:spPr>
        <a:solidFill>
          <a:srgbClr val="BFB8A6">
            <a:hueOff val="5299829"/>
            <a:satOff val="41830"/>
            <a:lumOff val="-2098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70688" tIns="170688" rIns="170688" bIns="91440" numCol="1" spcCol="1270" anchor="t" anchorCtr="0"/>
        <a:lstStyle/>
        <a:p>
          <a:pPr algn="l"/>
          <a:r>
            <a:rPr lang="en-US" sz="2000" kern="1200" dirty="0">
              <a:solidFill>
                <a:srgbClr val="565557"/>
              </a:solidFill>
              <a:latin typeface="Arial"/>
              <a:ea typeface="+mn-ea"/>
              <a:cs typeface="+mn-cs"/>
            </a:rPr>
            <a:t>Preparatory</a:t>
          </a:r>
        </a:p>
      </dgm:t>
    </dgm:pt>
    <dgm:pt modelId="{66ACC81B-F882-44E2-8686-EEBC48F89016}" type="parTrans" cxnId="{0B23FA12-DA1B-411E-80B3-7BED613F84ED}">
      <dgm:prSet/>
      <dgm:spPr/>
      <dgm:t>
        <a:bodyPr/>
        <a:lstStyle/>
        <a:p>
          <a:endParaRPr lang="en-US" sz="1600"/>
        </a:p>
      </dgm:t>
    </dgm:pt>
    <dgm:pt modelId="{86B5AADF-C798-4B5F-9F52-34633B851058}" type="sibTrans" cxnId="{0B23FA12-DA1B-411E-80B3-7BED613F84ED}">
      <dgm:prSet custT="1">
        <dgm:style>
          <a:lnRef idx="0">
            <a:scrgbClr r="0" g="0" b="0"/>
          </a:lnRef>
          <a:fillRef idx="0">
            <a:scrgbClr r="0" g="0" b="0"/>
          </a:fillRef>
          <a:effectRef idx="0">
            <a:scrgbClr r="0" g="0" b="0"/>
          </a:effectRef>
          <a:fontRef idx="minor">
            <a:schemeClr val="lt1"/>
          </a:fontRef>
        </dgm:style>
      </dgm:prSet>
      <dgm:spPr>
        <a:solidFill>
          <a:srgbClr val="BFB8A6">
            <a:hueOff val="5299829"/>
            <a:satOff val="41830"/>
            <a:lumOff val="-2098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28016" tIns="128016" rIns="128016" bIns="68580" numCol="1" spcCol="1270" anchor="t" anchorCtr="0"/>
        <a:lstStyle/>
        <a:p>
          <a:pPr marL="0" lvl="0" indent="0" algn="l" defTabSz="800100">
            <a:lnSpc>
              <a:spcPct val="90000"/>
            </a:lnSpc>
            <a:spcBef>
              <a:spcPct val="0"/>
            </a:spcBef>
            <a:spcAft>
              <a:spcPct val="35000"/>
            </a:spcAft>
            <a:buNone/>
          </a:pPr>
          <a:endParaRPr lang="en-US" sz="1600" kern="1200">
            <a:solidFill>
              <a:srgbClr val="565557"/>
            </a:solidFill>
            <a:latin typeface="Arial"/>
            <a:ea typeface="+mn-ea"/>
            <a:cs typeface="+mn-cs"/>
          </a:endParaRPr>
        </a:p>
      </dgm:t>
    </dgm:pt>
    <dgm:pt modelId="{C26DF6CE-EAF2-4A5D-8052-1B33780A2E3E}">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Performed prior to work on DFOW</a:t>
          </a:r>
        </a:p>
      </dgm:t>
    </dgm:pt>
    <dgm:pt modelId="{4BFD6B12-97FB-47F8-9226-468A63D40F20}" type="parTrans" cxnId="{D9E846BE-CD47-4CE7-8EC2-BD2F347A8DFC}">
      <dgm:prSet/>
      <dgm:spPr/>
      <dgm:t>
        <a:bodyPr/>
        <a:lstStyle/>
        <a:p>
          <a:endParaRPr lang="en-US" sz="1600"/>
        </a:p>
      </dgm:t>
    </dgm:pt>
    <dgm:pt modelId="{43D3B2DD-08BA-48FE-AD28-C8106F29F165}" type="sibTrans" cxnId="{D9E846BE-CD47-4CE7-8EC2-BD2F347A8DFC}">
      <dgm:prSet/>
      <dgm:spPr/>
      <dgm:t>
        <a:bodyPr/>
        <a:lstStyle/>
        <a:p>
          <a:endParaRPr lang="en-US" sz="1600"/>
        </a:p>
      </dgm:t>
    </dgm:pt>
    <dgm:pt modelId="{403192A0-AFF9-4B70-A183-2C96460D6D77}">
      <dgm:prSet phldrT="[Text]" custT="1"/>
      <dgm:spPr>
        <a:solidFill>
          <a:schemeClr val="accent3"/>
        </a:solidFill>
      </dgm:spPr>
      <dgm:t>
        <a:bodyPr/>
        <a:lstStyle/>
        <a:p>
          <a:r>
            <a:rPr lang="en-US" sz="2000" dirty="0"/>
            <a:t>Initial</a:t>
          </a:r>
        </a:p>
      </dgm:t>
    </dgm:pt>
    <dgm:pt modelId="{2B2C1954-3E09-4C1B-AF8C-4948A92244BE}" type="parTrans" cxnId="{082B7631-5015-4E37-84EB-0DAD91D9EC8D}">
      <dgm:prSet/>
      <dgm:spPr/>
      <dgm:t>
        <a:bodyPr/>
        <a:lstStyle/>
        <a:p>
          <a:endParaRPr lang="en-US" sz="1600"/>
        </a:p>
      </dgm:t>
    </dgm:pt>
    <dgm:pt modelId="{DC3F523A-AD9A-4D2D-A275-1FE7A727B4B9}" type="sibTrans" cxnId="{082B7631-5015-4E37-84EB-0DAD91D9EC8D}">
      <dgm:prSet custT="1"/>
      <dgm:spPr>
        <a:solidFill>
          <a:srgbClr val="FFCC01"/>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99136" tIns="199136" rIns="199136" bIns="106680" numCol="1" spcCol="1270" anchor="t" anchorCtr="0"/>
        <a:lstStyle/>
        <a:p>
          <a:pPr marL="0" lvl="0" indent="0" algn="l" defTabSz="1244600">
            <a:lnSpc>
              <a:spcPct val="90000"/>
            </a:lnSpc>
            <a:spcBef>
              <a:spcPct val="0"/>
            </a:spcBef>
            <a:spcAft>
              <a:spcPct val="35000"/>
            </a:spcAft>
            <a:buNone/>
          </a:pPr>
          <a:endParaRPr lang="en-US" sz="2400" kern="1200">
            <a:solidFill>
              <a:srgbClr val="565557"/>
            </a:solidFill>
            <a:latin typeface="Arial"/>
            <a:ea typeface="+mn-ea"/>
            <a:cs typeface="+mn-cs"/>
          </a:endParaRPr>
        </a:p>
      </dgm:t>
    </dgm:pt>
    <dgm:pt modelId="{8F6C836C-1050-4572-9C7D-3A1C0CEFEBA1}">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Must be held at the beginning of physical work on DFOW</a:t>
          </a:r>
        </a:p>
      </dgm:t>
    </dgm:pt>
    <dgm:pt modelId="{15069AD4-D44E-49D5-8392-A8583B7D28AC}" type="parTrans" cxnId="{7FDC0A93-6D70-40E9-84D7-BA118132409E}">
      <dgm:prSet/>
      <dgm:spPr/>
      <dgm:t>
        <a:bodyPr/>
        <a:lstStyle/>
        <a:p>
          <a:endParaRPr lang="en-US" sz="1600"/>
        </a:p>
      </dgm:t>
    </dgm:pt>
    <dgm:pt modelId="{C96B4F11-D2EC-423B-90FA-1A1F64DC887A}" type="sibTrans" cxnId="{7FDC0A93-6D70-40E9-84D7-BA118132409E}">
      <dgm:prSet/>
      <dgm:spPr/>
      <dgm:t>
        <a:bodyPr/>
        <a:lstStyle/>
        <a:p>
          <a:endParaRPr lang="en-US" sz="1600"/>
        </a:p>
      </dgm:t>
    </dgm:pt>
    <dgm:pt modelId="{9412D258-B7D4-4D95-B274-60A19BE8B146}">
      <dgm:prSet phldrT="[Text]" custT="1"/>
      <dgm:spPr>
        <a:solidFill>
          <a:schemeClr val="accent5"/>
        </a:solidFill>
      </dgm:spPr>
      <dgm:t>
        <a:bodyPr/>
        <a:lstStyle/>
        <a:p>
          <a:r>
            <a:rPr lang="en-US" sz="2000" dirty="0">
              <a:solidFill>
                <a:schemeClr val="bg1">
                  <a:lumMod val="40000"/>
                  <a:lumOff val="60000"/>
                </a:schemeClr>
              </a:solidFill>
            </a:rPr>
            <a:t>Follow-up</a:t>
          </a:r>
        </a:p>
      </dgm:t>
    </dgm:pt>
    <dgm:pt modelId="{EDE05421-27FD-4603-AE87-9A73BAB10674}" type="parTrans" cxnId="{72614351-D651-4437-B729-0F425C6CA9BA}">
      <dgm:prSet/>
      <dgm:spPr/>
      <dgm:t>
        <a:bodyPr/>
        <a:lstStyle/>
        <a:p>
          <a:endParaRPr lang="en-US" sz="1600"/>
        </a:p>
      </dgm:t>
    </dgm:pt>
    <dgm:pt modelId="{8B059504-3AC2-4C84-A42F-04B538F07EAB}" type="sibTrans" cxnId="{72614351-D651-4437-B729-0F425C6CA9BA}">
      <dgm:prSet/>
      <dgm:spPr/>
      <dgm:t>
        <a:bodyPr/>
        <a:lstStyle/>
        <a:p>
          <a:endParaRPr lang="en-US" sz="1600"/>
        </a:p>
      </dgm:t>
    </dgm:pt>
    <dgm:pt modelId="{8C7E04E6-B9A6-4685-BCE9-228CCE3E9DB3}">
      <dgm:prSet phldrT="[Text]" custT="1"/>
      <dgm:spPr>
        <a:gradFill flip="none" rotWithShape="0">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On-going series of inspections of work in progress</a:t>
          </a:r>
        </a:p>
      </dgm:t>
    </dgm:pt>
    <dgm:pt modelId="{9CBB1739-151A-4A18-8B32-2B8DF6D81D59}" type="parTrans" cxnId="{2EF8CFB4-E1A0-435D-A8E0-FBB63FFA921C}">
      <dgm:prSet/>
      <dgm:spPr/>
      <dgm:t>
        <a:bodyPr/>
        <a:lstStyle/>
        <a:p>
          <a:endParaRPr lang="en-US" sz="1600"/>
        </a:p>
      </dgm:t>
    </dgm:pt>
    <dgm:pt modelId="{C8943EBB-457B-4E85-BDF7-DC06CD833EC7}" type="sibTrans" cxnId="{2EF8CFB4-E1A0-435D-A8E0-FBB63FFA921C}">
      <dgm:prSet/>
      <dgm:spPr/>
      <dgm:t>
        <a:bodyPr/>
        <a:lstStyle/>
        <a:p>
          <a:endParaRPr lang="en-US" sz="1600"/>
        </a:p>
      </dgm:t>
    </dgm:pt>
    <dgm:pt modelId="{5A826A16-D625-467D-8FA4-E979C31EE75C}">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Review of applicable specifications &amp; plans</a:t>
          </a:r>
        </a:p>
      </dgm:t>
    </dgm:pt>
    <dgm:pt modelId="{7A97CF14-2D79-4B7B-A3F6-A346DD11F740}" type="parTrans" cxnId="{656740B4-C6BE-44D0-8375-E7869F0558E4}">
      <dgm:prSet/>
      <dgm:spPr/>
      <dgm:t>
        <a:bodyPr/>
        <a:lstStyle/>
        <a:p>
          <a:endParaRPr lang="en-US" sz="1600"/>
        </a:p>
      </dgm:t>
    </dgm:pt>
    <dgm:pt modelId="{40649050-9C6A-4ADE-A2D9-5E1F16360868}" type="sibTrans" cxnId="{656740B4-C6BE-44D0-8375-E7869F0558E4}">
      <dgm:prSet/>
      <dgm:spPr/>
      <dgm:t>
        <a:bodyPr/>
        <a:lstStyle/>
        <a:p>
          <a:endParaRPr lang="en-US" sz="1600"/>
        </a:p>
      </dgm:t>
    </dgm:pt>
    <dgm:pt modelId="{B341F4C0-2DE7-42D9-A398-88FECCD5F701}">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Approved submittals</a:t>
          </a:r>
        </a:p>
      </dgm:t>
    </dgm:pt>
    <dgm:pt modelId="{57A52251-7835-4EB1-B87A-D44095723394}" type="parTrans" cxnId="{1C56246F-A93A-42E4-B337-0F3D72F72A5E}">
      <dgm:prSet/>
      <dgm:spPr/>
      <dgm:t>
        <a:bodyPr/>
        <a:lstStyle/>
        <a:p>
          <a:endParaRPr lang="en-US" sz="1600"/>
        </a:p>
      </dgm:t>
    </dgm:pt>
    <dgm:pt modelId="{9C76DC92-C6B2-4F18-AE42-423743C3B77D}" type="sibTrans" cxnId="{1C56246F-A93A-42E4-B337-0F3D72F72A5E}">
      <dgm:prSet/>
      <dgm:spPr/>
      <dgm:t>
        <a:bodyPr/>
        <a:lstStyle/>
        <a:p>
          <a:endParaRPr lang="en-US" sz="1600"/>
        </a:p>
      </dgm:t>
    </dgm:pt>
    <dgm:pt modelId="{ADF28AFD-1630-4461-B393-D1D2F0BBC335}">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Materials check</a:t>
          </a:r>
        </a:p>
      </dgm:t>
    </dgm:pt>
    <dgm:pt modelId="{F7DBD496-1B03-4424-8738-D15D3B2FD951}" type="parTrans" cxnId="{74AE47AA-38A1-4614-8834-C3B7053F357D}">
      <dgm:prSet/>
      <dgm:spPr/>
      <dgm:t>
        <a:bodyPr/>
        <a:lstStyle/>
        <a:p>
          <a:endParaRPr lang="en-US" sz="1600"/>
        </a:p>
      </dgm:t>
    </dgm:pt>
    <dgm:pt modelId="{D9908736-A62E-48C1-8585-F226815FC4E6}" type="sibTrans" cxnId="{74AE47AA-38A1-4614-8834-C3B7053F357D}">
      <dgm:prSet/>
      <dgm:spPr/>
      <dgm:t>
        <a:bodyPr/>
        <a:lstStyle/>
        <a:p>
          <a:endParaRPr lang="en-US" sz="1600"/>
        </a:p>
      </dgm:t>
    </dgm:pt>
    <dgm:pt modelId="{5E38442A-FB34-4329-AF02-4D0F6066AE50}">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Review of preceding work</a:t>
          </a:r>
        </a:p>
      </dgm:t>
    </dgm:pt>
    <dgm:pt modelId="{2047856E-F600-45F0-BDCB-226E3CDE61AF}" type="parTrans" cxnId="{521B0D84-AED0-4891-B66D-2C9FC03C51AC}">
      <dgm:prSet/>
      <dgm:spPr/>
      <dgm:t>
        <a:bodyPr/>
        <a:lstStyle/>
        <a:p>
          <a:endParaRPr lang="en-US" sz="1600"/>
        </a:p>
      </dgm:t>
    </dgm:pt>
    <dgm:pt modelId="{2BFF0AFB-825D-4D57-A14E-26922711EFEF}" type="sibTrans" cxnId="{521B0D84-AED0-4891-B66D-2C9FC03C51AC}">
      <dgm:prSet/>
      <dgm:spPr/>
      <dgm:t>
        <a:bodyPr/>
        <a:lstStyle/>
        <a:p>
          <a:endParaRPr lang="en-US" sz="1600"/>
        </a:p>
      </dgm:t>
    </dgm:pt>
    <dgm:pt modelId="{13C4612F-E52B-48D6-9358-F48FE9B0BAB7}">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Check of repetitive deficiencies</a:t>
          </a:r>
        </a:p>
      </dgm:t>
    </dgm:pt>
    <dgm:pt modelId="{63D88ED7-7522-48F9-85AB-C122954C6F5E}" type="parTrans" cxnId="{268E321F-C65B-401E-B7AA-CDC0B5223C4A}">
      <dgm:prSet/>
      <dgm:spPr/>
      <dgm:t>
        <a:bodyPr/>
        <a:lstStyle/>
        <a:p>
          <a:endParaRPr lang="en-US" sz="1600"/>
        </a:p>
      </dgm:t>
    </dgm:pt>
    <dgm:pt modelId="{300D4311-CF51-475C-A033-B7C6F9E8281C}" type="sibTrans" cxnId="{268E321F-C65B-401E-B7AA-CDC0B5223C4A}">
      <dgm:prSet/>
      <dgm:spPr/>
      <dgm:t>
        <a:bodyPr/>
        <a:lstStyle/>
        <a:p>
          <a:endParaRPr lang="en-US" sz="1600"/>
        </a:p>
      </dgm:t>
    </dgm:pt>
    <dgm:pt modelId="{C3A64097-E869-4630-B2C1-644E8DE0D300}">
      <dgm:prSet phldrT="[Tex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Documented on preparatory phase checklist</a:t>
          </a:r>
        </a:p>
      </dgm:t>
    </dgm:pt>
    <dgm:pt modelId="{3EF7C082-2344-4698-9DD9-2B55F070E110}" type="parTrans" cxnId="{C989C156-3183-4B59-B0FE-931E8AD1E119}">
      <dgm:prSet/>
      <dgm:spPr/>
      <dgm:t>
        <a:bodyPr/>
        <a:lstStyle/>
        <a:p>
          <a:endParaRPr lang="en-US" sz="1600"/>
        </a:p>
      </dgm:t>
    </dgm:pt>
    <dgm:pt modelId="{06729DEE-26BD-45EE-B3E2-493CAD0FE35B}" type="sibTrans" cxnId="{C989C156-3183-4B59-B0FE-931E8AD1E119}">
      <dgm:prSet/>
      <dgm:spPr/>
      <dgm:t>
        <a:bodyPr/>
        <a:lstStyle/>
        <a:p>
          <a:endParaRPr lang="en-US" sz="1600"/>
        </a:p>
      </dgm:t>
    </dgm:pt>
    <dgm:pt modelId="{247517F7-CDA4-415B-8D07-30286AF95F36}">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Review preparatory meeting notes</a:t>
          </a:r>
        </a:p>
      </dgm:t>
    </dgm:pt>
    <dgm:pt modelId="{C89160E4-6EE7-419A-832E-4776F014E416}" type="parTrans" cxnId="{3CE355D6-5AEB-4DB7-B14A-A0A77EBCDF9C}">
      <dgm:prSet/>
      <dgm:spPr/>
      <dgm:t>
        <a:bodyPr/>
        <a:lstStyle/>
        <a:p>
          <a:endParaRPr lang="en-US" sz="1600"/>
        </a:p>
      </dgm:t>
    </dgm:pt>
    <dgm:pt modelId="{444A8E71-5EB8-48AA-A4EF-B23958D0EE92}" type="sibTrans" cxnId="{3CE355D6-5AEB-4DB7-B14A-A0A77EBCDF9C}">
      <dgm:prSet/>
      <dgm:spPr/>
      <dgm:t>
        <a:bodyPr/>
        <a:lstStyle/>
        <a:p>
          <a:endParaRPr lang="en-US" sz="1600"/>
        </a:p>
      </dgm:t>
    </dgm:pt>
    <dgm:pt modelId="{5145B697-D3FD-4497-A525-FBAF4073365E}">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Check preliminary work</a:t>
          </a:r>
        </a:p>
      </dgm:t>
    </dgm:pt>
    <dgm:pt modelId="{D762C724-D041-4FB5-9C57-F2483E26A52C}" type="parTrans" cxnId="{D4733365-055D-40AE-8B1B-23BC7DC36352}">
      <dgm:prSet/>
      <dgm:spPr/>
      <dgm:t>
        <a:bodyPr/>
        <a:lstStyle/>
        <a:p>
          <a:endParaRPr lang="en-US" sz="1600"/>
        </a:p>
      </dgm:t>
    </dgm:pt>
    <dgm:pt modelId="{78E1179A-85B3-44C5-8BE5-55D184AD4421}" type="sibTrans" cxnId="{D4733365-055D-40AE-8B1B-23BC7DC36352}">
      <dgm:prSet/>
      <dgm:spPr/>
      <dgm:t>
        <a:bodyPr/>
        <a:lstStyle/>
        <a:p>
          <a:endParaRPr lang="en-US" sz="1600"/>
        </a:p>
      </dgm:t>
    </dgm:pt>
    <dgm:pt modelId="{C2E0CCA3-6E81-4226-95F5-BEFB6EFB37C6}">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Verify adequacy of controls; establish level of workmanship</a:t>
          </a:r>
        </a:p>
      </dgm:t>
    </dgm:pt>
    <dgm:pt modelId="{4063CEA0-1E27-4249-80CD-D0ACF8545EE0}" type="parTrans" cxnId="{6CAEE8D6-9F01-4235-8AA9-910C450D76E9}">
      <dgm:prSet/>
      <dgm:spPr/>
      <dgm:t>
        <a:bodyPr/>
        <a:lstStyle/>
        <a:p>
          <a:endParaRPr lang="en-US" sz="1600"/>
        </a:p>
      </dgm:t>
    </dgm:pt>
    <dgm:pt modelId="{669DEF5A-E383-4958-BE9E-8EFC12FBD31F}" type="sibTrans" cxnId="{6CAEE8D6-9F01-4235-8AA9-910C450D76E9}">
      <dgm:prSet/>
      <dgm:spPr/>
      <dgm:t>
        <a:bodyPr/>
        <a:lstStyle/>
        <a:p>
          <a:endParaRPr lang="en-US" sz="1600"/>
        </a:p>
      </dgm:t>
    </dgm:pt>
    <dgm:pt modelId="{E24F8CE0-4A13-4927-BF9F-5242EFEE1A72}">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Resolve all differences</a:t>
          </a:r>
        </a:p>
      </dgm:t>
    </dgm:pt>
    <dgm:pt modelId="{81C958B3-BAEA-4F88-BA8D-8E03C68948CE}" type="parTrans" cxnId="{DA37668C-168C-4B1C-9C70-B7737C10275E}">
      <dgm:prSet/>
      <dgm:spPr/>
      <dgm:t>
        <a:bodyPr/>
        <a:lstStyle/>
        <a:p>
          <a:endParaRPr lang="en-US" sz="1600"/>
        </a:p>
      </dgm:t>
    </dgm:pt>
    <dgm:pt modelId="{5B6A249C-DFDC-48C9-BB77-B963AC02C093}" type="sibTrans" cxnId="{DA37668C-168C-4B1C-9C70-B7737C10275E}">
      <dgm:prSet/>
      <dgm:spPr/>
      <dgm:t>
        <a:bodyPr/>
        <a:lstStyle/>
        <a:p>
          <a:endParaRPr lang="en-US" sz="1600"/>
        </a:p>
      </dgm:t>
    </dgm:pt>
    <dgm:pt modelId="{550C82E1-7C32-4402-9B2C-066B4332AC58}">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Discuss site safety requirements &amp; the activity hazard analysis with all workers</a:t>
          </a:r>
        </a:p>
      </dgm:t>
    </dgm:pt>
    <dgm:pt modelId="{799C5FD9-B187-4498-9986-711E2E3065FE}" type="parTrans" cxnId="{3FD2B061-E96B-431A-9C10-786ECB89BAC5}">
      <dgm:prSet/>
      <dgm:spPr/>
      <dgm:t>
        <a:bodyPr/>
        <a:lstStyle/>
        <a:p>
          <a:endParaRPr lang="en-US" sz="1600"/>
        </a:p>
      </dgm:t>
    </dgm:pt>
    <dgm:pt modelId="{BECC8D9B-2CCF-46CA-846A-D18FE75C3241}" type="sibTrans" cxnId="{3FD2B061-E96B-431A-9C10-786ECB89BAC5}">
      <dgm:prSet/>
      <dgm:spPr/>
      <dgm:t>
        <a:bodyPr/>
        <a:lstStyle/>
        <a:p>
          <a:endParaRPr lang="en-US" sz="1600"/>
        </a:p>
      </dgm:t>
    </dgm:pt>
    <dgm:pt modelId="{4AA0CE8B-7AE9-456E-B05F-D95ED4681EA3}">
      <dgm:prSet phldrT="[Text]" custT="1"/>
      <dgm:spPr>
        <a:gradFill flip="none" rotWithShape="0">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Documented on Daily Reports </a:t>
          </a:r>
        </a:p>
      </dgm:t>
    </dgm:pt>
    <dgm:pt modelId="{855E5CF6-AA6A-4A40-BC18-9F9856B0972E}" type="parTrans" cxnId="{817E12EF-3216-4E24-87A3-56C63FC72B31}">
      <dgm:prSet/>
      <dgm:spPr/>
      <dgm:t>
        <a:bodyPr/>
        <a:lstStyle/>
        <a:p>
          <a:endParaRPr lang="en-US" sz="1600"/>
        </a:p>
      </dgm:t>
    </dgm:pt>
    <dgm:pt modelId="{28D2F563-339F-4F31-ADC6-09F1C919C599}" type="sibTrans" cxnId="{817E12EF-3216-4E24-87A3-56C63FC72B31}">
      <dgm:prSet/>
      <dgm:spPr/>
      <dgm:t>
        <a:bodyPr/>
        <a:lstStyle/>
        <a:p>
          <a:endParaRPr lang="en-US" sz="1600"/>
        </a:p>
      </dgm:t>
    </dgm:pt>
    <dgm:pt modelId="{E38E5CAD-AE83-4B84-8D93-188B7662DB48}">
      <dgm:prSet phldrT="[Text]" custT="1"/>
      <dgm:spPr>
        <a:gradFill flip="none" rotWithShape="0">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Continued throughout construction process	</a:t>
          </a:r>
        </a:p>
      </dgm:t>
    </dgm:pt>
    <dgm:pt modelId="{24F530AF-6757-4FFA-9BFE-820839CB8466}" type="parTrans" cxnId="{8E079281-F490-4B95-8779-08ABE73329B4}">
      <dgm:prSet/>
      <dgm:spPr/>
      <dgm:t>
        <a:bodyPr/>
        <a:lstStyle/>
        <a:p>
          <a:endParaRPr lang="en-US" sz="1600"/>
        </a:p>
      </dgm:t>
    </dgm:pt>
    <dgm:pt modelId="{95813EFF-7578-47C0-BF5F-00C3BDD518D5}" type="sibTrans" cxnId="{8E079281-F490-4B95-8779-08ABE73329B4}">
      <dgm:prSet/>
      <dgm:spPr/>
      <dgm:t>
        <a:bodyPr/>
        <a:lstStyle/>
        <a:p>
          <a:endParaRPr lang="en-US" sz="1600"/>
        </a:p>
      </dgm:t>
    </dgm:pt>
    <dgm:pt modelId="{BA47E2EA-1630-43D5-8611-D95B6C2F98ED}">
      <dgm:prSet phldrT="[Text]" custT="1"/>
      <dgm:spPr>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spcFirstLastPara="0" vert="horz" wrap="square" lIns="113792" tIns="113792" rIns="113792" bIns="60960" numCol="1" spcCol="1270" anchor="t" anchorCtr="0"/>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Documented on initial phase checklist</a:t>
          </a:r>
        </a:p>
      </dgm:t>
    </dgm:pt>
    <dgm:pt modelId="{BA4883E9-8796-4817-BB42-92BEAE334520}" type="parTrans" cxnId="{FDDED962-7C73-4D29-8C85-05EF34468531}">
      <dgm:prSet/>
      <dgm:spPr/>
      <dgm:t>
        <a:bodyPr/>
        <a:lstStyle/>
        <a:p>
          <a:endParaRPr lang="en-US" sz="1600"/>
        </a:p>
      </dgm:t>
    </dgm:pt>
    <dgm:pt modelId="{54F0830F-9B5F-432A-9514-04C030BC0181}" type="sibTrans" cxnId="{FDDED962-7C73-4D29-8C85-05EF34468531}">
      <dgm:prSet/>
      <dgm:spPr/>
      <dgm:t>
        <a:bodyPr/>
        <a:lstStyle/>
        <a:p>
          <a:endParaRPr lang="en-US" sz="1600"/>
        </a:p>
      </dgm:t>
    </dgm:pt>
    <dgm:pt modelId="{2E6087FC-95CD-455E-B84F-5381D15D0A56}" type="pres">
      <dgm:prSet presAssocID="{2B57625B-E0B3-48B9-830F-1354964C4FCD}" presName="linearFlow" presStyleCnt="0">
        <dgm:presLayoutVars>
          <dgm:dir/>
          <dgm:animLvl val="lvl"/>
          <dgm:resizeHandles val="exact"/>
        </dgm:presLayoutVars>
      </dgm:prSet>
      <dgm:spPr/>
    </dgm:pt>
    <dgm:pt modelId="{1555A9D9-0197-4F9B-9438-145897409977}" type="pres">
      <dgm:prSet presAssocID="{8B81BCD6-ACC0-4CB2-81A9-4FD5A1A4592C}" presName="composite" presStyleCnt="0"/>
      <dgm:spPr/>
    </dgm:pt>
    <dgm:pt modelId="{6DD4A21D-BDFA-4F6B-ABDD-03CD748C9363}" type="pres">
      <dgm:prSet presAssocID="{8B81BCD6-ACC0-4CB2-81A9-4FD5A1A4592C}" presName="parTx" presStyleLbl="node1" presStyleIdx="0" presStyleCnt="3">
        <dgm:presLayoutVars>
          <dgm:chMax val="0"/>
          <dgm:chPref val="0"/>
          <dgm:bulletEnabled val="1"/>
        </dgm:presLayoutVars>
      </dgm:prSet>
      <dgm:spPr/>
    </dgm:pt>
    <dgm:pt modelId="{3B4D920B-E196-434F-B226-4FE1E8B61FF9}" type="pres">
      <dgm:prSet presAssocID="{8B81BCD6-ACC0-4CB2-81A9-4FD5A1A4592C}" presName="parSh" presStyleLbl="node1" presStyleIdx="0" presStyleCnt="3"/>
      <dgm:spPr/>
    </dgm:pt>
    <dgm:pt modelId="{DF75C3E3-F70C-41A7-9A91-D3B3E5D89D80}" type="pres">
      <dgm:prSet presAssocID="{8B81BCD6-ACC0-4CB2-81A9-4FD5A1A4592C}" presName="desTx" presStyleLbl="fgAcc1" presStyleIdx="0" presStyleCnt="3">
        <dgm:presLayoutVars>
          <dgm:bulletEnabled val="1"/>
        </dgm:presLayoutVars>
      </dgm:prSet>
      <dgm:spPr/>
    </dgm:pt>
    <dgm:pt modelId="{754C3E8F-6D60-4735-864C-23AE9CBC7834}" type="pres">
      <dgm:prSet presAssocID="{86B5AADF-C798-4B5F-9F52-34633B851058}" presName="sibTrans" presStyleLbl="sibTrans2D1" presStyleIdx="0" presStyleCnt="2"/>
      <dgm:spPr/>
    </dgm:pt>
    <dgm:pt modelId="{F12C18DC-04EC-4C01-A1AD-003D59559E2B}" type="pres">
      <dgm:prSet presAssocID="{86B5AADF-C798-4B5F-9F52-34633B851058}" presName="connTx" presStyleLbl="sibTrans2D1" presStyleIdx="0" presStyleCnt="2"/>
      <dgm:spPr/>
    </dgm:pt>
    <dgm:pt modelId="{6CFCC0D4-6B96-4864-96A2-178E91D0E40B}" type="pres">
      <dgm:prSet presAssocID="{403192A0-AFF9-4B70-A183-2C96460D6D77}" presName="composite" presStyleCnt="0"/>
      <dgm:spPr/>
    </dgm:pt>
    <dgm:pt modelId="{31647748-AB12-41F0-8C21-57AF2B9C6448}" type="pres">
      <dgm:prSet presAssocID="{403192A0-AFF9-4B70-A183-2C96460D6D77}" presName="parTx" presStyleLbl="node1" presStyleIdx="0" presStyleCnt="3">
        <dgm:presLayoutVars>
          <dgm:chMax val="0"/>
          <dgm:chPref val="0"/>
          <dgm:bulletEnabled val="1"/>
        </dgm:presLayoutVars>
      </dgm:prSet>
      <dgm:spPr/>
    </dgm:pt>
    <dgm:pt modelId="{BF8C9EB9-987E-4D4A-B4E7-FB8FF0C6E019}" type="pres">
      <dgm:prSet presAssocID="{403192A0-AFF9-4B70-A183-2C96460D6D77}" presName="parSh" presStyleLbl="node1" presStyleIdx="1" presStyleCnt="3"/>
      <dgm:spPr/>
    </dgm:pt>
    <dgm:pt modelId="{A5CC4645-737D-4F0F-ADC1-BE0FE76BC2C8}" type="pres">
      <dgm:prSet presAssocID="{403192A0-AFF9-4B70-A183-2C96460D6D77}" presName="desTx" presStyleLbl="fgAcc1" presStyleIdx="1" presStyleCnt="3">
        <dgm:presLayoutVars>
          <dgm:bulletEnabled val="1"/>
        </dgm:presLayoutVars>
      </dgm:prSet>
      <dgm:spPr/>
    </dgm:pt>
    <dgm:pt modelId="{9044CB42-4E34-44D2-9A09-531C9258C7E0}" type="pres">
      <dgm:prSet presAssocID="{DC3F523A-AD9A-4D2D-A275-1FE7A727B4B9}" presName="sibTrans" presStyleLbl="sibTrans2D1" presStyleIdx="1" presStyleCnt="2"/>
      <dgm:spPr/>
    </dgm:pt>
    <dgm:pt modelId="{938A9C9B-C315-487F-8F39-2A710D871779}" type="pres">
      <dgm:prSet presAssocID="{DC3F523A-AD9A-4D2D-A275-1FE7A727B4B9}" presName="connTx" presStyleLbl="sibTrans2D1" presStyleIdx="1" presStyleCnt="2"/>
      <dgm:spPr/>
    </dgm:pt>
    <dgm:pt modelId="{29EC7CC9-68A5-426F-ACCC-98A479045A7B}" type="pres">
      <dgm:prSet presAssocID="{9412D258-B7D4-4D95-B274-60A19BE8B146}" presName="composite" presStyleCnt="0"/>
      <dgm:spPr/>
    </dgm:pt>
    <dgm:pt modelId="{8E5E4916-3395-4989-B60A-34A9B6AADD1A}" type="pres">
      <dgm:prSet presAssocID="{9412D258-B7D4-4D95-B274-60A19BE8B146}" presName="parTx" presStyleLbl="node1" presStyleIdx="1" presStyleCnt="3">
        <dgm:presLayoutVars>
          <dgm:chMax val="0"/>
          <dgm:chPref val="0"/>
          <dgm:bulletEnabled val="1"/>
        </dgm:presLayoutVars>
      </dgm:prSet>
      <dgm:spPr/>
    </dgm:pt>
    <dgm:pt modelId="{39EB3BDC-F81A-4F6A-8290-C13970A2F5E2}" type="pres">
      <dgm:prSet presAssocID="{9412D258-B7D4-4D95-B274-60A19BE8B146}" presName="parSh" presStyleLbl="node1" presStyleIdx="2" presStyleCnt="3"/>
      <dgm:spPr/>
    </dgm:pt>
    <dgm:pt modelId="{4622D2AA-EBA1-4605-87E5-9D50C5DE3938}" type="pres">
      <dgm:prSet presAssocID="{9412D258-B7D4-4D95-B274-60A19BE8B146}" presName="desTx" presStyleLbl="fgAcc1" presStyleIdx="2" presStyleCnt="3">
        <dgm:presLayoutVars>
          <dgm:bulletEnabled val="1"/>
        </dgm:presLayoutVars>
      </dgm:prSet>
      <dgm:spPr/>
    </dgm:pt>
  </dgm:ptLst>
  <dgm:cxnLst>
    <dgm:cxn modelId="{7B5C0A04-578D-479E-B333-069E11ED2365}" type="presOf" srcId="{E38E5CAD-AE83-4B84-8D93-188B7662DB48}" destId="{4622D2AA-EBA1-4605-87E5-9D50C5DE3938}" srcOrd="0" destOrd="2" presId="urn:microsoft.com/office/officeart/2005/8/layout/process3"/>
    <dgm:cxn modelId="{04024C0C-7B08-46DE-B80E-4BC3D0F629FB}" type="presOf" srcId="{C2E0CCA3-6E81-4226-95F5-BEFB6EFB37C6}" destId="{A5CC4645-737D-4F0F-ADC1-BE0FE76BC2C8}" srcOrd="0" destOrd="3" presId="urn:microsoft.com/office/officeart/2005/8/layout/process3"/>
    <dgm:cxn modelId="{0B23FA12-DA1B-411E-80B3-7BED613F84ED}" srcId="{2B57625B-E0B3-48B9-830F-1354964C4FCD}" destId="{8B81BCD6-ACC0-4CB2-81A9-4FD5A1A4592C}" srcOrd="0" destOrd="0" parTransId="{66ACC81B-F882-44E2-8686-EEBC48F89016}" sibTransId="{86B5AADF-C798-4B5F-9F52-34633B851058}"/>
    <dgm:cxn modelId="{4E601913-452D-4BF5-B00D-079C40F57969}" type="presOf" srcId="{2B57625B-E0B3-48B9-830F-1354964C4FCD}" destId="{2E6087FC-95CD-455E-B84F-5381D15D0A56}" srcOrd="0" destOrd="0" presId="urn:microsoft.com/office/officeart/2005/8/layout/process3"/>
    <dgm:cxn modelId="{268E321F-C65B-401E-B7AA-CDC0B5223C4A}" srcId="{8B81BCD6-ACC0-4CB2-81A9-4FD5A1A4592C}" destId="{13C4612F-E52B-48D6-9358-F48FE9B0BAB7}" srcOrd="5" destOrd="0" parTransId="{63D88ED7-7522-48F9-85AB-C122954C6F5E}" sibTransId="{300D4311-CF51-475C-A033-B7C6F9E8281C}"/>
    <dgm:cxn modelId="{082B7631-5015-4E37-84EB-0DAD91D9EC8D}" srcId="{2B57625B-E0B3-48B9-830F-1354964C4FCD}" destId="{403192A0-AFF9-4B70-A183-2C96460D6D77}" srcOrd="1" destOrd="0" parTransId="{2B2C1954-3E09-4C1B-AF8C-4948A92244BE}" sibTransId="{DC3F523A-AD9A-4D2D-A275-1FE7A727B4B9}"/>
    <dgm:cxn modelId="{FA716B37-DE19-4484-9802-EE3EC0CF9736}" type="presOf" srcId="{8B81BCD6-ACC0-4CB2-81A9-4FD5A1A4592C}" destId="{6DD4A21D-BDFA-4F6B-ABDD-03CD748C9363}" srcOrd="0" destOrd="0" presId="urn:microsoft.com/office/officeart/2005/8/layout/process3"/>
    <dgm:cxn modelId="{5335E037-BF4A-4A1D-9036-BD8720DA7787}" type="presOf" srcId="{8C7E04E6-B9A6-4685-BCE9-228CCE3E9DB3}" destId="{4622D2AA-EBA1-4605-87E5-9D50C5DE3938}" srcOrd="0" destOrd="0" presId="urn:microsoft.com/office/officeart/2005/8/layout/process3"/>
    <dgm:cxn modelId="{C13A2F39-434C-4466-9DB1-3F5842B4DD3E}" type="presOf" srcId="{247517F7-CDA4-415B-8D07-30286AF95F36}" destId="{A5CC4645-737D-4F0F-ADC1-BE0FE76BC2C8}" srcOrd="0" destOrd="1" presId="urn:microsoft.com/office/officeart/2005/8/layout/process3"/>
    <dgm:cxn modelId="{8F36535E-4E70-4C2D-B10B-149855BEE492}" type="presOf" srcId="{E24F8CE0-4A13-4927-BF9F-5242EFEE1A72}" destId="{A5CC4645-737D-4F0F-ADC1-BE0FE76BC2C8}" srcOrd="0" destOrd="4" presId="urn:microsoft.com/office/officeart/2005/8/layout/process3"/>
    <dgm:cxn modelId="{3FD2B061-E96B-431A-9C10-786ECB89BAC5}" srcId="{403192A0-AFF9-4B70-A183-2C96460D6D77}" destId="{550C82E1-7C32-4402-9B2C-066B4332AC58}" srcOrd="5" destOrd="0" parTransId="{799C5FD9-B187-4498-9986-711E2E3065FE}" sibTransId="{BECC8D9B-2CCF-46CA-846A-D18FE75C3241}"/>
    <dgm:cxn modelId="{FDDED962-7C73-4D29-8C85-05EF34468531}" srcId="{403192A0-AFF9-4B70-A183-2C96460D6D77}" destId="{BA47E2EA-1630-43D5-8611-D95B6C2F98ED}" srcOrd="6" destOrd="0" parTransId="{BA4883E9-8796-4817-BB42-92BEAE334520}" sibTransId="{54F0830F-9B5F-432A-9514-04C030BC0181}"/>
    <dgm:cxn modelId="{D4733365-055D-40AE-8B1B-23BC7DC36352}" srcId="{403192A0-AFF9-4B70-A183-2C96460D6D77}" destId="{5145B697-D3FD-4497-A525-FBAF4073365E}" srcOrd="2" destOrd="0" parTransId="{D762C724-D041-4FB5-9C57-F2483E26A52C}" sibTransId="{78E1179A-85B3-44C5-8BE5-55D184AD4421}"/>
    <dgm:cxn modelId="{161A0249-5B92-4C4E-9206-B3326284F174}" type="presOf" srcId="{86B5AADF-C798-4B5F-9F52-34633B851058}" destId="{F12C18DC-04EC-4C01-A1AD-003D59559E2B}" srcOrd="1" destOrd="0" presId="urn:microsoft.com/office/officeart/2005/8/layout/process3"/>
    <dgm:cxn modelId="{EBB1376E-8E76-4C92-B90B-7CC0F4364910}" type="presOf" srcId="{86B5AADF-C798-4B5F-9F52-34633B851058}" destId="{754C3E8F-6D60-4735-864C-23AE9CBC7834}" srcOrd="0" destOrd="0" presId="urn:microsoft.com/office/officeart/2005/8/layout/process3"/>
    <dgm:cxn modelId="{1C56246F-A93A-42E4-B337-0F3D72F72A5E}" srcId="{8B81BCD6-ACC0-4CB2-81A9-4FD5A1A4592C}" destId="{B341F4C0-2DE7-42D9-A398-88FECCD5F701}" srcOrd="2" destOrd="0" parTransId="{57A52251-7835-4EB1-B87A-D44095723394}" sibTransId="{9C76DC92-C6B2-4F18-AE42-423743C3B77D}"/>
    <dgm:cxn modelId="{72614351-D651-4437-B729-0F425C6CA9BA}" srcId="{2B57625B-E0B3-48B9-830F-1354964C4FCD}" destId="{9412D258-B7D4-4D95-B274-60A19BE8B146}" srcOrd="2" destOrd="0" parTransId="{EDE05421-27FD-4603-AE87-9A73BAB10674}" sibTransId="{8B059504-3AC2-4C84-A42F-04B538F07EAB}"/>
    <dgm:cxn modelId="{E0FF4B53-3BA7-4757-B616-AEF66A9A2BB6}" type="presOf" srcId="{ADF28AFD-1630-4461-B393-D1D2F0BBC335}" destId="{DF75C3E3-F70C-41A7-9A91-D3B3E5D89D80}" srcOrd="0" destOrd="3" presId="urn:microsoft.com/office/officeart/2005/8/layout/process3"/>
    <dgm:cxn modelId="{B9840355-5DC0-4E5F-9E2B-D4F359679F66}" type="presOf" srcId="{5A826A16-D625-467D-8FA4-E979C31EE75C}" destId="{DF75C3E3-F70C-41A7-9A91-D3B3E5D89D80}" srcOrd="0" destOrd="1" presId="urn:microsoft.com/office/officeart/2005/8/layout/process3"/>
    <dgm:cxn modelId="{A6688556-8242-4189-AEA5-572D4CEF46E9}" type="presOf" srcId="{C26DF6CE-EAF2-4A5D-8052-1B33780A2E3E}" destId="{DF75C3E3-F70C-41A7-9A91-D3B3E5D89D80}" srcOrd="0" destOrd="0" presId="urn:microsoft.com/office/officeart/2005/8/layout/process3"/>
    <dgm:cxn modelId="{C989C156-3183-4B59-B0FE-931E8AD1E119}" srcId="{8B81BCD6-ACC0-4CB2-81A9-4FD5A1A4592C}" destId="{C3A64097-E869-4630-B2C1-644E8DE0D300}" srcOrd="6" destOrd="0" parTransId="{3EF7C082-2344-4698-9DD9-2B55F070E110}" sibTransId="{06729DEE-26BD-45EE-B3E2-493CAD0FE35B}"/>
    <dgm:cxn modelId="{6E4CFD77-6DC1-45DB-A8C9-A2D86A2C7965}" type="presOf" srcId="{BA47E2EA-1630-43D5-8611-D95B6C2F98ED}" destId="{A5CC4645-737D-4F0F-ADC1-BE0FE76BC2C8}" srcOrd="0" destOrd="6" presId="urn:microsoft.com/office/officeart/2005/8/layout/process3"/>
    <dgm:cxn modelId="{9EB14E78-9D27-431F-AAFD-E6F53FC5E95E}" type="presOf" srcId="{8F6C836C-1050-4572-9C7D-3A1C0CEFEBA1}" destId="{A5CC4645-737D-4F0F-ADC1-BE0FE76BC2C8}" srcOrd="0" destOrd="0" presId="urn:microsoft.com/office/officeart/2005/8/layout/process3"/>
    <dgm:cxn modelId="{D358197C-1420-4E8A-9220-56EAAA54CAE6}" type="presOf" srcId="{DC3F523A-AD9A-4D2D-A275-1FE7A727B4B9}" destId="{938A9C9B-C315-487F-8F39-2A710D871779}" srcOrd="1" destOrd="0" presId="urn:microsoft.com/office/officeart/2005/8/layout/process3"/>
    <dgm:cxn modelId="{BFDB6B7C-EF06-47B5-990F-65C11B68B36D}" type="presOf" srcId="{403192A0-AFF9-4B70-A183-2C96460D6D77}" destId="{31647748-AB12-41F0-8C21-57AF2B9C6448}" srcOrd="0" destOrd="0" presId="urn:microsoft.com/office/officeart/2005/8/layout/process3"/>
    <dgm:cxn modelId="{AB1E107E-CC86-4940-A806-AB183BCB9EAC}" type="presOf" srcId="{C3A64097-E869-4630-B2C1-644E8DE0D300}" destId="{DF75C3E3-F70C-41A7-9A91-D3B3E5D89D80}" srcOrd="0" destOrd="6" presId="urn:microsoft.com/office/officeart/2005/8/layout/process3"/>
    <dgm:cxn modelId="{B96A507F-C875-40F8-A0E0-1DC993D958F0}" type="presOf" srcId="{9412D258-B7D4-4D95-B274-60A19BE8B146}" destId="{39EB3BDC-F81A-4F6A-8290-C13970A2F5E2}" srcOrd="1" destOrd="0" presId="urn:microsoft.com/office/officeart/2005/8/layout/process3"/>
    <dgm:cxn modelId="{8E079281-F490-4B95-8779-08ABE73329B4}" srcId="{9412D258-B7D4-4D95-B274-60A19BE8B146}" destId="{E38E5CAD-AE83-4B84-8D93-188B7662DB48}" srcOrd="2" destOrd="0" parTransId="{24F530AF-6757-4FFA-9BFE-820839CB8466}" sibTransId="{95813EFF-7578-47C0-BF5F-00C3BDD518D5}"/>
    <dgm:cxn modelId="{521B0D84-AED0-4891-B66D-2C9FC03C51AC}" srcId="{8B81BCD6-ACC0-4CB2-81A9-4FD5A1A4592C}" destId="{5E38442A-FB34-4329-AF02-4D0F6066AE50}" srcOrd="4" destOrd="0" parTransId="{2047856E-F600-45F0-BDCB-226E3CDE61AF}" sibTransId="{2BFF0AFB-825D-4D57-A14E-26922711EFEF}"/>
    <dgm:cxn modelId="{6C9D5885-6E07-42C6-90DD-B43256F23C4E}" type="presOf" srcId="{8B81BCD6-ACC0-4CB2-81A9-4FD5A1A4592C}" destId="{3B4D920B-E196-434F-B226-4FE1E8B61FF9}" srcOrd="1" destOrd="0" presId="urn:microsoft.com/office/officeart/2005/8/layout/process3"/>
    <dgm:cxn modelId="{DA37668C-168C-4B1C-9C70-B7737C10275E}" srcId="{403192A0-AFF9-4B70-A183-2C96460D6D77}" destId="{E24F8CE0-4A13-4927-BF9F-5242EFEE1A72}" srcOrd="4" destOrd="0" parTransId="{81C958B3-BAEA-4F88-BA8D-8E03C68948CE}" sibTransId="{5B6A249C-DFDC-48C9-BB77-B963AC02C093}"/>
    <dgm:cxn modelId="{7FDC0A93-6D70-40E9-84D7-BA118132409E}" srcId="{403192A0-AFF9-4B70-A183-2C96460D6D77}" destId="{8F6C836C-1050-4572-9C7D-3A1C0CEFEBA1}" srcOrd="0" destOrd="0" parTransId="{15069AD4-D44E-49D5-8392-A8583B7D28AC}" sibTransId="{C96B4F11-D2EC-423B-90FA-1A1F64DC887A}"/>
    <dgm:cxn modelId="{0ABADEA1-EF68-4209-8277-A929BBFADAA7}" type="presOf" srcId="{4AA0CE8B-7AE9-456E-B05F-D95ED4681EA3}" destId="{4622D2AA-EBA1-4605-87E5-9D50C5DE3938}" srcOrd="0" destOrd="1" presId="urn:microsoft.com/office/officeart/2005/8/layout/process3"/>
    <dgm:cxn modelId="{6AF467A2-D1DD-4AAD-ADF1-FA9FA7D2F1CF}" type="presOf" srcId="{13C4612F-E52B-48D6-9358-F48FE9B0BAB7}" destId="{DF75C3E3-F70C-41A7-9A91-D3B3E5D89D80}" srcOrd="0" destOrd="5" presId="urn:microsoft.com/office/officeart/2005/8/layout/process3"/>
    <dgm:cxn modelId="{74AE47AA-38A1-4614-8834-C3B7053F357D}" srcId="{8B81BCD6-ACC0-4CB2-81A9-4FD5A1A4592C}" destId="{ADF28AFD-1630-4461-B393-D1D2F0BBC335}" srcOrd="3" destOrd="0" parTransId="{F7DBD496-1B03-4424-8738-D15D3B2FD951}" sibTransId="{D9908736-A62E-48C1-8585-F226815FC4E6}"/>
    <dgm:cxn modelId="{656740B4-C6BE-44D0-8375-E7869F0558E4}" srcId="{8B81BCD6-ACC0-4CB2-81A9-4FD5A1A4592C}" destId="{5A826A16-D625-467D-8FA4-E979C31EE75C}" srcOrd="1" destOrd="0" parTransId="{7A97CF14-2D79-4B7B-A3F6-A346DD11F740}" sibTransId="{40649050-9C6A-4ADE-A2D9-5E1F16360868}"/>
    <dgm:cxn modelId="{2EF8CFB4-E1A0-435D-A8E0-FBB63FFA921C}" srcId="{9412D258-B7D4-4D95-B274-60A19BE8B146}" destId="{8C7E04E6-B9A6-4685-BCE9-228CCE3E9DB3}" srcOrd="0" destOrd="0" parTransId="{9CBB1739-151A-4A18-8B32-2B8DF6D81D59}" sibTransId="{C8943EBB-457B-4E85-BDF7-DC06CD833EC7}"/>
    <dgm:cxn modelId="{EB06C8BB-9168-4009-A759-1D8C624B2960}" type="presOf" srcId="{5E38442A-FB34-4329-AF02-4D0F6066AE50}" destId="{DF75C3E3-F70C-41A7-9A91-D3B3E5D89D80}" srcOrd="0" destOrd="4" presId="urn:microsoft.com/office/officeart/2005/8/layout/process3"/>
    <dgm:cxn modelId="{D9E846BE-CD47-4CE7-8EC2-BD2F347A8DFC}" srcId="{8B81BCD6-ACC0-4CB2-81A9-4FD5A1A4592C}" destId="{C26DF6CE-EAF2-4A5D-8052-1B33780A2E3E}" srcOrd="0" destOrd="0" parTransId="{4BFD6B12-97FB-47F8-9226-468A63D40F20}" sibTransId="{43D3B2DD-08BA-48FE-AD28-C8106F29F165}"/>
    <dgm:cxn modelId="{611A67C0-DB44-4DF1-8A86-B6EF71687931}" type="presOf" srcId="{403192A0-AFF9-4B70-A183-2C96460D6D77}" destId="{BF8C9EB9-987E-4D4A-B4E7-FB8FF0C6E019}" srcOrd="1" destOrd="0" presId="urn:microsoft.com/office/officeart/2005/8/layout/process3"/>
    <dgm:cxn modelId="{3CE355D6-5AEB-4DB7-B14A-A0A77EBCDF9C}" srcId="{403192A0-AFF9-4B70-A183-2C96460D6D77}" destId="{247517F7-CDA4-415B-8D07-30286AF95F36}" srcOrd="1" destOrd="0" parTransId="{C89160E4-6EE7-419A-832E-4776F014E416}" sibTransId="{444A8E71-5EB8-48AA-A4EF-B23958D0EE92}"/>
    <dgm:cxn modelId="{6CAEE8D6-9F01-4235-8AA9-910C450D76E9}" srcId="{403192A0-AFF9-4B70-A183-2C96460D6D77}" destId="{C2E0CCA3-6E81-4226-95F5-BEFB6EFB37C6}" srcOrd="3" destOrd="0" parTransId="{4063CEA0-1E27-4249-80CD-D0ACF8545EE0}" sibTransId="{669DEF5A-E383-4958-BE9E-8EFC12FBD31F}"/>
    <dgm:cxn modelId="{B27F63DA-D72F-4C7F-AA41-FE05F9968310}" type="presOf" srcId="{550C82E1-7C32-4402-9B2C-066B4332AC58}" destId="{A5CC4645-737D-4F0F-ADC1-BE0FE76BC2C8}" srcOrd="0" destOrd="5" presId="urn:microsoft.com/office/officeart/2005/8/layout/process3"/>
    <dgm:cxn modelId="{A131E8ED-5F25-4CDD-8378-B3A571ECBC39}" type="presOf" srcId="{DC3F523A-AD9A-4D2D-A275-1FE7A727B4B9}" destId="{9044CB42-4E34-44D2-9A09-531C9258C7E0}" srcOrd="0" destOrd="0" presId="urn:microsoft.com/office/officeart/2005/8/layout/process3"/>
    <dgm:cxn modelId="{817E12EF-3216-4E24-87A3-56C63FC72B31}" srcId="{9412D258-B7D4-4D95-B274-60A19BE8B146}" destId="{4AA0CE8B-7AE9-456E-B05F-D95ED4681EA3}" srcOrd="1" destOrd="0" parTransId="{855E5CF6-AA6A-4A40-BC18-9F9856B0972E}" sibTransId="{28D2F563-339F-4F31-ADC6-09F1C919C599}"/>
    <dgm:cxn modelId="{69D0B1F4-86C9-43A0-9CB3-5429F978F72A}" type="presOf" srcId="{5145B697-D3FD-4497-A525-FBAF4073365E}" destId="{A5CC4645-737D-4F0F-ADC1-BE0FE76BC2C8}" srcOrd="0" destOrd="2" presId="urn:microsoft.com/office/officeart/2005/8/layout/process3"/>
    <dgm:cxn modelId="{4CF825FC-8ABD-4D0F-A444-926A1E2A99C6}" type="presOf" srcId="{B341F4C0-2DE7-42D9-A398-88FECCD5F701}" destId="{DF75C3E3-F70C-41A7-9A91-D3B3E5D89D80}" srcOrd="0" destOrd="2" presId="urn:microsoft.com/office/officeart/2005/8/layout/process3"/>
    <dgm:cxn modelId="{53BAF7FF-2E24-4F0D-A884-B3A286C591D4}" type="presOf" srcId="{9412D258-B7D4-4D95-B274-60A19BE8B146}" destId="{8E5E4916-3395-4989-B60A-34A9B6AADD1A}" srcOrd="0" destOrd="0" presId="urn:microsoft.com/office/officeart/2005/8/layout/process3"/>
    <dgm:cxn modelId="{4A024DAD-EFF9-4D44-A6B5-9A439615AA4F}" type="presParOf" srcId="{2E6087FC-95CD-455E-B84F-5381D15D0A56}" destId="{1555A9D9-0197-4F9B-9438-145897409977}" srcOrd="0" destOrd="0" presId="urn:microsoft.com/office/officeart/2005/8/layout/process3"/>
    <dgm:cxn modelId="{0E49C509-F136-4683-ADA7-A931D867F6E7}" type="presParOf" srcId="{1555A9D9-0197-4F9B-9438-145897409977}" destId="{6DD4A21D-BDFA-4F6B-ABDD-03CD748C9363}" srcOrd="0" destOrd="0" presId="urn:microsoft.com/office/officeart/2005/8/layout/process3"/>
    <dgm:cxn modelId="{0C805D86-46E8-4EF3-94CE-7338956B5A9C}" type="presParOf" srcId="{1555A9D9-0197-4F9B-9438-145897409977}" destId="{3B4D920B-E196-434F-B226-4FE1E8B61FF9}" srcOrd="1" destOrd="0" presId="urn:microsoft.com/office/officeart/2005/8/layout/process3"/>
    <dgm:cxn modelId="{7BE23D3C-FAC3-4213-9870-EAA33D482989}" type="presParOf" srcId="{1555A9D9-0197-4F9B-9438-145897409977}" destId="{DF75C3E3-F70C-41A7-9A91-D3B3E5D89D80}" srcOrd="2" destOrd="0" presId="urn:microsoft.com/office/officeart/2005/8/layout/process3"/>
    <dgm:cxn modelId="{2CEB52BF-2CFF-44A1-A4D4-CDD369372F4E}" type="presParOf" srcId="{2E6087FC-95CD-455E-B84F-5381D15D0A56}" destId="{754C3E8F-6D60-4735-864C-23AE9CBC7834}" srcOrd="1" destOrd="0" presId="urn:microsoft.com/office/officeart/2005/8/layout/process3"/>
    <dgm:cxn modelId="{9157A970-3834-40E1-AA3D-DBFE623C5B14}" type="presParOf" srcId="{754C3E8F-6D60-4735-864C-23AE9CBC7834}" destId="{F12C18DC-04EC-4C01-A1AD-003D59559E2B}" srcOrd="0" destOrd="0" presId="urn:microsoft.com/office/officeart/2005/8/layout/process3"/>
    <dgm:cxn modelId="{6BE4BCF5-712E-439C-A336-B0FCC0891EAB}" type="presParOf" srcId="{2E6087FC-95CD-455E-B84F-5381D15D0A56}" destId="{6CFCC0D4-6B96-4864-96A2-178E91D0E40B}" srcOrd="2" destOrd="0" presId="urn:microsoft.com/office/officeart/2005/8/layout/process3"/>
    <dgm:cxn modelId="{215B3968-0BAA-4111-9FA2-A6DEBDCB515D}" type="presParOf" srcId="{6CFCC0D4-6B96-4864-96A2-178E91D0E40B}" destId="{31647748-AB12-41F0-8C21-57AF2B9C6448}" srcOrd="0" destOrd="0" presId="urn:microsoft.com/office/officeart/2005/8/layout/process3"/>
    <dgm:cxn modelId="{EAD42B79-2373-4EBF-9D77-9E3304BD64EB}" type="presParOf" srcId="{6CFCC0D4-6B96-4864-96A2-178E91D0E40B}" destId="{BF8C9EB9-987E-4D4A-B4E7-FB8FF0C6E019}" srcOrd="1" destOrd="0" presId="urn:microsoft.com/office/officeart/2005/8/layout/process3"/>
    <dgm:cxn modelId="{CF6489B7-6788-459C-B4BA-AAC2063D597B}" type="presParOf" srcId="{6CFCC0D4-6B96-4864-96A2-178E91D0E40B}" destId="{A5CC4645-737D-4F0F-ADC1-BE0FE76BC2C8}" srcOrd="2" destOrd="0" presId="urn:microsoft.com/office/officeart/2005/8/layout/process3"/>
    <dgm:cxn modelId="{C154E4BC-3784-4674-9057-2FF9761D66A1}" type="presParOf" srcId="{2E6087FC-95CD-455E-B84F-5381D15D0A56}" destId="{9044CB42-4E34-44D2-9A09-531C9258C7E0}" srcOrd="3" destOrd="0" presId="urn:microsoft.com/office/officeart/2005/8/layout/process3"/>
    <dgm:cxn modelId="{D93CFCF0-C332-423A-9310-1E43DF9F5FC5}" type="presParOf" srcId="{9044CB42-4E34-44D2-9A09-531C9258C7E0}" destId="{938A9C9B-C315-487F-8F39-2A710D871779}" srcOrd="0" destOrd="0" presId="urn:microsoft.com/office/officeart/2005/8/layout/process3"/>
    <dgm:cxn modelId="{DC052677-068B-4029-830F-684C81E1A49A}" type="presParOf" srcId="{2E6087FC-95CD-455E-B84F-5381D15D0A56}" destId="{29EC7CC9-68A5-426F-ACCC-98A479045A7B}" srcOrd="4" destOrd="0" presId="urn:microsoft.com/office/officeart/2005/8/layout/process3"/>
    <dgm:cxn modelId="{E64D64AE-C87E-4EE1-B1A5-34464DF76384}" type="presParOf" srcId="{29EC7CC9-68A5-426F-ACCC-98A479045A7B}" destId="{8E5E4916-3395-4989-B60A-34A9B6AADD1A}" srcOrd="0" destOrd="0" presId="urn:microsoft.com/office/officeart/2005/8/layout/process3"/>
    <dgm:cxn modelId="{5CE5BFB7-440A-45CD-8F0D-F15539C25D14}" type="presParOf" srcId="{29EC7CC9-68A5-426F-ACCC-98A479045A7B}" destId="{39EB3BDC-F81A-4F6A-8290-C13970A2F5E2}" srcOrd="1" destOrd="0" presId="urn:microsoft.com/office/officeart/2005/8/layout/process3"/>
    <dgm:cxn modelId="{7343F88A-A6F1-48C6-AA24-88FCB7559465}" type="presParOf" srcId="{29EC7CC9-68A5-426F-ACCC-98A479045A7B}" destId="{4622D2AA-EBA1-4605-87E5-9D50C5DE3938}"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1C4234D-B0C3-400A-B052-AB76A9506FD1}" type="doc">
      <dgm:prSet loTypeId="urn:microsoft.com/office/officeart/2005/8/layout/hList9" loCatId="list" qsTypeId="urn:microsoft.com/office/officeart/2005/8/quickstyle/3d1" qsCatId="3D" csTypeId="urn:microsoft.com/office/officeart/2005/8/colors/colorful5" csCatId="colorful" phldr="1"/>
      <dgm:spPr/>
      <dgm:t>
        <a:bodyPr/>
        <a:lstStyle/>
        <a:p>
          <a:endParaRPr lang="en-US"/>
        </a:p>
      </dgm:t>
    </dgm:pt>
    <dgm:pt modelId="{6E06CAA0-24A2-4425-8025-BF97B2BA9DAE}">
      <dgm:prSet phldrT="[Text]"/>
      <dgm:spPr>
        <a:solidFill>
          <a:schemeClr val="accent5">
            <a:lumMod val="40000"/>
            <a:lumOff val="60000"/>
          </a:schemeClr>
        </a:solidFill>
      </dgm:spPr>
      <dgm:t>
        <a:bodyPr/>
        <a:lstStyle/>
        <a:p>
          <a:r>
            <a:rPr lang="en-US" dirty="0">
              <a:solidFill>
                <a:sysClr val="windowText" lastClr="000000"/>
              </a:solidFill>
            </a:rPr>
            <a:t>QC Testing</a:t>
          </a:r>
        </a:p>
      </dgm:t>
    </dgm:pt>
    <dgm:pt modelId="{24B75DB3-3FA5-4D1B-BCC4-E25A2B9CD21F}" type="parTrans" cxnId="{DCF1DEA7-D570-4FA4-86D3-AC41C72AF404}">
      <dgm:prSet/>
      <dgm:spPr/>
      <dgm:t>
        <a:bodyPr/>
        <a:lstStyle/>
        <a:p>
          <a:endParaRPr lang="en-US"/>
        </a:p>
      </dgm:t>
    </dgm:pt>
    <dgm:pt modelId="{C0A0CD84-8B37-431F-88D4-E3DAB2BBDAE3}" type="sibTrans" cxnId="{DCF1DEA7-D570-4FA4-86D3-AC41C72AF404}">
      <dgm:prSet/>
      <dgm:spPr/>
      <dgm:t>
        <a:bodyPr/>
        <a:lstStyle/>
        <a:p>
          <a:endParaRPr lang="en-US"/>
        </a:p>
      </dgm:t>
    </dgm:pt>
    <dgm:pt modelId="{3985EF52-509F-4F74-9704-BE9FEF55C48C}">
      <dgm:prSet phldrT="[Text]"/>
      <dgm:spPr/>
      <dgm:t>
        <a:bodyPr/>
        <a:lstStyle/>
        <a:p>
          <a:pPr algn="ctr"/>
          <a:r>
            <a:rPr lang="en-US" dirty="0"/>
            <a:t>By Contractor</a:t>
          </a:r>
        </a:p>
      </dgm:t>
    </dgm:pt>
    <dgm:pt modelId="{60792FC2-3C41-4080-862B-1D15D84DC297}" type="parTrans" cxnId="{B0DE84EC-2D88-41A8-BA6E-987F17187EE2}">
      <dgm:prSet/>
      <dgm:spPr/>
      <dgm:t>
        <a:bodyPr/>
        <a:lstStyle/>
        <a:p>
          <a:endParaRPr lang="en-US"/>
        </a:p>
      </dgm:t>
    </dgm:pt>
    <dgm:pt modelId="{92EA71F4-2391-41B2-B4FA-263E512626CB}" type="sibTrans" cxnId="{B0DE84EC-2D88-41A8-BA6E-987F17187EE2}">
      <dgm:prSet/>
      <dgm:spPr/>
      <dgm:t>
        <a:bodyPr/>
        <a:lstStyle/>
        <a:p>
          <a:endParaRPr lang="en-US"/>
        </a:p>
      </dgm:t>
    </dgm:pt>
    <dgm:pt modelId="{6455733E-638A-46D8-86E6-92518B00FB48}">
      <dgm:prSet phldrT="[Text]"/>
      <dgm:spPr>
        <a:solidFill>
          <a:srgbClr val="92D050"/>
        </a:solidFill>
      </dgm:spPr>
      <dgm:t>
        <a:bodyPr/>
        <a:lstStyle/>
        <a:p>
          <a:r>
            <a:rPr lang="en-US" dirty="0">
              <a:solidFill>
                <a:sysClr val="windowText" lastClr="000000"/>
              </a:solidFill>
            </a:rPr>
            <a:t>QA Testing</a:t>
          </a:r>
        </a:p>
      </dgm:t>
    </dgm:pt>
    <dgm:pt modelId="{B4B1997B-FAB3-4025-8AC6-9175CE602519}" type="parTrans" cxnId="{9C955C85-B7D0-40ED-9ED8-D3BDFBB0DD91}">
      <dgm:prSet/>
      <dgm:spPr/>
      <dgm:t>
        <a:bodyPr/>
        <a:lstStyle/>
        <a:p>
          <a:endParaRPr lang="en-US"/>
        </a:p>
      </dgm:t>
    </dgm:pt>
    <dgm:pt modelId="{14875EF4-F389-4E59-A970-36C94EDEF50A}" type="sibTrans" cxnId="{9C955C85-B7D0-40ED-9ED8-D3BDFBB0DD91}">
      <dgm:prSet/>
      <dgm:spPr/>
      <dgm:t>
        <a:bodyPr/>
        <a:lstStyle/>
        <a:p>
          <a:endParaRPr lang="en-US"/>
        </a:p>
      </dgm:t>
    </dgm:pt>
    <dgm:pt modelId="{43A9E9BE-D951-4949-921C-742237A71A7F}">
      <dgm:prSet phldrT="[Text]"/>
      <dgm:spPr/>
      <dgm:t>
        <a:bodyPr/>
        <a:lstStyle/>
        <a:p>
          <a:pPr algn="ctr"/>
          <a:r>
            <a:rPr lang="en-US" dirty="0"/>
            <a:t>By Government</a:t>
          </a:r>
        </a:p>
      </dgm:t>
    </dgm:pt>
    <dgm:pt modelId="{9119F393-2A9E-410E-9071-0B3784A779B5}" type="parTrans" cxnId="{585415F4-D02A-41E1-BCC1-42E7B704D9FC}">
      <dgm:prSet/>
      <dgm:spPr/>
      <dgm:t>
        <a:bodyPr/>
        <a:lstStyle/>
        <a:p>
          <a:endParaRPr lang="en-US"/>
        </a:p>
      </dgm:t>
    </dgm:pt>
    <dgm:pt modelId="{1B30A290-20BB-43F4-8A13-25FA5FDB3B64}" type="sibTrans" cxnId="{585415F4-D02A-41E1-BCC1-42E7B704D9FC}">
      <dgm:prSet/>
      <dgm:spPr/>
      <dgm:t>
        <a:bodyPr/>
        <a:lstStyle/>
        <a:p>
          <a:endParaRPr lang="en-US"/>
        </a:p>
      </dgm:t>
    </dgm:pt>
    <dgm:pt modelId="{F7180100-4433-4C80-8E89-C727FF38AD63}">
      <dgm:prSet phldrT="[Text]"/>
      <dgm:spPr/>
      <dgm:t>
        <a:bodyPr/>
        <a:lstStyle/>
        <a:p>
          <a:r>
            <a:rPr lang="en-US" dirty="0"/>
            <a:t>Determine if procedures &amp; materials incorporated…are indeed producing required quality…</a:t>
          </a:r>
        </a:p>
      </dgm:t>
    </dgm:pt>
    <dgm:pt modelId="{ED936F76-FB72-44D2-A75B-93D0CE91E768}" type="parTrans" cxnId="{C63D58F9-4F80-4BB6-A6AF-BE2405A37AC4}">
      <dgm:prSet/>
      <dgm:spPr/>
      <dgm:t>
        <a:bodyPr/>
        <a:lstStyle/>
        <a:p>
          <a:endParaRPr lang="en-US"/>
        </a:p>
      </dgm:t>
    </dgm:pt>
    <dgm:pt modelId="{C90B1254-CF27-4B7B-A218-5F1F530F67E0}" type="sibTrans" cxnId="{C63D58F9-4F80-4BB6-A6AF-BE2405A37AC4}">
      <dgm:prSet/>
      <dgm:spPr/>
      <dgm:t>
        <a:bodyPr/>
        <a:lstStyle/>
        <a:p>
          <a:endParaRPr lang="en-US"/>
        </a:p>
      </dgm:t>
    </dgm:pt>
    <dgm:pt modelId="{28AC38B9-31EA-4348-B11C-0792C1C63502}">
      <dgm:prSet phldrT="[Text]"/>
      <dgm:spPr/>
      <dgm:t>
        <a:bodyPr/>
        <a:lstStyle/>
        <a:p>
          <a:r>
            <a:rPr lang="en-US" dirty="0"/>
            <a:t>Verification that QC tests and procedures…are adequate to produce the required quality…</a:t>
          </a:r>
        </a:p>
        <a:p>
          <a:r>
            <a:rPr lang="en-US" dirty="0">
              <a:solidFill>
                <a:srgbClr val="FF0000"/>
              </a:solidFill>
            </a:rPr>
            <a:t>Unannounced</a:t>
          </a:r>
        </a:p>
      </dgm:t>
    </dgm:pt>
    <dgm:pt modelId="{D9FB0494-9685-4A14-9CDF-7EBDB4AB9BF4}" type="parTrans" cxnId="{9B7E7A78-3B55-4DF3-8B1A-9A2BFE5B8298}">
      <dgm:prSet/>
      <dgm:spPr/>
      <dgm:t>
        <a:bodyPr/>
        <a:lstStyle/>
        <a:p>
          <a:endParaRPr lang="en-US"/>
        </a:p>
      </dgm:t>
    </dgm:pt>
    <dgm:pt modelId="{B4BF0C12-3CC9-48D3-8073-1CCBE03918BD}" type="sibTrans" cxnId="{9B7E7A78-3B55-4DF3-8B1A-9A2BFE5B8298}">
      <dgm:prSet/>
      <dgm:spPr/>
      <dgm:t>
        <a:bodyPr/>
        <a:lstStyle/>
        <a:p>
          <a:endParaRPr lang="en-US"/>
        </a:p>
      </dgm:t>
    </dgm:pt>
    <dgm:pt modelId="{C0DEDEF4-CF82-4F09-841C-294CF4FF9F4B}" type="pres">
      <dgm:prSet presAssocID="{91C4234D-B0C3-400A-B052-AB76A9506FD1}" presName="list" presStyleCnt="0">
        <dgm:presLayoutVars>
          <dgm:dir/>
          <dgm:animLvl val="lvl"/>
        </dgm:presLayoutVars>
      </dgm:prSet>
      <dgm:spPr/>
    </dgm:pt>
    <dgm:pt modelId="{E27D16CB-14B9-4C38-8518-1B219C81AB69}" type="pres">
      <dgm:prSet presAssocID="{6E06CAA0-24A2-4425-8025-BF97B2BA9DAE}" presName="posSpace" presStyleCnt="0"/>
      <dgm:spPr/>
    </dgm:pt>
    <dgm:pt modelId="{EFA50387-1DCD-43EC-9263-42A6AB30C7BE}" type="pres">
      <dgm:prSet presAssocID="{6E06CAA0-24A2-4425-8025-BF97B2BA9DAE}" presName="vertFlow" presStyleCnt="0"/>
      <dgm:spPr/>
    </dgm:pt>
    <dgm:pt modelId="{302D1104-1540-4598-8F13-BA79DE0DBBA8}" type="pres">
      <dgm:prSet presAssocID="{6E06CAA0-24A2-4425-8025-BF97B2BA9DAE}" presName="topSpace" presStyleCnt="0"/>
      <dgm:spPr/>
    </dgm:pt>
    <dgm:pt modelId="{C0889026-9A1A-4BC0-9882-6F09A9BA0A22}" type="pres">
      <dgm:prSet presAssocID="{6E06CAA0-24A2-4425-8025-BF97B2BA9DAE}" presName="firstComp" presStyleCnt="0"/>
      <dgm:spPr/>
    </dgm:pt>
    <dgm:pt modelId="{DB83EAAA-E078-46B5-99B7-328741E9E2D2}" type="pres">
      <dgm:prSet presAssocID="{6E06CAA0-24A2-4425-8025-BF97B2BA9DAE}" presName="firstChild" presStyleLbl="bgAccFollowNode1" presStyleIdx="0" presStyleCnt="4" custScaleX="134046"/>
      <dgm:spPr/>
    </dgm:pt>
    <dgm:pt modelId="{CD9E2CAC-6DA0-4EE1-80F4-623B401B5BCE}" type="pres">
      <dgm:prSet presAssocID="{6E06CAA0-24A2-4425-8025-BF97B2BA9DAE}" presName="firstChildTx" presStyleLbl="bgAccFollowNode1" presStyleIdx="0" presStyleCnt="4">
        <dgm:presLayoutVars>
          <dgm:bulletEnabled val="1"/>
        </dgm:presLayoutVars>
      </dgm:prSet>
      <dgm:spPr/>
    </dgm:pt>
    <dgm:pt modelId="{C2EF43AA-A38E-4FAB-976F-1ACE27E241BF}" type="pres">
      <dgm:prSet presAssocID="{F7180100-4433-4C80-8E89-C727FF38AD63}" presName="comp" presStyleCnt="0"/>
      <dgm:spPr/>
    </dgm:pt>
    <dgm:pt modelId="{C16C521F-3EA0-4838-B665-2B020BB8779C}" type="pres">
      <dgm:prSet presAssocID="{F7180100-4433-4C80-8E89-C727FF38AD63}" presName="child" presStyleLbl="bgAccFollowNode1" presStyleIdx="1" presStyleCnt="4" custScaleX="134046"/>
      <dgm:spPr/>
    </dgm:pt>
    <dgm:pt modelId="{C7C499E4-3204-4B49-B1AD-7E20A56549E2}" type="pres">
      <dgm:prSet presAssocID="{F7180100-4433-4C80-8E89-C727FF38AD63}" presName="childTx" presStyleLbl="bgAccFollowNode1" presStyleIdx="1" presStyleCnt="4">
        <dgm:presLayoutVars>
          <dgm:bulletEnabled val="1"/>
        </dgm:presLayoutVars>
      </dgm:prSet>
      <dgm:spPr/>
    </dgm:pt>
    <dgm:pt modelId="{39F4486B-85A0-4155-BC3E-9D5A3790AE64}" type="pres">
      <dgm:prSet presAssocID="{6E06CAA0-24A2-4425-8025-BF97B2BA9DAE}" presName="negSpace" presStyleCnt="0"/>
      <dgm:spPr/>
    </dgm:pt>
    <dgm:pt modelId="{B0B71884-C800-4796-9F97-F2D6409C40A1}" type="pres">
      <dgm:prSet presAssocID="{6E06CAA0-24A2-4425-8025-BF97B2BA9DAE}" presName="circle" presStyleLbl="node1" presStyleIdx="0" presStyleCnt="2" custLinFactNeighborX="-53988" custLinFactNeighborY="15791"/>
      <dgm:spPr/>
    </dgm:pt>
    <dgm:pt modelId="{C35A1F15-B9AD-4A26-B7E3-B11B160A82B1}" type="pres">
      <dgm:prSet presAssocID="{C0A0CD84-8B37-431F-88D4-E3DAB2BBDAE3}" presName="transSpace" presStyleCnt="0"/>
      <dgm:spPr/>
    </dgm:pt>
    <dgm:pt modelId="{22C38806-10DE-438C-B074-75E333F527D0}" type="pres">
      <dgm:prSet presAssocID="{6455733E-638A-46D8-86E6-92518B00FB48}" presName="posSpace" presStyleCnt="0"/>
      <dgm:spPr/>
    </dgm:pt>
    <dgm:pt modelId="{EC853228-E484-4619-BD95-1DF6A1D87E77}" type="pres">
      <dgm:prSet presAssocID="{6455733E-638A-46D8-86E6-92518B00FB48}" presName="vertFlow" presStyleCnt="0"/>
      <dgm:spPr/>
    </dgm:pt>
    <dgm:pt modelId="{8E17807B-7555-4D37-963F-9E1B68DDE082}" type="pres">
      <dgm:prSet presAssocID="{6455733E-638A-46D8-86E6-92518B00FB48}" presName="topSpace" presStyleCnt="0"/>
      <dgm:spPr/>
    </dgm:pt>
    <dgm:pt modelId="{A1941909-BE6E-45CE-9751-BF9A9038FB6C}" type="pres">
      <dgm:prSet presAssocID="{6455733E-638A-46D8-86E6-92518B00FB48}" presName="firstComp" presStyleCnt="0"/>
      <dgm:spPr/>
    </dgm:pt>
    <dgm:pt modelId="{45F9C1B9-6907-4A49-9A90-DB6CF340AB91}" type="pres">
      <dgm:prSet presAssocID="{6455733E-638A-46D8-86E6-92518B00FB48}" presName="firstChild" presStyleLbl="bgAccFollowNode1" presStyleIdx="2" presStyleCnt="4" custScaleX="134046"/>
      <dgm:spPr/>
    </dgm:pt>
    <dgm:pt modelId="{403D02DE-120F-45CD-8947-4BBC8DFC4E0F}" type="pres">
      <dgm:prSet presAssocID="{6455733E-638A-46D8-86E6-92518B00FB48}" presName="firstChildTx" presStyleLbl="bgAccFollowNode1" presStyleIdx="2" presStyleCnt="4">
        <dgm:presLayoutVars>
          <dgm:bulletEnabled val="1"/>
        </dgm:presLayoutVars>
      </dgm:prSet>
      <dgm:spPr/>
    </dgm:pt>
    <dgm:pt modelId="{F3E85599-C8C9-4360-A79E-75E7C622DD5C}" type="pres">
      <dgm:prSet presAssocID="{28AC38B9-31EA-4348-B11C-0792C1C63502}" presName="comp" presStyleCnt="0"/>
      <dgm:spPr/>
    </dgm:pt>
    <dgm:pt modelId="{D7D9188E-C2F0-404C-A35C-44C2E7E4C4B9}" type="pres">
      <dgm:prSet presAssocID="{28AC38B9-31EA-4348-B11C-0792C1C63502}" presName="child" presStyleLbl="bgAccFollowNode1" presStyleIdx="3" presStyleCnt="4" custScaleX="134046"/>
      <dgm:spPr/>
    </dgm:pt>
    <dgm:pt modelId="{383B1FF4-C6A7-4C14-B500-BF87420C97B1}" type="pres">
      <dgm:prSet presAssocID="{28AC38B9-31EA-4348-B11C-0792C1C63502}" presName="childTx" presStyleLbl="bgAccFollowNode1" presStyleIdx="3" presStyleCnt="4">
        <dgm:presLayoutVars>
          <dgm:bulletEnabled val="1"/>
        </dgm:presLayoutVars>
      </dgm:prSet>
      <dgm:spPr/>
    </dgm:pt>
    <dgm:pt modelId="{F3650291-E916-4CE5-82F6-319D2832D5F7}" type="pres">
      <dgm:prSet presAssocID="{6455733E-638A-46D8-86E6-92518B00FB48}" presName="negSpace" presStyleCnt="0"/>
      <dgm:spPr/>
    </dgm:pt>
    <dgm:pt modelId="{24AD0F6E-899C-4DE2-ABC0-5D5459BA8078}" type="pres">
      <dgm:prSet presAssocID="{6455733E-638A-46D8-86E6-92518B00FB48}" presName="circle" presStyleLbl="node1" presStyleIdx="1" presStyleCnt="2" custLinFactNeighborX="-26540" custLinFactNeighborY="17589"/>
      <dgm:spPr/>
    </dgm:pt>
  </dgm:ptLst>
  <dgm:cxnLst>
    <dgm:cxn modelId="{2E7ECB01-5C2B-493E-B9AF-1ED9EFA7C113}" type="presOf" srcId="{F7180100-4433-4C80-8E89-C727FF38AD63}" destId="{C16C521F-3EA0-4838-B665-2B020BB8779C}" srcOrd="0" destOrd="0" presId="urn:microsoft.com/office/officeart/2005/8/layout/hList9"/>
    <dgm:cxn modelId="{0E3B181B-207B-413B-BCB6-0DE13386AF51}" type="presOf" srcId="{3985EF52-509F-4F74-9704-BE9FEF55C48C}" destId="{DB83EAAA-E078-46B5-99B7-328741E9E2D2}" srcOrd="0" destOrd="0" presId="urn:microsoft.com/office/officeart/2005/8/layout/hList9"/>
    <dgm:cxn modelId="{89349A1D-258A-4CF9-AC63-676868B88372}" type="presOf" srcId="{6455733E-638A-46D8-86E6-92518B00FB48}" destId="{24AD0F6E-899C-4DE2-ABC0-5D5459BA8078}" srcOrd="0" destOrd="0" presId="urn:microsoft.com/office/officeart/2005/8/layout/hList9"/>
    <dgm:cxn modelId="{1DD1D942-A5B3-456B-8D9C-E780F31EA94F}" type="presOf" srcId="{3985EF52-509F-4F74-9704-BE9FEF55C48C}" destId="{CD9E2CAC-6DA0-4EE1-80F4-623B401B5BCE}" srcOrd="1" destOrd="0" presId="urn:microsoft.com/office/officeart/2005/8/layout/hList9"/>
    <dgm:cxn modelId="{BD45C14B-4A81-487B-94B3-6AE6ED691B57}" type="presOf" srcId="{6E06CAA0-24A2-4425-8025-BF97B2BA9DAE}" destId="{B0B71884-C800-4796-9F97-F2D6409C40A1}" srcOrd="0" destOrd="0" presId="urn:microsoft.com/office/officeart/2005/8/layout/hList9"/>
    <dgm:cxn modelId="{2935704E-B2E2-4DD1-81CF-94306AA57877}" type="presOf" srcId="{43A9E9BE-D951-4949-921C-742237A71A7F}" destId="{403D02DE-120F-45CD-8947-4BBC8DFC4E0F}" srcOrd="1" destOrd="0" presId="urn:microsoft.com/office/officeart/2005/8/layout/hList9"/>
    <dgm:cxn modelId="{9B7E7A78-3B55-4DF3-8B1A-9A2BFE5B8298}" srcId="{6455733E-638A-46D8-86E6-92518B00FB48}" destId="{28AC38B9-31EA-4348-B11C-0792C1C63502}" srcOrd="1" destOrd="0" parTransId="{D9FB0494-9685-4A14-9CDF-7EBDB4AB9BF4}" sibTransId="{B4BF0C12-3CC9-48D3-8073-1CCBE03918BD}"/>
    <dgm:cxn modelId="{9C955C85-B7D0-40ED-9ED8-D3BDFBB0DD91}" srcId="{91C4234D-B0C3-400A-B052-AB76A9506FD1}" destId="{6455733E-638A-46D8-86E6-92518B00FB48}" srcOrd="1" destOrd="0" parTransId="{B4B1997B-FAB3-4025-8AC6-9175CE602519}" sibTransId="{14875EF4-F389-4E59-A970-36C94EDEF50A}"/>
    <dgm:cxn modelId="{E4106296-D048-4CF3-A069-E14ED8A24A12}" type="presOf" srcId="{F7180100-4433-4C80-8E89-C727FF38AD63}" destId="{C7C499E4-3204-4B49-B1AD-7E20A56549E2}" srcOrd="1" destOrd="0" presId="urn:microsoft.com/office/officeart/2005/8/layout/hList9"/>
    <dgm:cxn modelId="{DCF1DEA7-D570-4FA4-86D3-AC41C72AF404}" srcId="{91C4234D-B0C3-400A-B052-AB76A9506FD1}" destId="{6E06CAA0-24A2-4425-8025-BF97B2BA9DAE}" srcOrd="0" destOrd="0" parTransId="{24B75DB3-3FA5-4D1B-BCC4-E25A2B9CD21F}" sibTransId="{C0A0CD84-8B37-431F-88D4-E3DAB2BBDAE3}"/>
    <dgm:cxn modelId="{5FE50AC0-57FF-437E-92DD-BB96B109C486}" type="presOf" srcId="{91C4234D-B0C3-400A-B052-AB76A9506FD1}" destId="{C0DEDEF4-CF82-4F09-841C-294CF4FF9F4B}" srcOrd="0" destOrd="0" presId="urn:microsoft.com/office/officeart/2005/8/layout/hList9"/>
    <dgm:cxn modelId="{DCF031C7-2200-402A-9912-13E309E7C512}" type="presOf" srcId="{28AC38B9-31EA-4348-B11C-0792C1C63502}" destId="{383B1FF4-C6A7-4C14-B500-BF87420C97B1}" srcOrd="1" destOrd="0" presId="urn:microsoft.com/office/officeart/2005/8/layout/hList9"/>
    <dgm:cxn modelId="{4D5898CC-6C35-4B0B-9F3B-83AC4183C938}" type="presOf" srcId="{43A9E9BE-D951-4949-921C-742237A71A7F}" destId="{45F9C1B9-6907-4A49-9A90-DB6CF340AB91}" srcOrd="0" destOrd="0" presId="urn:microsoft.com/office/officeart/2005/8/layout/hList9"/>
    <dgm:cxn modelId="{B0DE84EC-2D88-41A8-BA6E-987F17187EE2}" srcId="{6E06CAA0-24A2-4425-8025-BF97B2BA9DAE}" destId="{3985EF52-509F-4F74-9704-BE9FEF55C48C}" srcOrd="0" destOrd="0" parTransId="{60792FC2-3C41-4080-862B-1D15D84DC297}" sibTransId="{92EA71F4-2391-41B2-B4FA-263E512626CB}"/>
    <dgm:cxn modelId="{585415F4-D02A-41E1-BCC1-42E7B704D9FC}" srcId="{6455733E-638A-46D8-86E6-92518B00FB48}" destId="{43A9E9BE-D951-4949-921C-742237A71A7F}" srcOrd="0" destOrd="0" parTransId="{9119F393-2A9E-410E-9071-0B3784A779B5}" sibTransId="{1B30A290-20BB-43F4-8A13-25FA5FDB3B64}"/>
    <dgm:cxn modelId="{AE5789F5-C9A2-482C-9B1F-9EDF1A16CA19}" type="presOf" srcId="{28AC38B9-31EA-4348-B11C-0792C1C63502}" destId="{D7D9188E-C2F0-404C-A35C-44C2E7E4C4B9}" srcOrd="0" destOrd="0" presId="urn:microsoft.com/office/officeart/2005/8/layout/hList9"/>
    <dgm:cxn modelId="{C63D58F9-4F80-4BB6-A6AF-BE2405A37AC4}" srcId="{6E06CAA0-24A2-4425-8025-BF97B2BA9DAE}" destId="{F7180100-4433-4C80-8E89-C727FF38AD63}" srcOrd="1" destOrd="0" parTransId="{ED936F76-FB72-44D2-A75B-93D0CE91E768}" sibTransId="{C90B1254-CF27-4B7B-A218-5F1F530F67E0}"/>
    <dgm:cxn modelId="{CFFC5EB6-96B3-4340-B9B8-26FA9F711512}" type="presParOf" srcId="{C0DEDEF4-CF82-4F09-841C-294CF4FF9F4B}" destId="{E27D16CB-14B9-4C38-8518-1B219C81AB69}" srcOrd="0" destOrd="0" presId="urn:microsoft.com/office/officeart/2005/8/layout/hList9"/>
    <dgm:cxn modelId="{6FC9E56F-DE39-431D-B708-BF1D547A9AF7}" type="presParOf" srcId="{C0DEDEF4-CF82-4F09-841C-294CF4FF9F4B}" destId="{EFA50387-1DCD-43EC-9263-42A6AB30C7BE}" srcOrd="1" destOrd="0" presId="urn:microsoft.com/office/officeart/2005/8/layout/hList9"/>
    <dgm:cxn modelId="{EAB20238-7D07-4E03-8640-3F84AABD468F}" type="presParOf" srcId="{EFA50387-1DCD-43EC-9263-42A6AB30C7BE}" destId="{302D1104-1540-4598-8F13-BA79DE0DBBA8}" srcOrd="0" destOrd="0" presId="urn:microsoft.com/office/officeart/2005/8/layout/hList9"/>
    <dgm:cxn modelId="{17C08660-452C-43B5-9EBA-E09D61364808}" type="presParOf" srcId="{EFA50387-1DCD-43EC-9263-42A6AB30C7BE}" destId="{C0889026-9A1A-4BC0-9882-6F09A9BA0A22}" srcOrd="1" destOrd="0" presId="urn:microsoft.com/office/officeart/2005/8/layout/hList9"/>
    <dgm:cxn modelId="{B3CA9FA1-C157-4C7A-AA5F-34E3989AB274}" type="presParOf" srcId="{C0889026-9A1A-4BC0-9882-6F09A9BA0A22}" destId="{DB83EAAA-E078-46B5-99B7-328741E9E2D2}" srcOrd="0" destOrd="0" presId="urn:microsoft.com/office/officeart/2005/8/layout/hList9"/>
    <dgm:cxn modelId="{1942CBA8-F0CD-4DDA-ACC8-8CE5DAE6BC43}" type="presParOf" srcId="{C0889026-9A1A-4BC0-9882-6F09A9BA0A22}" destId="{CD9E2CAC-6DA0-4EE1-80F4-623B401B5BCE}" srcOrd="1" destOrd="0" presId="urn:microsoft.com/office/officeart/2005/8/layout/hList9"/>
    <dgm:cxn modelId="{3AAAEDE3-4FCE-4ED3-B3FE-1AC2C055F1A9}" type="presParOf" srcId="{EFA50387-1DCD-43EC-9263-42A6AB30C7BE}" destId="{C2EF43AA-A38E-4FAB-976F-1ACE27E241BF}" srcOrd="2" destOrd="0" presId="urn:microsoft.com/office/officeart/2005/8/layout/hList9"/>
    <dgm:cxn modelId="{CABA9D84-2A7A-4E48-BB1A-C6E35EB545F5}" type="presParOf" srcId="{C2EF43AA-A38E-4FAB-976F-1ACE27E241BF}" destId="{C16C521F-3EA0-4838-B665-2B020BB8779C}" srcOrd="0" destOrd="0" presId="urn:microsoft.com/office/officeart/2005/8/layout/hList9"/>
    <dgm:cxn modelId="{46D7D151-69F5-42FB-BEDE-1485E6E10AA8}" type="presParOf" srcId="{C2EF43AA-A38E-4FAB-976F-1ACE27E241BF}" destId="{C7C499E4-3204-4B49-B1AD-7E20A56549E2}" srcOrd="1" destOrd="0" presId="urn:microsoft.com/office/officeart/2005/8/layout/hList9"/>
    <dgm:cxn modelId="{60EDCC06-CCEF-475B-8C3F-E41829AB2A65}" type="presParOf" srcId="{C0DEDEF4-CF82-4F09-841C-294CF4FF9F4B}" destId="{39F4486B-85A0-4155-BC3E-9D5A3790AE64}" srcOrd="2" destOrd="0" presId="urn:microsoft.com/office/officeart/2005/8/layout/hList9"/>
    <dgm:cxn modelId="{EB4C0383-9B7C-45C7-B3D0-F41FE924BFCD}" type="presParOf" srcId="{C0DEDEF4-CF82-4F09-841C-294CF4FF9F4B}" destId="{B0B71884-C800-4796-9F97-F2D6409C40A1}" srcOrd="3" destOrd="0" presId="urn:microsoft.com/office/officeart/2005/8/layout/hList9"/>
    <dgm:cxn modelId="{F5EFA83D-1681-4471-AA87-269EA5D2F4B4}" type="presParOf" srcId="{C0DEDEF4-CF82-4F09-841C-294CF4FF9F4B}" destId="{C35A1F15-B9AD-4A26-B7E3-B11B160A82B1}" srcOrd="4" destOrd="0" presId="urn:microsoft.com/office/officeart/2005/8/layout/hList9"/>
    <dgm:cxn modelId="{F39227D1-6232-4F98-8A24-F54E82962939}" type="presParOf" srcId="{C0DEDEF4-CF82-4F09-841C-294CF4FF9F4B}" destId="{22C38806-10DE-438C-B074-75E333F527D0}" srcOrd="5" destOrd="0" presId="urn:microsoft.com/office/officeart/2005/8/layout/hList9"/>
    <dgm:cxn modelId="{7BB530B2-F34D-4CB7-BD1D-1FEF0BE438B2}" type="presParOf" srcId="{C0DEDEF4-CF82-4F09-841C-294CF4FF9F4B}" destId="{EC853228-E484-4619-BD95-1DF6A1D87E77}" srcOrd="6" destOrd="0" presId="urn:microsoft.com/office/officeart/2005/8/layout/hList9"/>
    <dgm:cxn modelId="{B360FEEF-CA0D-4C33-A002-E73A258D5182}" type="presParOf" srcId="{EC853228-E484-4619-BD95-1DF6A1D87E77}" destId="{8E17807B-7555-4D37-963F-9E1B68DDE082}" srcOrd="0" destOrd="0" presId="urn:microsoft.com/office/officeart/2005/8/layout/hList9"/>
    <dgm:cxn modelId="{6785FC42-04F3-4906-BF38-414D4E9FB82D}" type="presParOf" srcId="{EC853228-E484-4619-BD95-1DF6A1D87E77}" destId="{A1941909-BE6E-45CE-9751-BF9A9038FB6C}" srcOrd="1" destOrd="0" presId="urn:microsoft.com/office/officeart/2005/8/layout/hList9"/>
    <dgm:cxn modelId="{0EF3AF15-8D5D-4E05-A77C-98455ED317E3}" type="presParOf" srcId="{A1941909-BE6E-45CE-9751-BF9A9038FB6C}" destId="{45F9C1B9-6907-4A49-9A90-DB6CF340AB91}" srcOrd="0" destOrd="0" presId="urn:microsoft.com/office/officeart/2005/8/layout/hList9"/>
    <dgm:cxn modelId="{37128B1D-C0D5-4D7E-8FBF-ED5DFF059730}" type="presParOf" srcId="{A1941909-BE6E-45CE-9751-BF9A9038FB6C}" destId="{403D02DE-120F-45CD-8947-4BBC8DFC4E0F}" srcOrd="1" destOrd="0" presId="urn:microsoft.com/office/officeart/2005/8/layout/hList9"/>
    <dgm:cxn modelId="{8261E9F3-3757-4407-944D-AD74CC52C36A}" type="presParOf" srcId="{EC853228-E484-4619-BD95-1DF6A1D87E77}" destId="{F3E85599-C8C9-4360-A79E-75E7C622DD5C}" srcOrd="2" destOrd="0" presId="urn:microsoft.com/office/officeart/2005/8/layout/hList9"/>
    <dgm:cxn modelId="{1FC7BB72-C0BC-4E71-849F-B5FCA2529275}" type="presParOf" srcId="{F3E85599-C8C9-4360-A79E-75E7C622DD5C}" destId="{D7D9188E-C2F0-404C-A35C-44C2E7E4C4B9}" srcOrd="0" destOrd="0" presId="urn:microsoft.com/office/officeart/2005/8/layout/hList9"/>
    <dgm:cxn modelId="{DE872117-2518-4ADB-BF57-26B08C815143}" type="presParOf" srcId="{F3E85599-C8C9-4360-A79E-75E7C622DD5C}" destId="{383B1FF4-C6A7-4C14-B500-BF87420C97B1}" srcOrd="1" destOrd="0" presId="urn:microsoft.com/office/officeart/2005/8/layout/hList9"/>
    <dgm:cxn modelId="{019834C8-F035-4F8E-B692-135D44A17A00}" type="presParOf" srcId="{C0DEDEF4-CF82-4F09-841C-294CF4FF9F4B}" destId="{F3650291-E916-4CE5-82F6-319D2832D5F7}" srcOrd="7" destOrd="0" presId="urn:microsoft.com/office/officeart/2005/8/layout/hList9"/>
    <dgm:cxn modelId="{AB349010-74C0-41AE-8C2E-9ACF4E79F519}" type="presParOf" srcId="{C0DEDEF4-CF82-4F09-841C-294CF4FF9F4B}" destId="{24AD0F6E-899C-4DE2-ABC0-5D5459BA8078}" srcOrd="8"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97BDBA1-C3B4-4924-B4CB-7E7710FD13A2}" type="doc">
      <dgm:prSet loTypeId="urn:microsoft.com/office/officeart/2005/8/layout/hProcess9" loCatId="process" qsTypeId="urn:microsoft.com/office/officeart/2005/8/quickstyle/3d2" qsCatId="3D" csTypeId="urn:microsoft.com/office/officeart/2005/8/colors/colorful4" csCatId="colorful" phldr="1"/>
      <dgm:spPr/>
    </dgm:pt>
    <dgm:pt modelId="{E2DBD4A8-2BC1-4243-B728-6148279CC58C}">
      <dgm:prSet phldrT="[Text]"/>
      <dgm:spPr/>
      <dgm:t>
        <a:bodyPr/>
        <a:lstStyle/>
        <a:p>
          <a:r>
            <a:rPr lang="en-US" dirty="0"/>
            <a:t>Design &amp; Solicitation</a:t>
          </a:r>
        </a:p>
      </dgm:t>
    </dgm:pt>
    <dgm:pt modelId="{BEB29AC8-84E5-49DB-875F-E3D1984B2530}" type="parTrans" cxnId="{A33403F6-96AA-401C-A4DA-62C1F44B3F8C}">
      <dgm:prSet/>
      <dgm:spPr/>
      <dgm:t>
        <a:bodyPr/>
        <a:lstStyle/>
        <a:p>
          <a:endParaRPr lang="en-US"/>
        </a:p>
      </dgm:t>
    </dgm:pt>
    <dgm:pt modelId="{3DED3004-03FF-4D51-A21E-B6EF570473CE}" type="sibTrans" cxnId="{A33403F6-96AA-401C-A4DA-62C1F44B3F8C}">
      <dgm:prSet/>
      <dgm:spPr/>
      <dgm:t>
        <a:bodyPr/>
        <a:lstStyle/>
        <a:p>
          <a:endParaRPr lang="en-US"/>
        </a:p>
      </dgm:t>
    </dgm:pt>
    <dgm:pt modelId="{D2F362F4-E387-4C94-A05F-BE091B0AC898}">
      <dgm:prSet phldrT="[Text]"/>
      <dgm:spPr/>
      <dgm:t>
        <a:bodyPr/>
        <a:lstStyle/>
        <a:p>
          <a:r>
            <a:rPr lang="en-US" dirty="0"/>
            <a:t>Award</a:t>
          </a:r>
        </a:p>
      </dgm:t>
    </dgm:pt>
    <dgm:pt modelId="{55BAC568-7B67-40F7-BBA3-56D3408CD468}" type="parTrans" cxnId="{7B84EFA7-2098-4505-81C3-1E459ED4A8CF}">
      <dgm:prSet/>
      <dgm:spPr/>
      <dgm:t>
        <a:bodyPr/>
        <a:lstStyle/>
        <a:p>
          <a:endParaRPr lang="en-US"/>
        </a:p>
      </dgm:t>
    </dgm:pt>
    <dgm:pt modelId="{5968A85E-9D8B-4FE8-8700-0ACD35BF23A9}" type="sibTrans" cxnId="{7B84EFA7-2098-4505-81C3-1E459ED4A8CF}">
      <dgm:prSet/>
      <dgm:spPr/>
      <dgm:t>
        <a:bodyPr/>
        <a:lstStyle/>
        <a:p>
          <a:endParaRPr lang="en-US"/>
        </a:p>
      </dgm:t>
    </dgm:pt>
    <dgm:pt modelId="{C1178788-C2F3-45C5-8C10-FDC1F4F10777}">
      <dgm:prSet/>
      <dgm:spPr/>
      <dgm:t>
        <a:bodyPr/>
        <a:lstStyle/>
        <a:p>
          <a:r>
            <a:rPr lang="en-US" dirty="0"/>
            <a:t>Construction  Start</a:t>
          </a:r>
        </a:p>
      </dgm:t>
    </dgm:pt>
    <dgm:pt modelId="{B74B46EF-E062-4BAA-BEE3-80760395B024}" type="parTrans" cxnId="{91B2AB8A-7A88-4391-87BA-7C1103E63156}">
      <dgm:prSet/>
      <dgm:spPr/>
      <dgm:t>
        <a:bodyPr/>
        <a:lstStyle/>
        <a:p>
          <a:endParaRPr lang="en-US"/>
        </a:p>
      </dgm:t>
    </dgm:pt>
    <dgm:pt modelId="{0BD7B631-47D4-434D-AE9E-F4B340544E10}" type="sibTrans" cxnId="{91B2AB8A-7A88-4391-87BA-7C1103E63156}">
      <dgm:prSet/>
      <dgm:spPr/>
      <dgm:t>
        <a:bodyPr/>
        <a:lstStyle/>
        <a:p>
          <a:endParaRPr lang="en-US"/>
        </a:p>
      </dgm:t>
    </dgm:pt>
    <dgm:pt modelId="{2F6E984C-4D93-476E-9261-3FAAF55C50D8}">
      <dgm:prSet/>
      <dgm:spPr/>
      <dgm:t>
        <a:bodyPr/>
        <a:lstStyle/>
        <a:p>
          <a:r>
            <a:rPr lang="en-US" dirty="0"/>
            <a:t>Construction</a:t>
          </a:r>
        </a:p>
      </dgm:t>
    </dgm:pt>
    <dgm:pt modelId="{DBCE14EE-2260-43EC-9C7E-43F73ED2A9C2}" type="parTrans" cxnId="{4F032876-9EA5-4CE5-903B-C9011602E8D4}">
      <dgm:prSet/>
      <dgm:spPr/>
      <dgm:t>
        <a:bodyPr/>
        <a:lstStyle/>
        <a:p>
          <a:endParaRPr lang="en-US"/>
        </a:p>
      </dgm:t>
    </dgm:pt>
    <dgm:pt modelId="{7F544B20-1DAF-4B96-BC31-0E5EE09535CA}" type="sibTrans" cxnId="{4F032876-9EA5-4CE5-903B-C9011602E8D4}">
      <dgm:prSet/>
      <dgm:spPr/>
      <dgm:t>
        <a:bodyPr/>
        <a:lstStyle/>
        <a:p>
          <a:endParaRPr lang="en-US"/>
        </a:p>
      </dgm:t>
    </dgm:pt>
    <dgm:pt modelId="{B1E6629E-51AF-4FBC-8747-CFC160BB8A22}">
      <dgm:prSet/>
      <dgm:spPr/>
      <dgm:t>
        <a:bodyPr/>
        <a:lstStyle/>
        <a:p>
          <a:r>
            <a:rPr lang="en-US" dirty="0"/>
            <a:t>Construction Complete</a:t>
          </a:r>
        </a:p>
      </dgm:t>
    </dgm:pt>
    <dgm:pt modelId="{EA8C2BAA-45AB-4868-8491-66314F7A3448}" type="parTrans" cxnId="{6CC26710-299D-4FBE-ADC1-B5B81AD95FA2}">
      <dgm:prSet/>
      <dgm:spPr/>
      <dgm:t>
        <a:bodyPr/>
        <a:lstStyle/>
        <a:p>
          <a:endParaRPr lang="en-US"/>
        </a:p>
      </dgm:t>
    </dgm:pt>
    <dgm:pt modelId="{0A7F902F-C66E-4518-9FE0-9A9897ED20B4}" type="sibTrans" cxnId="{6CC26710-299D-4FBE-ADC1-B5B81AD95FA2}">
      <dgm:prSet/>
      <dgm:spPr/>
      <dgm:t>
        <a:bodyPr/>
        <a:lstStyle/>
        <a:p>
          <a:endParaRPr lang="en-US"/>
        </a:p>
      </dgm:t>
    </dgm:pt>
    <dgm:pt modelId="{EF38434D-BADB-44F6-B22C-0A460D8D1B7E}">
      <dgm:prSet/>
      <dgm:spPr>
        <a:solidFill>
          <a:srgbClr val="0070C0"/>
        </a:solidFill>
      </dgm:spPr>
      <dgm:t>
        <a:bodyPr/>
        <a:lstStyle/>
        <a:p>
          <a:r>
            <a:rPr lang="en-US" dirty="0"/>
            <a:t>Turnover</a:t>
          </a:r>
        </a:p>
      </dgm:t>
    </dgm:pt>
    <dgm:pt modelId="{08953879-2FFB-4484-8565-E544A45F43FD}" type="parTrans" cxnId="{84C68304-374D-49F7-8D16-9BEDF8B91EFC}">
      <dgm:prSet/>
      <dgm:spPr/>
      <dgm:t>
        <a:bodyPr/>
        <a:lstStyle/>
        <a:p>
          <a:endParaRPr lang="en-US"/>
        </a:p>
      </dgm:t>
    </dgm:pt>
    <dgm:pt modelId="{9F208E7E-FF6A-4FCF-AA36-A2A8C0E2BC81}" type="sibTrans" cxnId="{84C68304-374D-49F7-8D16-9BEDF8B91EFC}">
      <dgm:prSet/>
      <dgm:spPr/>
      <dgm:t>
        <a:bodyPr/>
        <a:lstStyle/>
        <a:p>
          <a:endParaRPr lang="en-US"/>
        </a:p>
      </dgm:t>
    </dgm:pt>
    <dgm:pt modelId="{EAC4C116-52EE-4460-ACFC-CF39FD8F1188}" type="pres">
      <dgm:prSet presAssocID="{B97BDBA1-C3B4-4924-B4CB-7E7710FD13A2}" presName="CompostProcess" presStyleCnt="0">
        <dgm:presLayoutVars>
          <dgm:dir/>
          <dgm:resizeHandles val="exact"/>
        </dgm:presLayoutVars>
      </dgm:prSet>
      <dgm:spPr/>
    </dgm:pt>
    <dgm:pt modelId="{7426FFAD-D69C-436D-8D23-721D5395F314}" type="pres">
      <dgm:prSet presAssocID="{B97BDBA1-C3B4-4924-B4CB-7E7710FD13A2}" presName="arrow" presStyleLbl="bgShp" presStyleIdx="0" presStyleCnt="1"/>
      <dgm:spPr/>
    </dgm:pt>
    <dgm:pt modelId="{D5235CDE-318F-49F1-83B0-C6378AF0ACEB}" type="pres">
      <dgm:prSet presAssocID="{B97BDBA1-C3B4-4924-B4CB-7E7710FD13A2}" presName="linearProcess" presStyleCnt="0"/>
      <dgm:spPr/>
    </dgm:pt>
    <dgm:pt modelId="{3D4EA4C9-F536-4FA6-9E93-146BF0529EAD}" type="pres">
      <dgm:prSet presAssocID="{E2DBD4A8-2BC1-4243-B728-6148279CC58C}" presName="textNode" presStyleLbl="node1" presStyleIdx="0" presStyleCnt="6" custScaleX="70830">
        <dgm:presLayoutVars>
          <dgm:bulletEnabled val="1"/>
        </dgm:presLayoutVars>
      </dgm:prSet>
      <dgm:spPr/>
    </dgm:pt>
    <dgm:pt modelId="{D4A00AD0-7014-4C9F-A5B0-337F03D6A768}" type="pres">
      <dgm:prSet presAssocID="{3DED3004-03FF-4D51-A21E-B6EF570473CE}" presName="sibTrans" presStyleCnt="0"/>
      <dgm:spPr/>
    </dgm:pt>
    <dgm:pt modelId="{931FE114-6876-4896-BFEE-5AA2E7B45767}" type="pres">
      <dgm:prSet presAssocID="{D2F362F4-E387-4C94-A05F-BE091B0AC898}" presName="textNode" presStyleLbl="node1" presStyleIdx="1" presStyleCnt="6" custScaleX="25567">
        <dgm:presLayoutVars>
          <dgm:bulletEnabled val="1"/>
        </dgm:presLayoutVars>
      </dgm:prSet>
      <dgm:spPr/>
    </dgm:pt>
    <dgm:pt modelId="{67CEAACA-C104-496E-A120-D959072B0337}" type="pres">
      <dgm:prSet presAssocID="{5968A85E-9D8B-4FE8-8700-0ACD35BF23A9}" presName="sibTrans" presStyleCnt="0"/>
      <dgm:spPr/>
    </dgm:pt>
    <dgm:pt modelId="{0EA881E7-D995-485E-AD85-E5DC27CBB799}" type="pres">
      <dgm:prSet presAssocID="{C1178788-C2F3-45C5-8C10-FDC1F4F10777}" presName="textNode" presStyleLbl="node1" presStyleIdx="2" presStyleCnt="6" custScaleX="32954">
        <dgm:presLayoutVars>
          <dgm:bulletEnabled val="1"/>
        </dgm:presLayoutVars>
      </dgm:prSet>
      <dgm:spPr/>
    </dgm:pt>
    <dgm:pt modelId="{2E4EA49E-46FA-45E1-B134-CA26FF99A92C}" type="pres">
      <dgm:prSet presAssocID="{0BD7B631-47D4-434D-AE9E-F4B340544E10}" presName="sibTrans" presStyleCnt="0"/>
      <dgm:spPr/>
    </dgm:pt>
    <dgm:pt modelId="{EC9AD36C-3C05-485A-BBCF-FC3258C05F6A}" type="pres">
      <dgm:prSet presAssocID="{2F6E984C-4D93-476E-9261-3FAAF55C50D8}" presName="textNode" presStyleLbl="node1" presStyleIdx="3" presStyleCnt="6">
        <dgm:presLayoutVars>
          <dgm:bulletEnabled val="1"/>
        </dgm:presLayoutVars>
      </dgm:prSet>
      <dgm:spPr/>
    </dgm:pt>
    <dgm:pt modelId="{6D2749AA-DEEB-4E51-9C8F-47A8D38AD887}" type="pres">
      <dgm:prSet presAssocID="{7F544B20-1DAF-4B96-BC31-0E5EE09535CA}" presName="sibTrans" presStyleCnt="0"/>
      <dgm:spPr/>
    </dgm:pt>
    <dgm:pt modelId="{BAF40E6B-2D77-4F04-BFEC-AA2FB49547AC}" type="pres">
      <dgm:prSet presAssocID="{B1E6629E-51AF-4FBC-8747-CFC160BB8A22}" presName="textNode" presStyleLbl="node1" presStyleIdx="4" presStyleCnt="6" custScaleX="30309">
        <dgm:presLayoutVars>
          <dgm:bulletEnabled val="1"/>
        </dgm:presLayoutVars>
      </dgm:prSet>
      <dgm:spPr/>
    </dgm:pt>
    <dgm:pt modelId="{A2310959-A92B-4245-8309-A6F6363DCBC4}" type="pres">
      <dgm:prSet presAssocID="{0A7F902F-C66E-4518-9FE0-9A9897ED20B4}" presName="sibTrans" presStyleCnt="0"/>
      <dgm:spPr/>
    </dgm:pt>
    <dgm:pt modelId="{B418D6CC-7CC1-4419-BECD-14CAC631F12A}" type="pres">
      <dgm:prSet presAssocID="{EF38434D-BADB-44F6-B22C-0A460D8D1B7E}" presName="textNode" presStyleLbl="node1" presStyleIdx="5" presStyleCnt="6" custScaleX="39543" custLinFactNeighborX="9588" custLinFactNeighborY="484">
        <dgm:presLayoutVars>
          <dgm:bulletEnabled val="1"/>
        </dgm:presLayoutVars>
      </dgm:prSet>
      <dgm:spPr/>
    </dgm:pt>
  </dgm:ptLst>
  <dgm:cxnLst>
    <dgm:cxn modelId="{84C68304-374D-49F7-8D16-9BEDF8B91EFC}" srcId="{B97BDBA1-C3B4-4924-B4CB-7E7710FD13A2}" destId="{EF38434D-BADB-44F6-B22C-0A460D8D1B7E}" srcOrd="5" destOrd="0" parTransId="{08953879-2FFB-4484-8565-E544A45F43FD}" sibTransId="{9F208E7E-FF6A-4FCF-AA36-A2A8C0E2BC81}"/>
    <dgm:cxn modelId="{0D18F609-4C2A-4EDB-8A3A-5D80398FCE0E}" type="presOf" srcId="{EF38434D-BADB-44F6-B22C-0A460D8D1B7E}" destId="{B418D6CC-7CC1-4419-BECD-14CAC631F12A}" srcOrd="0" destOrd="0" presId="urn:microsoft.com/office/officeart/2005/8/layout/hProcess9"/>
    <dgm:cxn modelId="{6CC26710-299D-4FBE-ADC1-B5B81AD95FA2}" srcId="{B97BDBA1-C3B4-4924-B4CB-7E7710FD13A2}" destId="{B1E6629E-51AF-4FBC-8747-CFC160BB8A22}" srcOrd="4" destOrd="0" parTransId="{EA8C2BAA-45AB-4868-8491-66314F7A3448}" sibTransId="{0A7F902F-C66E-4518-9FE0-9A9897ED20B4}"/>
    <dgm:cxn modelId="{1E3E1C5C-0971-4F23-AC8A-7341BD6EA25D}" type="presOf" srcId="{E2DBD4A8-2BC1-4243-B728-6148279CC58C}" destId="{3D4EA4C9-F536-4FA6-9E93-146BF0529EAD}" srcOrd="0" destOrd="0" presId="urn:microsoft.com/office/officeart/2005/8/layout/hProcess9"/>
    <dgm:cxn modelId="{12FFF76A-40C6-43FA-887A-E5B9BB0CA274}" type="presOf" srcId="{C1178788-C2F3-45C5-8C10-FDC1F4F10777}" destId="{0EA881E7-D995-485E-AD85-E5DC27CBB799}" srcOrd="0" destOrd="0" presId="urn:microsoft.com/office/officeart/2005/8/layout/hProcess9"/>
    <dgm:cxn modelId="{4F032876-9EA5-4CE5-903B-C9011602E8D4}" srcId="{B97BDBA1-C3B4-4924-B4CB-7E7710FD13A2}" destId="{2F6E984C-4D93-476E-9261-3FAAF55C50D8}" srcOrd="3" destOrd="0" parTransId="{DBCE14EE-2260-43EC-9C7E-43F73ED2A9C2}" sibTransId="{7F544B20-1DAF-4B96-BC31-0E5EE09535CA}"/>
    <dgm:cxn modelId="{91B2AB8A-7A88-4391-87BA-7C1103E63156}" srcId="{B97BDBA1-C3B4-4924-B4CB-7E7710FD13A2}" destId="{C1178788-C2F3-45C5-8C10-FDC1F4F10777}" srcOrd="2" destOrd="0" parTransId="{B74B46EF-E062-4BAA-BEE3-80760395B024}" sibTransId="{0BD7B631-47D4-434D-AE9E-F4B340544E10}"/>
    <dgm:cxn modelId="{6E3E5691-40DE-47FA-A4CF-5031AC8183CE}" type="presOf" srcId="{2F6E984C-4D93-476E-9261-3FAAF55C50D8}" destId="{EC9AD36C-3C05-485A-BBCF-FC3258C05F6A}" srcOrd="0" destOrd="0" presId="urn:microsoft.com/office/officeart/2005/8/layout/hProcess9"/>
    <dgm:cxn modelId="{7B84EFA7-2098-4505-81C3-1E459ED4A8CF}" srcId="{B97BDBA1-C3B4-4924-B4CB-7E7710FD13A2}" destId="{D2F362F4-E387-4C94-A05F-BE091B0AC898}" srcOrd="1" destOrd="0" parTransId="{55BAC568-7B67-40F7-BBA3-56D3408CD468}" sibTransId="{5968A85E-9D8B-4FE8-8700-0ACD35BF23A9}"/>
    <dgm:cxn modelId="{07A5E6B5-2F95-4129-83B0-E6B753CAAC93}" type="presOf" srcId="{D2F362F4-E387-4C94-A05F-BE091B0AC898}" destId="{931FE114-6876-4896-BFEE-5AA2E7B45767}" srcOrd="0" destOrd="0" presId="urn:microsoft.com/office/officeart/2005/8/layout/hProcess9"/>
    <dgm:cxn modelId="{5FFF05DA-B0E5-4D8C-8AFC-E6694EF4FD88}" type="presOf" srcId="{B1E6629E-51AF-4FBC-8747-CFC160BB8A22}" destId="{BAF40E6B-2D77-4F04-BFEC-AA2FB49547AC}" srcOrd="0" destOrd="0" presId="urn:microsoft.com/office/officeart/2005/8/layout/hProcess9"/>
    <dgm:cxn modelId="{A6E656E7-B06A-4C1C-9E5D-8B37EEAF3047}" type="presOf" srcId="{B97BDBA1-C3B4-4924-B4CB-7E7710FD13A2}" destId="{EAC4C116-52EE-4460-ACFC-CF39FD8F1188}" srcOrd="0" destOrd="0" presId="urn:microsoft.com/office/officeart/2005/8/layout/hProcess9"/>
    <dgm:cxn modelId="{A33403F6-96AA-401C-A4DA-62C1F44B3F8C}" srcId="{B97BDBA1-C3B4-4924-B4CB-7E7710FD13A2}" destId="{E2DBD4A8-2BC1-4243-B728-6148279CC58C}" srcOrd="0" destOrd="0" parTransId="{BEB29AC8-84E5-49DB-875F-E3D1984B2530}" sibTransId="{3DED3004-03FF-4D51-A21E-B6EF570473CE}"/>
    <dgm:cxn modelId="{BC527C5A-D890-4922-A86F-EF1C4746CC2F}" type="presParOf" srcId="{EAC4C116-52EE-4460-ACFC-CF39FD8F1188}" destId="{7426FFAD-D69C-436D-8D23-721D5395F314}" srcOrd="0" destOrd="0" presId="urn:microsoft.com/office/officeart/2005/8/layout/hProcess9"/>
    <dgm:cxn modelId="{21CFADCF-C6AC-4C33-A881-FD8C51CF24EA}" type="presParOf" srcId="{EAC4C116-52EE-4460-ACFC-CF39FD8F1188}" destId="{D5235CDE-318F-49F1-83B0-C6378AF0ACEB}" srcOrd="1" destOrd="0" presId="urn:microsoft.com/office/officeart/2005/8/layout/hProcess9"/>
    <dgm:cxn modelId="{47C9E4B1-0578-4993-A9CD-171B50AFF3F2}" type="presParOf" srcId="{D5235CDE-318F-49F1-83B0-C6378AF0ACEB}" destId="{3D4EA4C9-F536-4FA6-9E93-146BF0529EAD}" srcOrd="0" destOrd="0" presId="urn:microsoft.com/office/officeart/2005/8/layout/hProcess9"/>
    <dgm:cxn modelId="{42D5BDC3-4337-4F2C-9145-B9104898CCB2}" type="presParOf" srcId="{D5235CDE-318F-49F1-83B0-C6378AF0ACEB}" destId="{D4A00AD0-7014-4C9F-A5B0-337F03D6A768}" srcOrd="1" destOrd="0" presId="urn:microsoft.com/office/officeart/2005/8/layout/hProcess9"/>
    <dgm:cxn modelId="{2179AE20-54AB-4E44-941D-4F80D9908ED9}" type="presParOf" srcId="{D5235CDE-318F-49F1-83B0-C6378AF0ACEB}" destId="{931FE114-6876-4896-BFEE-5AA2E7B45767}" srcOrd="2" destOrd="0" presId="urn:microsoft.com/office/officeart/2005/8/layout/hProcess9"/>
    <dgm:cxn modelId="{2F5A119D-3F81-4CF2-BF48-18100AAAF2A3}" type="presParOf" srcId="{D5235CDE-318F-49F1-83B0-C6378AF0ACEB}" destId="{67CEAACA-C104-496E-A120-D959072B0337}" srcOrd="3" destOrd="0" presId="urn:microsoft.com/office/officeart/2005/8/layout/hProcess9"/>
    <dgm:cxn modelId="{B544FA53-3590-4A58-B137-01BA5CADBAA8}" type="presParOf" srcId="{D5235CDE-318F-49F1-83B0-C6378AF0ACEB}" destId="{0EA881E7-D995-485E-AD85-E5DC27CBB799}" srcOrd="4" destOrd="0" presId="urn:microsoft.com/office/officeart/2005/8/layout/hProcess9"/>
    <dgm:cxn modelId="{AD0748A6-2F4E-4F46-889D-144395C0F34B}" type="presParOf" srcId="{D5235CDE-318F-49F1-83B0-C6378AF0ACEB}" destId="{2E4EA49E-46FA-45E1-B134-CA26FF99A92C}" srcOrd="5" destOrd="0" presId="urn:microsoft.com/office/officeart/2005/8/layout/hProcess9"/>
    <dgm:cxn modelId="{EFC48C77-1F72-4A5F-BEDA-6D5643A403F7}" type="presParOf" srcId="{D5235CDE-318F-49F1-83B0-C6378AF0ACEB}" destId="{EC9AD36C-3C05-485A-BBCF-FC3258C05F6A}" srcOrd="6" destOrd="0" presId="urn:microsoft.com/office/officeart/2005/8/layout/hProcess9"/>
    <dgm:cxn modelId="{F9D2E4D4-BE7D-4351-BE17-EE3103A2C2C5}" type="presParOf" srcId="{D5235CDE-318F-49F1-83B0-C6378AF0ACEB}" destId="{6D2749AA-DEEB-4E51-9C8F-47A8D38AD887}" srcOrd="7" destOrd="0" presId="urn:microsoft.com/office/officeart/2005/8/layout/hProcess9"/>
    <dgm:cxn modelId="{508ECCC4-78BC-417B-9D59-2CD8A5C98298}" type="presParOf" srcId="{D5235CDE-318F-49F1-83B0-C6378AF0ACEB}" destId="{BAF40E6B-2D77-4F04-BFEC-AA2FB49547AC}" srcOrd="8" destOrd="0" presId="urn:microsoft.com/office/officeart/2005/8/layout/hProcess9"/>
    <dgm:cxn modelId="{E366D936-3BDD-47D8-8702-23D460426C63}" type="presParOf" srcId="{D5235CDE-318F-49F1-83B0-C6378AF0ACEB}" destId="{A2310959-A92B-4245-8309-A6F6363DCBC4}" srcOrd="9" destOrd="0" presId="urn:microsoft.com/office/officeart/2005/8/layout/hProcess9"/>
    <dgm:cxn modelId="{BD43A750-8AF8-4FAD-A517-A5E468D73C58}" type="presParOf" srcId="{D5235CDE-318F-49F1-83B0-C6378AF0ACEB}" destId="{B418D6CC-7CC1-4419-BECD-14CAC631F12A}" srcOrd="1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470F4E8-EE6D-483F-8670-6E37A7D09C3F}" type="doc">
      <dgm:prSet loTypeId="urn:microsoft.com/office/officeart/2005/8/layout/hList1" loCatId="list" qsTypeId="urn:microsoft.com/office/officeart/2005/8/quickstyle/3d1" qsCatId="3D" csTypeId="urn:microsoft.com/office/officeart/2005/8/colors/colorful5" csCatId="colorful" phldr="1"/>
      <dgm:spPr/>
      <dgm:t>
        <a:bodyPr/>
        <a:lstStyle/>
        <a:p>
          <a:endParaRPr lang="en-US"/>
        </a:p>
      </dgm:t>
    </dgm:pt>
    <dgm:pt modelId="{BCF31BA7-612A-437B-BABB-FE091DB3FDBF}">
      <dgm:prSet phldrT="[Text]" custT="1"/>
      <dgm:spPr>
        <a:solidFill>
          <a:schemeClr val="accent3"/>
        </a:solidFill>
        <a:ln>
          <a:noFill/>
        </a:ln>
      </dgm:spPr>
      <dgm:t>
        <a:bodyPr/>
        <a:lstStyle/>
        <a:p>
          <a:r>
            <a:rPr lang="en-US" sz="2400" b="1" kern="1200" cap="none" spc="0">
              <a:ln/>
              <a:solidFill>
                <a:sysClr val="windowText" lastClr="000000"/>
              </a:solidFill>
              <a:effectLst/>
              <a:latin typeface="Arial"/>
              <a:ea typeface="+mn-ea"/>
              <a:cs typeface="+mn-cs"/>
            </a:rPr>
            <a:t>Red</a:t>
          </a:r>
          <a:r>
            <a:rPr lang="en-US" sz="2400" b="1" kern="1200" cap="none" spc="0">
              <a:ln/>
              <a:solidFill>
                <a:sysClr val="windowText" lastClr="000000"/>
              </a:solidFill>
              <a:effectLst/>
            </a:rPr>
            <a:t> </a:t>
          </a:r>
          <a:r>
            <a:rPr lang="en-US" sz="2400" b="1" kern="1200" cap="none" spc="0">
              <a:ln/>
              <a:solidFill>
                <a:sysClr val="windowText" lastClr="000000"/>
              </a:solidFill>
              <a:effectLst/>
              <a:latin typeface="Arial"/>
              <a:ea typeface="+mn-ea"/>
              <a:cs typeface="+mn-cs"/>
            </a:rPr>
            <a:t>zone</a:t>
          </a:r>
          <a:r>
            <a:rPr lang="en-US" sz="2400" b="1" kern="1200" cap="none" spc="0">
              <a:ln/>
              <a:solidFill>
                <a:sysClr val="windowText" lastClr="000000"/>
              </a:solidFill>
              <a:effectLst/>
            </a:rPr>
            <a:t> </a:t>
          </a:r>
          <a:r>
            <a:rPr lang="en-US" sz="2400" b="1" kern="1200" cap="none" spc="0">
              <a:ln/>
              <a:solidFill>
                <a:sysClr val="windowText" lastClr="000000"/>
              </a:solidFill>
              <a:effectLst/>
              <a:latin typeface="Arial"/>
              <a:ea typeface="+mn-ea"/>
              <a:cs typeface="+mn-cs"/>
            </a:rPr>
            <a:t>meeting</a:t>
          </a:r>
          <a:endParaRPr lang="en-US" sz="2400" b="1" kern="1200" cap="none" spc="0" dirty="0">
            <a:ln/>
            <a:solidFill>
              <a:sysClr val="windowText" lastClr="000000"/>
            </a:solidFill>
            <a:effectLst/>
            <a:latin typeface="Arial"/>
            <a:ea typeface="+mn-ea"/>
            <a:cs typeface="+mn-cs"/>
          </a:endParaRPr>
        </a:p>
      </dgm:t>
    </dgm:pt>
    <dgm:pt modelId="{EB1FAE46-1BE1-4CB1-955F-402ECAA4D30A}" type="parTrans" cxnId="{C15F9930-24F1-4D44-8225-D017D9ECC768}">
      <dgm:prSet/>
      <dgm:spPr/>
      <dgm:t>
        <a:bodyPr/>
        <a:lstStyle/>
        <a:p>
          <a:endParaRPr lang="en-US" sz="1400" b="1" cap="none" spc="0">
            <a:ln/>
            <a:solidFill>
              <a:schemeClr val="accent3"/>
            </a:solidFill>
            <a:effectLst/>
          </a:endParaRPr>
        </a:p>
      </dgm:t>
    </dgm:pt>
    <dgm:pt modelId="{7B0A0B99-7DF5-4B95-A1A2-FC8863A89D85}" type="sibTrans" cxnId="{C15F9930-24F1-4D44-8225-D017D9ECC768}">
      <dgm:prSet/>
      <dgm:spPr/>
      <dgm:t>
        <a:bodyPr/>
        <a:lstStyle/>
        <a:p>
          <a:endParaRPr lang="en-US" sz="1400" b="1" cap="none" spc="0">
            <a:ln/>
            <a:solidFill>
              <a:schemeClr val="accent3"/>
            </a:solidFill>
            <a:effectLst/>
          </a:endParaRPr>
        </a:p>
      </dgm:t>
    </dgm:pt>
    <dgm:pt modelId="{4815EF0E-C98D-4354-BC7D-3C5730007D5C}">
      <dgm:prSet phldrT="[Text]" custT="1"/>
      <dgm:spPr>
        <a:solidFill>
          <a:srgbClr val="FF6600"/>
        </a:solidFill>
        <a:ln>
          <a:noFill/>
        </a:ln>
      </dgm:spPr>
      <dgm:t>
        <a:bodyPr/>
        <a:lstStyle/>
        <a:p>
          <a:r>
            <a:rPr lang="en-US" sz="2400" b="1" kern="1200" cap="none" spc="0">
              <a:ln/>
              <a:solidFill>
                <a:sysClr val="windowText" lastClr="000000"/>
              </a:solidFill>
              <a:effectLst/>
              <a:latin typeface="Arial"/>
              <a:ea typeface="+mn-ea"/>
              <a:cs typeface="+mn-cs"/>
            </a:rPr>
            <a:t>Commissioning</a:t>
          </a:r>
          <a:endParaRPr lang="en-US" sz="2400" b="1" kern="1200" cap="none" spc="0" dirty="0">
            <a:ln/>
            <a:solidFill>
              <a:sysClr val="windowText" lastClr="000000"/>
            </a:solidFill>
            <a:effectLst/>
            <a:latin typeface="Arial"/>
            <a:ea typeface="+mn-ea"/>
            <a:cs typeface="+mn-cs"/>
          </a:endParaRPr>
        </a:p>
      </dgm:t>
    </dgm:pt>
    <dgm:pt modelId="{B1491B88-EDE6-4F73-93BF-9B45381D0DC8}" type="parTrans" cxnId="{F361035A-5F97-4AEF-9358-7DDC413F06C4}">
      <dgm:prSet/>
      <dgm:spPr/>
      <dgm:t>
        <a:bodyPr/>
        <a:lstStyle/>
        <a:p>
          <a:endParaRPr lang="en-US" sz="1400" b="1" cap="none" spc="0">
            <a:ln/>
            <a:solidFill>
              <a:schemeClr val="accent3"/>
            </a:solidFill>
            <a:effectLst/>
          </a:endParaRPr>
        </a:p>
      </dgm:t>
    </dgm:pt>
    <dgm:pt modelId="{CCA3514B-21CA-4E6E-B6FD-15589C2CE7B5}" type="sibTrans" cxnId="{F361035A-5F97-4AEF-9358-7DDC413F06C4}">
      <dgm:prSet/>
      <dgm:spPr/>
      <dgm:t>
        <a:bodyPr/>
        <a:lstStyle/>
        <a:p>
          <a:endParaRPr lang="en-US" sz="1400" b="1" cap="none" spc="0">
            <a:ln/>
            <a:solidFill>
              <a:schemeClr val="accent3"/>
            </a:solidFill>
            <a:effectLst/>
          </a:endParaRPr>
        </a:p>
      </dgm:t>
    </dgm:pt>
    <dgm:pt modelId="{CDFB5BFA-B5DA-435C-8BA2-617BEE67BBB2}">
      <dgm:prSet custT="1"/>
      <dgm:spPr>
        <a:solidFill>
          <a:schemeClr val="bg1"/>
        </a:solidFill>
        <a:ln>
          <a:noFill/>
        </a:ln>
      </dgm:spPr>
      <dgm:t>
        <a:bodyPr/>
        <a:lstStyle/>
        <a:p>
          <a:r>
            <a:rPr lang="en-US" sz="2400" b="1" cap="none" spc="0" dirty="0">
              <a:ln/>
              <a:solidFill>
                <a:schemeClr val="tx1"/>
              </a:solidFill>
              <a:effectLst/>
              <a:latin typeface="Arial"/>
              <a:ea typeface="+mn-ea"/>
              <a:cs typeface="+mn-cs"/>
            </a:rPr>
            <a:t>Pre-Final Inspection</a:t>
          </a:r>
          <a:endParaRPr lang="en-US" sz="2400" b="1" cap="none" spc="0" dirty="0">
            <a:ln/>
            <a:solidFill>
              <a:schemeClr val="tx1"/>
            </a:solidFill>
            <a:effectLst/>
          </a:endParaRPr>
        </a:p>
      </dgm:t>
    </dgm:pt>
    <dgm:pt modelId="{F686E295-9FBB-4AC3-A520-1F97EEDA6707}" type="parTrans" cxnId="{9C8CC688-A083-4658-B9BD-E17469F98C8F}">
      <dgm:prSet/>
      <dgm:spPr/>
      <dgm:t>
        <a:bodyPr/>
        <a:lstStyle/>
        <a:p>
          <a:endParaRPr lang="en-US" sz="1400" b="1" cap="none" spc="0">
            <a:ln/>
            <a:solidFill>
              <a:schemeClr val="accent3"/>
            </a:solidFill>
            <a:effectLst/>
          </a:endParaRPr>
        </a:p>
      </dgm:t>
    </dgm:pt>
    <dgm:pt modelId="{B3CA8D08-3D4D-4FC3-BB10-4CAACCBCAF08}" type="sibTrans" cxnId="{9C8CC688-A083-4658-B9BD-E17469F98C8F}">
      <dgm:prSet/>
      <dgm:spPr/>
      <dgm:t>
        <a:bodyPr/>
        <a:lstStyle/>
        <a:p>
          <a:endParaRPr lang="en-US" sz="1400" b="1" cap="none" spc="0">
            <a:ln/>
            <a:solidFill>
              <a:schemeClr val="accent3"/>
            </a:solidFill>
            <a:effectLst/>
          </a:endParaRPr>
        </a:p>
      </dgm:t>
    </dgm:pt>
    <dgm:pt modelId="{250303FD-1063-4841-933F-31964177B7CD}">
      <dgm:prSet custT="1"/>
      <dgm:spPr>
        <a:solidFill>
          <a:schemeClr val="accent3">
            <a:lumMod val="40000"/>
            <a:lumOff val="60000"/>
          </a:schemeClr>
        </a:solidFill>
      </dgm:spPr>
      <dgm:t>
        <a:bodyPr/>
        <a:lstStyle/>
        <a:p>
          <a:r>
            <a:rPr lang="en-US" sz="1400" dirty="0"/>
            <a:t>Establish turnover procedures with all stake holders</a:t>
          </a:r>
        </a:p>
      </dgm:t>
    </dgm:pt>
    <dgm:pt modelId="{9B5DEC1A-3ED0-4F4E-BC46-305F4EF30BBE}" type="parTrans" cxnId="{6192CBCB-EA2B-4021-8C80-37FE7C69F563}">
      <dgm:prSet/>
      <dgm:spPr/>
      <dgm:t>
        <a:bodyPr/>
        <a:lstStyle/>
        <a:p>
          <a:endParaRPr lang="en-US" sz="1400"/>
        </a:p>
      </dgm:t>
    </dgm:pt>
    <dgm:pt modelId="{45B49E7C-0318-4A1E-B920-4203C74D7972}" type="sibTrans" cxnId="{6192CBCB-EA2B-4021-8C80-37FE7C69F563}">
      <dgm:prSet/>
      <dgm:spPr/>
      <dgm:t>
        <a:bodyPr/>
        <a:lstStyle/>
        <a:p>
          <a:endParaRPr lang="en-US" sz="1400"/>
        </a:p>
      </dgm:t>
    </dgm:pt>
    <dgm:pt modelId="{0AFF13E9-C8C6-473B-82ED-A0053C0BECC4}">
      <dgm:prSet custT="1"/>
      <dgm:spPr>
        <a:solidFill>
          <a:schemeClr val="accent3">
            <a:lumMod val="40000"/>
            <a:lumOff val="60000"/>
          </a:schemeClr>
        </a:solidFill>
      </dgm:spPr>
      <dgm:t>
        <a:bodyPr/>
        <a:lstStyle/>
        <a:p>
          <a:r>
            <a:rPr lang="en-US" sz="1400" dirty="0"/>
            <a:t>Can involve inspections and multiple meetings</a:t>
          </a:r>
        </a:p>
      </dgm:t>
    </dgm:pt>
    <dgm:pt modelId="{E48F5D80-9B8B-4F74-B510-3FFE88F1AE52}" type="parTrans" cxnId="{E421D93C-4052-45A6-8661-4B9B7ACEA5A0}">
      <dgm:prSet/>
      <dgm:spPr/>
      <dgm:t>
        <a:bodyPr/>
        <a:lstStyle/>
        <a:p>
          <a:endParaRPr lang="en-US" sz="1400"/>
        </a:p>
      </dgm:t>
    </dgm:pt>
    <dgm:pt modelId="{7719D1C5-2BA7-4936-BF15-9331FC1D96DE}" type="sibTrans" cxnId="{E421D93C-4052-45A6-8661-4B9B7ACEA5A0}">
      <dgm:prSet/>
      <dgm:spPr/>
      <dgm:t>
        <a:bodyPr/>
        <a:lstStyle/>
        <a:p>
          <a:endParaRPr lang="en-US" sz="1400"/>
        </a:p>
      </dgm:t>
    </dgm:pt>
    <dgm:pt modelId="{82F6FFEC-6EFE-4575-9F6B-820A917181BF}">
      <dgm:prSet custT="1"/>
      <dgm:spPr>
        <a:solidFill>
          <a:srgbClr val="FFCC66">
            <a:alpha val="89804"/>
          </a:srgbClr>
        </a:solidFill>
      </dgm:spPr>
      <dgm:t>
        <a:bodyPr/>
        <a:lstStyle/>
        <a:p>
          <a:r>
            <a:rPr lang="en-US" sz="1400" dirty="0"/>
            <a:t>Test &amp; balancing equipment/ commissioning report</a:t>
          </a:r>
        </a:p>
      </dgm:t>
    </dgm:pt>
    <dgm:pt modelId="{450237E6-7956-485C-AC41-D7EF5D337111}" type="parTrans" cxnId="{5997FC71-9F03-49CE-B430-9EE3B376E43F}">
      <dgm:prSet/>
      <dgm:spPr/>
      <dgm:t>
        <a:bodyPr/>
        <a:lstStyle/>
        <a:p>
          <a:endParaRPr lang="en-US" sz="1400"/>
        </a:p>
      </dgm:t>
    </dgm:pt>
    <dgm:pt modelId="{6DDAFF39-03B9-46D9-BE8B-E504DE387C51}" type="sibTrans" cxnId="{5997FC71-9F03-49CE-B430-9EE3B376E43F}">
      <dgm:prSet/>
      <dgm:spPr/>
      <dgm:t>
        <a:bodyPr/>
        <a:lstStyle/>
        <a:p>
          <a:endParaRPr lang="en-US" sz="1400"/>
        </a:p>
      </dgm:t>
    </dgm:pt>
    <dgm:pt modelId="{31E33903-FDC5-4FBA-B987-D2A01FB72CA0}">
      <dgm:prSet custT="1"/>
      <dgm:spPr>
        <a:solidFill>
          <a:srgbClr val="FFCC66">
            <a:alpha val="89804"/>
          </a:srgbClr>
        </a:solidFill>
      </dgm:spPr>
      <dgm:t>
        <a:bodyPr/>
        <a:lstStyle/>
        <a:p>
          <a:r>
            <a:rPr lang="en-US" sz="1400" dirty="0"/>
            <a:t>Usually, period rather than meeting</a:t>
          </a:r>
        </a:p>
      </dgm:t>
    </dgm:pt>
    <dgm:pt modelId="{3914757A-A6BB-4413-A369-F367ED9217DF}" type="parTrans" cxnId="{3C0EB9EF-5392-44AD-8856-E741112A254E}">
      <dgm:prSet/>
      <dgm:spPr/>
      <dgm:t>
        <a:bodyPr/>
        <a:lstStyle/>
        <a:p>
          <a:endParaRPr lang="en-US" sz="1400"/>
        </a:p>
      </dgm:t>
    </dgm:pt>
    <dgm:pt modelId="{6B34AB80-2698-4ED3-B548-938C9652DE3B}" type="sibTrans" cxnId="{3C0EB9EF-5392-44AD-8856-E741112A254E}">
      <dgm:prSet/>
      <dgm:spPr/>
      <dgm:t>
        <a:bodyPr/>
        <a:lstStyle/>
        <a:p>
          <a:endParaRPr lang="en-US" sz="1400"/>
        </a:p>
      </dgm:t>
    </dgm:pt>
    <dgm:pt modelId="{BDD36293-F176-4D75-A11D-E7E839901569}">
      <dgm:prSet custT="1"/>
      <dgm:spPr>
        <a:solidFill>
          <a:srgbClr val="FFCC66">
            <a:alpha val="89804"/>
          </a:srgbClr>
        </a:solidFill>
      </dgm:spPr>
      <dgm:t>
        <a:bodyPr/>
        <a:lstStyle/>
        <a:p>
          <a:r>
            <a:rPr lang="en-US" sz="1400" dirty="0"/>
            <a:t>Hosted by Commissioning Agent</a:t>
          </a:r>
        </a:p>
      </dgm:t>
    </dgm:pt>
    <dgm:pt modelId="{39C73623-939E-415C-9D8A-C26B3764E3D3}" type="parTrans" cxnId="{07350DA9-A962-4FFF-89E2-320580FA49DB}">
      <dgm:prSet/>
      <dgm:spPr/>
      <dgm:t>
        <a:bodyPr/>
        <a:lstStyle/>
        <a:p>
          <a:endParaRPr lang="en-US" sz="1400"/>
        </a:p>
      </dgm:t>
    </dgm:pt>
    <dgm:pt modelId="{7935F48C-8A26-44CE-B89E-27AB919AC614}" type="sibTrans" cxnId="{07350DA9-A962-4FFF-89E2-320580FA49DB}">
      <dgm:prSet/>
      <dgm:spPr/>
      <dgm:t>
        <a:bodyPr/>
        <a:lstStyle/>
        <a:p>
          <a:endParaRPr lang="en-US" sz="1400"/>
        </a:p>
      </dgm:t>
    </dgm:pt>
    <dgm:pt modelId="{A461DEB0-A94F-41B4-B543-2AB957DE0552}">
      <dgm:prSet custT="1"/>
      <dgm:spPr>
        <a:solidFill>
          <a:schemeClr val="bg2">
            <a:alpha val="90000"/>
          </a:schemeClr>
        </a:solidFill>
      </dgm:spPr>
      <dgm:t>
        <a:bodyPr/>
        <a:lstStyle/>
        <a:p>
          <a:r>
            <a:rPr lang="en-US" sz="1400" dirty="0"/>
            <a:t>Lead by CQCSM – Contractor / Gov’t inspection</a:t>
          </a:r>
        </a:p>
      </dgm:t>
    </dgm:pt>
    <dgm:pt modelId="{BD3B68DA-ED3D-44EC-A4E1-2F5B5B456D10}" type="parTrans" cxnId="{5FC6C9FE-4873-4E6D-9A79-80A4C221E4C7}">
      <dgm:prSet/>
      <dgm:spPr/>
      <dgm:t>
        <a:bodyPr/>
        <a:lstStyle/>
        <a:p>
          <a:endParaRPr lang="en-US" sz="1400"/>
        </a:p>
      </dgm:t>
    </dgm:pt>
    <dgm:pt modelId="{A6567E16-29C0-4504-BCE8-4BEB471A4874}" type="sibTrans" cxnId="{5FC6C9FE-4873-4E6D-9A79-80A4C221E4C7}">
      <dgm:prSet/>
      <dgm:spPr/>
      <dgm:t>
        <a:bodyPr/>
        <a:lstStyle/>
        <a:p>
          <a:endParaRPr lang="en-US" sz="1400"/>
        </a:p>
      </dgm:t>
    </dgm:pt>
    <dgm:pt modelId="{91D49FFC-8726-4A2A-BB66-6929B5E285C2}">
      <dgm:prSet custT="1"/>
      <dgm:spPr>
        <a:solidFill>
          <a:srgbClr val="7030A0"/>
        </a:solidFill>
        <a:ln>
          <a:noFill/>
        </a:ln>
      </dgm:spPr>
      <dgm:t>
        <a:bodyPr/>
        <a:lstStyle/>
        <a:p>
          <a:r>
            <a:rPr lang="en-US" sz="2400" b="1" kern="1200" cap="none" spc="0" dirty="0">
              <a:ln/>
              <a:solidFill>
                <a:schemeClr val="tx1"/>
              </a:solidFill>
              <a:effectLst/>
              <a:latin typeface="Arial"/>
              <a:ea typeface="+mn-ea"/>
              <a:cs typeface="+mn-cs"/>
            </a:rPr>
            <a:t>QC Punch-out</a:t>
          </a:r>
          <a:endParaRPr lang="en-US" sz="2400" b="1" kern="1200" cap="none" spc="0" dirty="0">
            <a:ln/>
            <a:solidFill>
              <a:sysClr val="windowText" lastClr="000000"/>
            </a:solidFill>
            <a:effectLst/>
            <a:latin typeface="Arial"/>
            <a:ea typeface="+mn-ea"/>
            <a:cs typeface="+mn-cs"/>
          </a:endParaRPr>
        </a:p>
      </dgm:t>
    </dgm:pt>
    <dgm:pt modelId="{1796F39A-E868-4AD5-880F-53F92DA0EAFE}" type="sibTrans" cxnId="{97662698-869B-4B82-A42F-F0AF1A2BF9A5}">
      <dgm:prSet/>
      <dgm:spPr/>
      <dgm:t>
        <a:bodyPr/>
        <a:lstStyle/>
        <a:p>
          <a:endParaRPr lang="en-US" sz="1400" b="1" cap="none" spc="0">
            <a:ln/>
            <a:solidFill>
              <a:schemeClr val="accent3"/>
            </a:solidFill>
            <a:effectLst/>
          </a:endParaRPr>
        </a:p>
      </dgm:t>
    </dgm:pt>
    <dgm:pt modelId="{0E26FAE7-09DA-4B76-A0FD-B417728B2130}" type="parTrans" cxnId="{97662698-869B-4B82-A42F-F0AF1A2BF9A5}">
      <dgm:prSet/>
      <dgm:spPr/>
      <dgm:t>
        <a:bodyPr/>
        <a:lstStyle/>
        <a:p>
          <a:endParaRPr lang="en-US" sz="1400" b="1" cap="none" spc="0">
            <a:ln/>
            <a:solidFill>
              <a:schemeClr val="accent3"/>
            </a:solidFill>
            <a:effectLst/>
          </a:endParaRPr>
        </a:p>
      </dgm:t>
    </dgm:pt>
    <dgm:pt modelId="{F995B314-17BD-4B4E-B2AB-D020BDFE9194}">
      <dgm:prSet custT="1"/>
      <dgm:spPr>
        <a:solidFill>
          <a:srgbClr val="F1C4F8">
            <a:alpha val="89804"/>
          </a:srgbClr>
        </a:solidFill>
      </dgm:spPr>
      <dgm:t>
        <a:bodyPr/>
        <a:lstStyle/>
        <a:p>
          <a:r>
            <a:rPr lang="en-US" sz="1400" dirty="0"/>
            <a:t>Lead by CQCSM</a:t>
          </a:r>
        </a:p>
      </dgm:t>
    </dgm:pt>
    <dgm:pt modelId="{0B0F3897-D348-4F22-9766-DD2FF286ACF9}" type="parTrans" cxnId="{2DCEB89E-6DDF-4EBD-8A09-9FB3AF29C9F0}">
      <dgm:prSet/>
      <dgm:spPr/>
      <dgm:t>
        <a:bodyPr/>
        <a:lstStyle/>
        <a:p>
          <a:endParaRPr lang="en-US" sz="1400"/>
        </a:p>
      </dgm:t>
    </dgm:pt>
    <dgm:pt modelId="{E0375CBE-F9FE-4ACC-A934-93726C0D1CC6}" type="sibTrans" cxnId="{2DCEB89E-6DDF-4EBD-8A09-9FB3AF29C9F0}">
      <dgm:prSet/>
      <dgm:spPr/>
      <dgm:t>
        <a:bodyPr/>
        <a:lstStyle/>
        <a:p>
          <a:endParaRPr lang="en-US" sz="1400"/>
        </a:p>
      </dgm:t>
    </dgm:pt>
    <dgm:pt modelId="{A3FE74F1-5F5C-4E0E-B6F8-183295FBBCF5}">
      <dgm:prSet custT="1"/>
      <dgm:spPr/>
      <dgm:t>
        <a:bodyPr/>
        <a:lstStyle/>
        <a:p>
          <a:r>
            <a:rPr lang="en-US" sz="1400"/>
            <a:t>QC develops punch list</a:t>
          </a:r>
          <a:endParaRPr lang="en-US" sz="1400" dirty="0"/>
        </a:p>
      </dgm:t>
    </dgm:pt>
    <dgm:pt modelId="{17D51627-7C16-471E-B534-A929E8D2DF06}" type="parTrans" cxnId="{8E9BBF11-B258-4A43-91D0-549B66A6F893}">
      <dgm:prSet/>
      <dgm:spPr/>
      <dgm:t>
        <a:bodyPr/>
        <a:lstStyle/>
        <a:p>
          <a:endParaRPr lang="en-US"/>
        </a:p>
      </dgm:t>
    </dgm:pt>
    <dgm:pt modelId="{43C37F15-731C-46A8-B855-26ACE61408AA}" type="sibTrans" cxnId="{8E9BBF11-B258-4A43-91D0-549B66A6F893}">
      <dgm:prSet/>
      <dgm:spPr/>
      <dgm:t>
        <a:bodyPr/>
        <a:lstStyle/>
        <a:p>
          <a:endParaRPr lang="en-US"/>
        </a:p>
      </dgm:t>
    </dgm:pt>
    <dgm:pt modelId="{5270CFAA-FDBB-4579-B56C-38FE70F6FE67}">
      <dgm:prSet custT="1"/>
      <dgm:spPr/>
      <dgm:t>
        <a:bodyPr/>
        <a:lstStyle/>
        <a:p>
          <a:r>
            <a:rPr lang="en-US" sz="1400" dirty="0"/>
            <a:t>Punch list with remaining open items brough to Pre-Final Inspection</a:t>
          </a:r>
        </a:p>
      </dgm:t>
    </dgm:pt>
    <dgm:pt modelId="{46FEB74D-B6FA-43E4-814E-463695A7B9F6}" type="parTrans" cxnId="{41000234-D130-4300-ACA9-35C8387BA005}">
      <dgm:prSet/>
      <dgm:spPr/>
      <dgm:t>
        <a:bodyPr/>
        <a:lstStyle/>
        <a:p>
          <a:endParaRPr lang="en-US"/>
        </a:p>
      </dgm:t>
    </dgm:pt>
    <dgm:pt modelId="{80BEB1B7-33DA-400C-B5E1-FE6D3227474C}" type="sibTrans" cxnId="{41000234-D130-4300-ACA9-35C8387BA005}">
      <dgm:prSet/>
      <dgm:spPr/>
      <dgm:t>
        <a:bodyPr/>
        <a:lstStyle/>
        <a:p>
          <a:endParaRPr lang="en-US"/>
        </a:p>
      </dgm:t>
    </dgm:pt>
    <dgm:pt modelId="{B0F543D7-EE3E-4D59-8A07-AAAE73F36CD9}">
      <dgm:prSet custT="1"/>
      <dgm:spPr/>
      <dgm:t>
        <a:bodyPr/>
        <a:lstStyle/>
        <a:p>
          <a:r>
            <a:rPr lang="en-US" sz="1400" dirty="0"/>
            <a:t>CQCSM keeps record of deficiencies found</a:t>
          </a:r>
        </a:p>
      </dgm:t>
    </dgm:pt>
    <dgm:pt modelId="{025ECD0D-DF26-4F40-92A3-A5AC018E3279}" type="parTrans" cxnId="{2727A342-1586-40CD-9E35-6044D6B4CACC}">
      <dgm:prSet/>
      <dgm:spPr/>
      <dgm:t>
        <a:bodyPr/>
        <a:lstStyle/>
        <a:p>
          <a:endParaRPr lang="en-US"/>
        </a:p>
      </dgm:t>
    </dgm:pt>
    <dgm:pt modelId="{7690E1ED-65D9-4269-94B5-DB43375E07A1}" type="sibTrans" cxnId="{2727A342-1586-40CD-9E35-6044D6B4CACC}">
      <dgm:prSet/>
      <dgm:spPr/>
      <dgm:t>
        <a:bodyPr/>
        <a:lstStyle/>
        <a:p>
          <a:endParaRPr lang="en-US"/>
        </a:p>
      </dgm:t>
    </dgm:pt>
    <dgm:pt modelId="{FB2E24D5-3F67-4381-926E-D62B7ACF9139}">
      <dgm:prSet custT="1"/>
      <dgm:spPr/>
      <dgm:t>
        <a:bodyPr/>
        <a:lstStyle/>
        <a:p>
          <a:r>
            <a:rPr lang="en-US" sz="1400" dirty="0"/>
            <a:t>Deficiencies entered in RMS </a:t>
          </a:r>
        </a:p>
      </dgm:t>
    </dgm:pt>
    <dgm:pt modelId="{2487D003-37AA-4CC3-A58D-97E595A74F49}" type="parTrans" cxnId="{9F7F3BB7-6B70-4A2A-8E14-72CC7B851EE6}">
      <dgm:prSet/>
      <dgm:spPr/>
      <dgm:t>
        <a:bodyPr/>
        <a:lstStyle/>
        <a:p>
          <a:endParaRPr lang="en-US"/>
        </a:p>
      </dgm:t>
    </dgm:pt>
    <dgm:pt modelId="{7B70D5C1-714D-48CF-85CF-B4ABE3B2F06F}" type="sibTrans" cxnId="{9F7F3BB7-6B70-4A2A-8E14-72CC7B851EE6}">
      <dgm:prSet/>
      <dgm:spPr/>
      <dgm:t>
        <a:bodyPr/>
        <a:lstStyle/>
        <a:p>
          <a:endParaRPr lang="en-US"/>
        </a:p>
      </dgm:t>
    </dgm:pt>
    <dgm:pt modelId="{0A82A827-1F8A-4630-8F3E-A2CD6AA7A6BC}" type="pres">
      <dgm:prSet presAssocID="{E470F4E8-EE6D-483F-8670-6E37A7D09C3F}" presName="Name0" presStyleCnt="0">
        <dgm:presLayoutVars>
          <dgm:dir/>
          <dgm:animLvl val="lvl"/>
          <dgm:resizeHandles val="exact"/>
        </dgm:presLayoutVars>
      </dgm:prSet>
      <dgm:spPr/>
    </dgm:pt>
    <dgm:pt modelId="{2642618A-1DE8-4BB3-8A22-5B2F96AD4C2A}" type="pres">
      <dgm:prSet presAssocID="{BCF31BA7-612A-437B-BABB-FE091DB3FDBF}" presName="composite" presStyleCnt="0"/>
      <dgm:spPr/>
    </dgm:pt>
    <dgm:pt modelId="{4CB2104D-B753-4828-B048-F8B7547DA460}" type="pres">
      <dgm:prSet presAssocID="{BCF31BA7-612A-437B-BABB-FE091DB3FDBF}" presName="parTx" presStyleLbl="alignNode1" presStyleIdx="0" presStyleCnt="4">
        <dgm:presLayoutVars>
          <dgm:chMax val="0"/>
          <dgm:chPref val="0"/>
          <dgm:bulletEnabled val="1"/>
        </dgm:presLayoutVars>
      </dgm:prSet>
      <dgm:spPr/>
    </dgm:pt>
    <dgm:pt modelId="{A51D2C19-D123-4B70-8A7E-58308B92220F}" type="pres">
      <dgm:prSet presAssocID="{BCF31BA7-612A-437B-BABB-FE091DB3FDBF}" presName="desTx" presStyleLbl="alignAccFollowNode1" presStyleIdx="0" presStyleCnt="4" custScaleX="97249" custScaleY="100000">
        <dgm:presLayoutVars>
          <dgm:bulletEnabled val="1"/>
        </dgm:presLayoutVars>
      </dgm:prSet>
      <dgm:spPr/>
    </dgm:pt>
    <dgm:pt modelId="{922730FC-744F-4B9A-9171-85C448C1684C}" type="pres">
      <dgm:prSet presAssocID="{7B0A0B99-7DF5-4B95-A1A2-FC8863A89D85}" presName="space" presStyleCnt="0"/>
      <dgm:spPr/>
    </dgm:pt>
    <dgm:pt modelId="{247998AC-B248-4BEA-8ED3-A5EFCECB5BE1}" type="pres">
      <dgm:prSet presAssocID="{4815EF0E-C98D-4354-BC7D-3C5730007D5C}" presName="composite" presStyleCnt="0"/>
      <dgm:spPr/>
    </dgm:pt>
    <dgm:pt modelId="{36BAC03D-8C57-4E68-8ECE-B001BAA94741}" type="pres">
      <dgm:prSet presAssocID="{4815EF0E-C98D-4354-BC7D-3C5730007D5C}" presName="parTx" presStyleLbl="alignNode1" presStyleIdx="1" presStyleCnt="4">
        <dgm:presLayoutVars>
          <dgm:chMax val="0"/>
          <dgm:chPref val="0"/>
          <dgm:bulletEnabled val="1"/>
        </dgm:presLayoutVars>
      </dgm:prSet>
      <dgm:spPr/>
    </dgm:pt>
    <dgm:pt modelId="{172D0FD7-4347-4D66-A0A8-7DCCAF3BC01B}" type="pres">
      <dgm:prSet presAssocID="{4815EF0E-C98D-4354-BC7D-3C5730007D5C}" presName="desTx" presStyleLbl="alignAccFollowNode1" presStyleIdx="1" presStyleCnt="4" custScaleX="97249" custScaleY="100000">
        <dgm:presLayoutVars>
          <dgm:bulletEnabled val="1"/>
        </dgm:presLayoutVars>
      </dgm:prSet>
      <dgm:spPr/>
    </dgm:pt>
    <dgm:pt modelId="{EB6D64EC-DFC8-419D-8BBC-9E092A56E647}" type="pres">
      <dgm:prSet presAssocID="{CCA3514B-21CA-4E6E-B6FD-15589C2CE7B5}" presName="space" presStyleCnt="0"/>
      <dgm:spPr/>
    </dgm:pt>
    <dgm:pt modelId="{905EFBA6-AA73-4914-A5B6-330FBD1344ED}" type="pres">
      <dgm:prSet presAssocID="{91D49FFC-8726-4A2A-BB66-6929B5E285C2}" presName="composite" presStyleCnt="0"/>
      <dgm:spPr/>
    </dgm:pt>
    <dgm:pt modelId="{BB6166AA-30C8-43A5-8991-82154081FDF7}" type="pres">
      <dgm:prSet presAssocID="{91D49FFC-8726-4A2A-BB66-6929B5E285C2}" presName="parTx" presStyleLbl="alignNode1" presStyleIdx="2" presStyleCnt="4">
        <dgm:presLayoutVars>
          <dgm:chMax val="0"/>
          <dgm:chPref val="0"/>
          <dgm:bulletEnabled val="1"/>
        </dgm:presLayoutVars>
      </dgm:prSet>
      <dgm:spPr/>
    </dgm:pt>
    <dgm:pt modelId="{2AC12DDC-44F4-4566-9892-58B429250B55}" type="pres">
      <dgm:prSet presAssocID="{91D49FFC-8726-4A2A-BB66-6929B5E285C2}" presName="desTx" presStyleLbl="alignAccFollowNode1" presStyleIdx="2" presStyleCnt="4" custScaleX="97249" custScaleY="100000">
        <dgm:presLayoutVars>
          <dgm:bulletEnabled val="1"/>
        </dgm:presLayoutVars>
      </dgm:prSet>
      <dgm:spPr/>
    </dgm:pt>
    <dgm:pt modelId="{2EA3B664-3B89-40B9-8CEF-F00A86EFD40A}" type="pres">
      <dgm:prSet presAssocID="{1796F39A-E868-4AD5-880F-53F92DA0EAFE}" presName="space" presStyleCnt="0"/>
      <dgm:spPr/>
    </dgm:pt>
    <dgm:pt modelId="{BB76B3F7-2E8D-43B4-9FE4-C5D0A3DF8681}" type="pres">
      <dgm:prSet presAssocID="{CDFB5BFA-B5DA-435C-8BA2-617BEE67BBB2}" presName="composite" presStyleCnt="0"/>
      <dgm:spPr/>
    </dgm:pt>
    <dgm:pt modelId="{3E921810-051F-4AD1-95D4-48368A96799D}" type="pres">
      <dgm:prSet presAssocID="{CDFB5BFA-B5DA-435C-8BA2-617BEE67BBB2}" presName="parTx" presStyleLbl="alignNode1" presStyleIdx="3" presStyleCnt="4">
        <dgm:presLayoutVars>
          <dgm:chMax val="0"/>
          <dgm:chPref val="0"/>
          <dgm:bulletEnabled val="1"/>
        </dgm:presLayoutVars>
      </dgm:prSet>
      <dgm:spPr/>
    </dgm:pt>
    <dgm:pt modelId="{503896CF-64E0-41CD-8AB3-F8D1B01B9408}" type="pres">
      <dgm:prSet presAssocID="{CDFB5BFA-B5DA-435C-8BA2-617BEE67BBB2}" presName="desTx" presStyleLbl="alignAccFollowNode1" presStyleIdx="3" presStyleCnt="4" custScaleX="97249" custScaleY="100000">
        <dgm:presLayoutVars>
          <dgm:bulletEnabled val="1"/>
        </dgm:presLayoutVars>
      </dgm:prSet>
      <dgm:spPr/>
    </dgm:pt>
  </dgm:ptLst>
  <dgm:cxnLst>
    <dgm:cxn modelId="{6FC82A0E-F459-404F-A843-7A81B05C66E7}" type="presOf" srcId="{B0F543D7-EE3E-4D59-8A07-AAAE73F36CD9}" destId="{503896CF-64E0-41CD-8AB3-F8D1B01B9408}" srcOrd="0" destOrd="1" presId="urn:microsoft.com/office/officeart/2005/8/layout/hList1"/>
    <dgm:cxn modelId="{8E9BBF11-B258-4A43-91D0-549B66A6F893}" srcId="{91D49FFC-8726-4A2A-BB66-6929B5E285C2}" destId="{A3FE74F1-5F5C-4E0E-B6F8-183295FBBCF5}" srcOrd="1" destOrd="0" parTransId="{17D51627-7C16-471E-B534-A929E8D2DF06}" sibTransId="{43C37F15-731C-46A8-B855-26ACE61408AA}"/>
    <dgm:cxn modelId="{6EEFF523-8186-4510-A2BC-1372D7CB4D1C}" type="presOf" srcId="{4815EF0E-C98D-4354-BC7D-3C5730007D5C}" destId="{36BAC03D-8C57-4E68-8ECE-B001BAA94741}" srcOrd="0" destOrd="0" presId="urn:microsoft.com/office/officeart/2005/8/layout/hList1"/>
    <dgm:cxn modelId="{4766452E-B6ED-4040-A2C3-69541F7FA3A2}" type="presOf" srcId="{250303FD-1063-4841-933F-31964177B7CD}" destId="{A51D2C19-D123-4B70-8A7E-58308B92220F}" srcOrd="0" destOrd="0" presId="urn:microsoft.com/office/officeart/2005/8/layout/hList1"/>
    <dgm:cxn modelId="{C15F9930-24F1-4D44-8225-D017D9ECC768}" srcId="{E470F4E8-EE6D-483F-8670-6E37A7D09C3F}" destId="{BCF31BA7-612A-437B-BABB-FE091DB3FDBF}" srcOrd="0" destOrd="0" parTransId="{EB1FAE46-1BE1-4CB1-955F-402ECAA4D30A}" sibTransId="{7B0A0B99-7DF5-4B95-A1A2-FC8863A89D85}"/>
    <dgm:cxn modelId="{41000234-D130-4300-ACA9-35C8387BA005}" srcId="{91D49FFC-8726-4A2A-BB66-6929B5E285C2}" destId="{5270CFAA-FDBB-4579-B56C-38FE70F6FE67}" srcOrd="2" destOrd="0" parTransId="{46FEB74D-B6FA-43E4-814E-463695A7B9F6}" sibTransId="{80BEB1B7-33DA-400C-B5E1-FE6D3227474C}"/>
    <dgm:cxn modelId="{E421D93C-4052-45A6-8661-4B9B7ACEA5A0}" srcId="{BCF31BA7-612A-437B-BABB-FE091DB3FDBF}" destId="{0AFF13E9-C8C6-473B-82ED-A0053C0BECC4}" srcOrd="1" destOrd="0" parTransId="{E48F5D80-9B8B-4F74-B510-3FFE88F1AE52}" sibTransId="{7719D1C5-2BA7-4936-BF15-9331FC1D96DE}"/>
    <dgm:cxn modelId="{0D01E93D-1E93-427C-9B1B-2D265969CF2B}" type="presOf" srcId="{A3FE74F1-5F5C-4E0E-B6F8-183295FBBCF5}" destId="{2AC12DDC-44F4-4566-9892-58B429250B55}" srcOrd="0" destOrd="1" presId="urn:microsoft.com/office/officeart/2005/8/layout/hList1"/>
    <dgm:cxn modelId="{8F113B5F-87DA-427B-A669-FB6985A92BA4}" type="presOf" srcId="{FB2E24D5-3F67-4381-926E-D62B7ACF9139}" destId="{503896CF-64E0-41CD-8AB3-F8D1B01B9408}" srcOrd="0" destOrd="2" presId="urn:microsoft.com/office/officeart/2005/8/layout/hList1"/>
    <dgm:cxn modelId="{2727A342-1586-40CD-9E35-6044D6B4CACC}" srcId="{CDFB5BFA-B5DA-435C-8BA2-617BEE67BBB2}" destId="{B0F543D7-EE3E-4D59-8A07-AAAE73F36CD9}" srcOrd="1" destOrd="0" parTransId="{025ECD0D-DF26-4F40-92A3-A5AC018E3279}" sibTransId="{7690E1ED-65D9-4269-94B5-DB43375E07A1}"/>
    <dgm:cxn modelId="{8B24C844-9372-407A-9AD4-754251821639}" type="presOf" srcId="{BCF31BA7-612A-437B-BABB-FE091DB3FDBF}" destId="{4CB2104D-B753-4828-B048-F8B7547DA460}" srcOrd="0" destOrd="0" presId="urn:microsoft.com/office/officeart/2005/8/layout/hList1"/>
    <dgm:cxn modelId="{D02A4C66-745C-4EC6-A217-9AA66A72A99F}" type="presOf" srcId="{91D49FFC-8726-4A2A-BB66-6929B5E285C2}" destId="{BB6166AA-30C8-43A5-8991-82154081FDF7}" srcOrd="0" destOrd="0" presId="urn:microsoft.com/office/officeart/2005/8/layout/hList1"/>
    <dgm:cxn modelId="{26994F4F-A2BB-4E4F-92F8-CDC215F3E7B3}" type="presOf" srcId="{5270CFAA-FDBB-4579-B56C-38FE70F6FE67}" destId="{2AC12DDC-44F4-4566-9892-58B429250B55}" srcOrd="0" destOrd="2" presId="urn:microsoft.com/office/officeart/2005/8/layout/hList1"/>
    <dgm:cxn modelId="{5997FC71-9F03-49CE-B430-9EE3B376E43F}" srcId="{4815EF0E-C98D-4354-BC7D-3C5730007D5C}" destId="{82F6FFEC-6EFE-4575-9F6B-820A917181BF}" srcOrd="0" destOrd="0" parTransId="{450237E6-7956-485C-AC41-D7EF5D337111}" sibTransId="{6DDAFF39-03B9-46D9-BE8B-E504DE387C51}"/>
    <dgm:cxn modelId="{F361035A-5F97-4AEF-9358-7DDC413F06C4}" srcId="{E470F4E8-EE6D-483F-8670-6E37A7D09C3F}" destId="{4815EF0E-C98D-4354-BC7D-3C5730007D5C}" srcOrd="1" destOrd="0" parTransId="{B1491B88-EDE6-4F73-93BF-9B45381D0DC8}" sibTransId="{CCA3514B-21CA-4E6E-B6FD-15589C2CE7B5}"/>
    <dgm:cxn modelId="{3B953C7B-B488-46E4-B71D-D6E1AC52D609}" type="presOf" srcId="{BDD36293-F176-4D75-A11D-E7E839901569}" destId="{172D0FD7-4347-4D66-A0A8-7DCCAF3BC01B}" srcOrd="0" destOrd="2" presId="urn:microsoft.com/office/officeart/2005/8/layout/hList1"/>
    <dgm:cxn modelId="{DCC8F982-1878-4352-9CDC-9587D284375C}" type="presOf" srcId="{F995B314-17BD-4B4E-B2AB-D020BDFE9194}" destId="{2AC12DDC-44F4-4566-9892-58B429250B55}" srcOrd="0" destOrd="0" presId="urn:microsoft.com/office/officeart/2005/8/layout/hList1"/>
    <dgm:cxn modelId="{38CF3186-E35E-424C-9AE1-48514A1CF227}" type="presOf" srcId="{A461DEB0-A94F-41B4-B543-2AB957DE0552}" destId="{503896CF-64E0-41CD-8AB3-F8D1B01B9408}" srcOrd="0" destOrd="0" presId="urn:microsoft.com/office/officeart/2005/8/layout/hList1"/>
    <dgm:cxn modelId="{9C8CC688-A083-4658-B9BD-E17469F98C8F}" srcId="{E470F4E8-EE6D-483F-8670-6E37A7D09C3F}" destId="{CDFB5BFA-B5DA-435C-8BA2-617BEE67BBB2}" srcOrd="3" destOrd="0" parTransId="{F686E295-9FBB-4AC3-A520-1F97EEDA6707}" sibTransId="{B3CA8D08-3D4D-4FC3-BB10-4CAACCBCAF08}"/>
    <dgm:cxn modelId="{97662698-869B-4B82-A42F-F0AF1A2BF9A5}" srcId="{E470F4E8-EE6D-483F-8670-6E37A7D09C3F}" destId="{91D49FFC-8726-4A2A-BB66-6929B5E285C2}" srcOrd="2" destOrd="0" parTransId="{0E26FAE7-09DA-4B76-A0FD-B417728B2130}" sibTransId="{1796F39A-E868-4AD5-880F-53F92DA0EAFE}"/>
    <dgm:cxn modelId="{500C769E-4FC3-434B-B401-C7FCCC497DF7}" type="presOf" srcId="{0AFF13E9-C8C6-473B-82ED-A0053C0BECC4}" destId="{A51D2C19-D123-4B70-8A7E-58308B92220F}" srcOrd="0" destOrd="1" presId="urn:microsoft.com/office/officeart/2005/8/layout/hList1"/>
    <dgm:cxn modelId="{2DCEB89E-6DDF-4EBD-8A09-9FB3AF29C9F0}" srcId="{91D49FFC-8726-4A2A-BB66-6929B5E285C2}" destId="{F995B314-17BD-4B4E-B2AB-D020BDFE9194}" srcOrd="0" destOrd="0" parTransId="{0B0F3897-D348-4F22-9766-DD2FF286ACF9}" sibTransId="{E0375CBE-F9FE-4ACC-A934-93726C0D1CC6}"/>
    <dgm:cxn modelId="{07350DA9-A962-4FFF-89E2-320580FA49DB}" srcId="{4815EF0E-C98D-4354-BC7D-3C5730007D5C}" destId="{BDD36293-F176-4D75-A11D-E7E839901569}" srcOrd="2" destOrd="0" parTransId="{39C73623-939E-415C-9D8A-C26B3764E3D3}" sibTransId="{7935F48C-8A26-44CE-B89E-27AB919AC614}"/>
    <dgm:cxn modelId="{9F7F3BB7-6B70-4A2A-8E14-72CC7B851EE6}" srcId="{CDFB5BFA-B5DA-435C-8BA2-617BEE67BBB2}" destId="{FB2E24D5-3F67-4381-926E-D62B7ACF9139}" srcOrd="2" destOrd="0" parTransId="{2487D003-37AA-4CC3-A58D-97E595A74F49}" sibTransId="{7B70D5C1-714D-48CF-85CF-B4ABE3B2F06F}"/>
    <dgm:cxn modelId="{9AA691C8-C562-4436-853B-E684C57F97E8}" type="presOf" srcId="{E470F4E8-EE6D-483F-8670-6E37A7D09C3F}" destId="{0A82A827-1F8A-4630-8F3E-A2CD6AA7A6BC}" srcOrd="0" destOrd="0" presId="urn:microsoft.com/office/officeart/2005/8/layout/hList1"/>
    <dgm:cxn modelId="{6192CBCB-EA2B-4021-8C80-37FE7C69F563}" srcId="{BCF31BA7-612A-437B-BABB-FE091DB3FDBF}" destId="{250303FD-1063-4841-933F-31964177B7CD}" srcOrd="0" destOrd="0" parTransId="{9B5DEC1A-3ED0-4F4E-BC46-305F4EF30BBE}" sibTransId="{45B49E7C-0318-4A1E-B920-4203C74D7972}"/>
    <dgm:cxn modelId="{5C1174CC-4A2A-4B20-93CC-3E05DBD271C1}" type="presOf" srcId="{82F6FFEC-6EFE-4575-9F6B-820A917181BF}" destId="{172D0FD7-4347-4D66-A0A8-7DCCAF3BC01B}" srcOrd="0" destOrd="0" presId="urn:microsoft.com/office/officeart/2005/8/layout/hList1"/>
    <dgm:cxn modelId="{E5BB26D2-87CF-4795-9C59-FF6B68D462DE}" type="presOf" srcId="{31E33903-FDC5-4FBA-B987-D2A01FB72CA0}" destId="{172D0FD7-4347-4D66-A0A8-7DCCAF3BC01B}" srcOrd="0" destOrd="1" presId="urn:microsoft.com/office/officeart/2005/8/layout/hList1"/>
    <dgm:cxn modelId="{A908A1E8-E189-4E36-B735-FE8469CA1937}" type="presOf" srcId="{CDFB5BFA-B5DA-435C-8BA2-617BEE67BBB2}" destId="{3E921810-051F-4AD1-95D4-48368A96799D}" srcOrd="0" destOrd="0" presId="urn:microsoft.com/office/officeart/2005/8/layout/hList1"/>
    <dgm:cxn modelId="{3C0EB9EF-5392-44AD-8856-E741112A254E}" srcId="{4815EF0E-C98D-4354-BC7D-3C5730007D5C}" destId="{31E33903-FDC5-4FBA-B987-D2A01FB72CA0}" srcOrd="1" destOrd="0" parTransId="{3914757A-A6BB-4413-A369-F367ED9217DF}" sibTransId="{6B34AB80-2698-4ED3-B548-938C9652DE3B}"/>
    <dgm:cxn modelId="{5FC6C9FE-4873-4E6D-9A79-80A4C221E4C7}" srcId="{CDFB5BFA-B5DA-435C-8BA2-617BEE67BBB2}" destId="{A461DEB0-A94F-41B4-B543-2AB957DE0552}" srcOrd="0" destOrd="0" parTransId="{BD3B68DA-ED3D-44EC-A4E1-2F5B5B456D10}" sibTransId="{A6567E16-29C0-4504-BCE8-4BEB471A4874}"/>
    <dgm:cxn modelId="{28A42506-B519-46D1-BA58-EBE42D3C8CA7}" type="presParOf" srcId="{0A82A827-1F8A-4630-8F3E-A2CD6AA7A6BC}" destId="{2642618A-1DE8-4BB3-8A22-5B2F96AD4C2A}" srcOrd="0" destOrd="0" presId="urn:microsoft.com/office/officeart/2005/8/layout/hList1"/>
    <dgm:cxn modelId="{6E0125FC-5019-4D8F-A44D-0BC1CB49E49F}" type="presParOf" srcId="{2642618A-1DE8-4BB3-8A22-5B2F96AD4C2A}" destId="{4CB2104D-B753-4828-B048-F8B7547DA460}" srcOrd="0" destOrd="0" presId="urn:microsoft.com/office/officeart/2005/8/layout/hList1"/>
    <dgm:cxn modelId="{A10B64C9-FB3B-4B44-812F-6E11C3A80790}" type="presParOf" srcId="{2642618A-1DE8-4BB3-8A22-5B2F96AD4C2A}" destId="{A51D2C19-D123-4B70-8A7E-58308B92220F}" srcOrd="1" destOrd="0" presId="urn:microsoft.com/office/officeart/2005/8/layout/hList1"/>
    <dgm:cxn modelId="{4E147A96-013B-4CBD-B14F-9D20C597E6F2}" type="presParOf" srcId="{0A82A827-1F8A-4630-8F3E-A2CD6AA7A6BC}" destId="{922730FC-744F-4B9A-9171-85C448C1684C}" srcOrd="1" destOrd="0" presId="urn:microsoft.com/office/officeart/2005/8/layout/hList1"/>
    <dgm:cxn modelId="{C575E3EE-F013-488C-BD3A-B01F02FB8BB2}" type="presParOf" srcId="{0A82A827-1F8A-4630-8F3E-A2CD6AA7A6BC}" destId="{247998AC-B248-4BEA-8ED3-A5EFCECB5BE1}" srcOrd="2" destOrd="0" presId="urn:microsoft.com/office/officeart/2005/8/layout/hList1"/>
    <dgm:cxn modelId="{32294C38-7375-47EA-9232-6D946CCCF177}" type="presParOf" srcId="{247998AC-B248-4BEA-8ED3-A5EFCECB5BE1}" destId="{36BAC03D-8C57-4E68-8ECE-B001BAA94741}" srcOrd="0" destOrd="0" presId="urn:microsoft.com/office/officeart/2005/8/layout/hList1"/>
    <dgm:cxn modelId="{E1A106C6-B093-44CA-9BC5-B154CD82D1B5}" type="presParOf" srcId="{247998AC-B248-4BEA-8ED3-A5EFCECB5BE1}" destId="{172D0FD7-4347-4D66-A0A8-7DCCAF3BC01B}" srcOrd="1" destOrd="0" presId="urn:microsoft.com/office/officeart/2005/8/layout/hList1"/>
    <dgm:cxn modelId="{F526F996-AAB7-40EB-8A3C-4A54A90D0EBD}" type="presParOf" srcId="{0A82A827-1F8A-4630-8F3E-A2CD6AA7A6BC}" destId="{EB6D64EC-DFC8-419D-8BBC-9E092A56E647}" srcOrd="3" destOrd="0" presId="urn:microsoft.com/office/officeart/2005/8/layout/hList1"/>
    <dgm:cxn modelId="{B87A9125-5CE2-45BA-87FF-0899481FD0D3}" type="presParOf" srcId="{0A82A827-1F8A-4630-8F3E-A2CD6AA7A6BC}" destId="{905EFBA6-AA73-4914-A5B6-330FBD1344ED}" srcOrd="4" destOrd="0" presId="urn:microsoft.com/office/officeart/2005/8/layout/hList1"/>
    <dgm:cxn modelId="{0E2F07B9-BCA8-4CCB-8695-D6D52AB6DD44}" type="presParOf" srcId="{905EFBA6-AA73-4914-A5B6-330FBD1344ED}" destId="{BB6166AA-30C8-43A5-8991-82154081FDF7}" srcOrd="0" destOrd="0" presId="urn:microsoft.com/office/officeart/2005/8/layout/hList1"/>
    <dgm:cxn modelId="{8C435F6A-80C7-41A5-B183-DFA083B82DFB}" type="presParOf" srcId="{905EFBA6-AA73-4914-A5B6-330FBD1344ED}" destId="{2AC12DDC-44F4-4566-9892-58B429250B55}" srcOrd="1" destOrd="0" presId="urn:microsoft.com/office/officeart/2005/8/layout/hList1"/>
    <dgm:cxn modelId="{24085F2E-3761-4E56-8327-40EBADF2B87C}" type="presParOf" srcId="{0A82A827-1F8A-4630-8F3E-A2CD6AA7A6BC}" destId="{2EA3B664-3B89-40B9-8CEF-F00A86EFD40A}" srcOrd="5" destOrd="0" presId="urn:microsoft.com/office/officeart/2005/8/layout/hList1"/>
    <dgm:cxn modelId="{87DE7486-C573-4815-9EE6-3CCE90D5B6C7}" type="presParOf" srcId="{0A82A827-1F8A-4630-8F3E-A2CD6AA7A6BC}" destId="{BB76B3F7-2E8D-43B4-9FE4-C5D0A3DF8681}" srcOrd="6" destOrd="0" presId="urn:microsoft.com/office/officeart/2005/8/layout/hList1"/>
    <dgm:cxn modelId="{C536630A-5F8B-4E7A-AE56-E8271C1CDAB5}" type="presParOf" srcId="{BB76B3F7-2E8D-43B4-9FE4-C5D0A3DF8681}" destId="{3E921810-051F-4AD1-95D4-48368A96799D}" srcOrd="0" destOrd="0" presId="urn:microsoft.com/office/officeart/2005/8/layout/hList1"/>
    <dgm:cxn modelId="{A0E993AA-1749-4D9E-9845-743D14A68534}" type="presParOf" srcId="{BB76B3F7-2E8D-43B4-9FE4-C5D0A3DF8681}" destId="{503896CF-64E0-41CD-8AB3-F8D1B01B940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17.xml><?xml version="1.0" encoding="utf-8"?>
<dgm:dataModel xmlns:dgm="http://schemas.openxmlformats.org/drawingml/2006/diagram" xmlns:a="http://schemas.openxmlformats.org/drawingml/2006/main">
  <dgm:ptLst>
    <dgm:pt modelId="{E470F4E8-EE6D-483F-8670-6E37A7D09C3F}" type="doc">
      <dgm:prSet loTypeId="urn:microsoft.com/office/officeart/2005/8/layout/hList1" loCatId="list" qsTypeId="urn:microsoft.com/office/officeart/2005/8/quickstyle/3d1" qsCatId="3D" csTypeId="urn:microsoft.com/office/officeart/2005/8/colors/colorful5" csCatId="colorful" phldr="1"/>
      <dgm:spPr/>
    </dgm:pt>
    <dgm:pt modelId="{BCF31BA7-612A-437B-BABB-FE091DB3FDBF}">
      <dgm:prSet phldrT="[Text]" custT="1"/>
      <dgm:spPr>
        <a:solidFill>
          <a:srgbClr val="0070C0"/>
        </a:solidFill>
        <a:ln>
          <a:noFill/>
        </a:ln>
      </dgm:spPr>
      <dgm:t>
        <a:bodyPr/>
        <a:lstStyle/>
        <a:p>
          <a:r>
            <a:rPr lang="en-US" sz="2400" b="1" kern="1200" cap="none" spc="0" dirty="0">
              <a:ln/>
              <a:solidFill>
                <a:schemeClr val="tx1"/>
              </a:solidFill>
              <a:effectLst/>
              <a:latin typeface="Arial"/>
              <a:ea typeface="+mn-ea"/>
              <a:cs typeface="+mn-cs"/>
            </a:rPr>
            <a:t>Correct Deficiencies</a:t>
          </a:r>
        </a:p>
      </dgm:t>
    </dgm:pt>
    <dgm:pt modelId="{EB1FAE46-1BE1-4CB1-955F-402ECAA4D30A}" type="parTrans" cxnId="{C15F9930-24F1-4D44-8225-D017D9ECC768}">
      <dgm:prSet/>
      <dgm:spPr/>
      <dgm:t>
        <a:bodyPr/>
        <a:lstStyle/>
        <a:p>
          <a:endParaRPr lang="en-US" sz="1400" b="1" cap="none" spc="0">
            <a:ln/>
            <a:solidFill>
              <a:schemeClr val="accent3"/>
            </a:solidFill>
            <a:effectLst/>
          </a:endParaRPr>
        </a:p>
      </dgm:t>
    </dgm:pt>
    <dgm:pt modelId="{7B0A0B99-7DF5-4B95-A1A2-FC8863A89D85}" type="sibTrans" cxnId="{C15F9930-24F1-4D44-8225-D017D9ECC768}">
      <dgm:prSet/>
      <dgm:spPr/>
      <dgm:t>
        <a:bodyPr/>
        <a:lstStyle/>
        <a:p>
          <a:endParaRPr lang="en-US" sz="1400" b="1" cap="none" spc="0">
            <a:ln/>
            <a:solidFill>
              <a:schemeClr val="accent3"/>
            </a:solidFill>
            <a:effectLst/>
          </a:endParaRPr>
        </a:p>
      </dgm:t>
    </dgm:pt>
    <dgm:pt modelId="{4815EF0E-C98D-4354-BC7D-3C5730007D5C}">
      <dgm:prSet phldrT="[Text]" custT="1"/>
      <dgm:spPr>
        <a:ln>
          <a:noFill/>
        </a:ln>
      </dgm:spPr>
      <dgm:t>
        <a:bodyPr/>
        <a:lstStyle/>
        <a:p>
          <a:r>
            <a:rPr lang="en-US" sz="2400" b="1" kern="1200" cap="none" spc="0" dirty="0">
              <a:ln/>
              <a:solidFill>
                <a:schemeClr val="tx1"/>
              </a:solidFill>
              <a:effectLst/>
              <a:latin typeface="Arial"/>
              <a:ea typeface="+mn-ea"/>
              <a:cs typeface="+mn-cs"/>
            </a:rPr>
            <a:t>Final-Inspection</a:t>
          </a:r>
        </a:p>
      </dgm:t>
    </dgm:pt>
    <dgm:pt modelId="{B1491B88-EDE6-4F73-93BF-9B45381D0DC8}" type="parTrans" cxnId="{F361035A-5F97-4AEF-9358-7DDC413F06C4}">
      <dgm:prSet/>
      <dgm:spPr/>
      <dgm:t>
        <a:bodyPr/>
        <a:lstStyle/>
        <a:p>
          <a:endParaRPr lang="en-US" sz="1400" b="1" cap="none" spc="0">
            <a:ln/>
            <a:solidFill>
              <a:schemeClr val="accent3"/>
            </a:solidFill>
            <a:effectLst/>
          </a:endParaRPr>
        </a:p>
      </dgm:t>
    </dgm:pt>
    <dgm:pt modelId="{CCA3514B-21CA-4E6E-B6FD-15589C2CE7B5}" type="sibTrans" cxnId="{F361035A-5F97-4AEF-9358-7DDC413F06C4}">
      <dgm:prSet/>
      <dgm:spPr/>
      <dgm:t>
        <a:bodyPr/>
        <a:lstStyle/>
        <a:p>
          <a:endParaRPr lang="en-US" sz="1400" b="1" cap="none" spc="0">
            <a:ln/>
            <a:solidFill>
              <a:schemeClr val="accent3"/>
            </a:solidFill>
            <a:effectLst/>
          </a:endParaRPr>
        </a:p>
      </dgm:t>
    </dgm:pt>
    <dgm:pt modelId="{91D49FFC-8726-4A2A-BB66-6929B5E285C2}">
      <dgm:prSet custT="1"/>
      <dgm:spPr>
        <a:ln>
          <a:noFill/>
        </a:ln>
      </dgm:spPr>
      <dgm:t>
        <a:bodyPr/>
        <a:lstStyle/>
        <a:p>
          <a:r>
            <a:rPr lang="en-US" sz="2400" b="1" kern="1200" cap="none" spc="0" dirty="0">
              <a:ln/>
              <a:solidFill>
                <a:schemeClr val="tx1"/>
              </a:solidFill>
              <a:effectLst/>
            </a:rPr>
            <a:t>Warranty</a:t>
          </a:r>
          <a:endParaRPr lang="en-US" sz="2400" b="1" kern="1200" cap="none" spc="0" dirty="0">
            <a:ln/>
            <a:solidFill>
              <a:schemeClr val="tx1"/>
            </a:solidFill>
            <a:effectLst/>
            <a:latin typeface="Arial"/>
            <a:ea typeface="+mn-ea"/>
            <a:cs typeface="+mn-cs"/>
          </a:endParaRPr>
        </a:p>
      </dgm:t>
    </dgm:pt>
    <dgm:pt modelId="{0E26FAE7-09DA-4B76-A0FD-B417728B2130}" type="parTrans" cxnId="{97662698-869B-4B82-A42F-F0AF1A2BF9A5}">
      <dgm:prSet/>
      <dgm:spPr/>
      <dgm:t>
        <a:bodyPr/>
        <a:lstStyle/>
        <a:p>
          <a:endParaRPr lang="en-US" sz="1400" b="1" cap="none" spc="0">
            <a:ln/>
            <a:solidFill>
              <a:schemeClr val="accent3"/>
            </a:solidFill>
            <a:effectLst/>
          </a:endParaRPr>
        </a:p>
      </dgm:t>
    </dgm:pt>
    <dgm:pt modelId="{1796F39A-E868-4AD5-880F-53F92DA0EAFE}" type="sibTrans" cxnId="{97662698-869B-4B82-A42F-F0AF1A2BF9A5}">
      <dgm:prSet/>
      <dgm:spPr/>
      <dgm:t>
        <a:bodyPr/>
        <a:lstStyle/>
        <a:p>
          <a:endParaRPr lang="en-US" sz="1400" b="1" cap="none" spc="0">
            <a:ln/>
            <a:solidFill>
              <a:schemeClr val="accent3"/>
            </a:solidFill>
            <a:effectLst/>
          </a:endParaRPr>
        </a:p>
      </dgm:t>
    </dgm:pt>
    <dgm:pt modelId="{A948EFC6-B95C-4854-AB44-DF48BD0E9E5D}">
      <dgm:prSet phldrT="[Text]" custT="1"/>
      <dgm:spPr>
        <a:ln>
          <a:noFill/>
        </a:ln>
      </dgm:spPr>
      <dgm:t>
        <a:bodyPr/>
        <a:lstStyle/>
        <a:p>
          <a:r>
            <a:rPr lang="en-US" sz="2400" b="1" kern="1200" cap="none" spc="0" dirty="0">
              <a:ln/>
              <a:solidFill>
                <a:schemeClr val="tx1"/>
              </a:solidFill>
              <a:effectLst/>
              <a:latin typeface="Arial"/>
              <a:ea typeface="+mn-ea"/>
              <a:cs typeface="+mn-cs"/>
            </a:rPr>
            <a:t>Turnover</a:t>
          </a:r>
        </a:p>
      </dgm:t>
    </dgm:pt>
    <dgm:pt modelId="{2F5F811A-1283-4047-A979-D51F6E7124BF}" type="parTrans" cxnId="{2EBDE5A6-82FF-409F-ABD2-4498BF803102}">
      <dgm:prSet/>
      <dgm:spPr/>
      <dgm:t>
        <a:bodyPr/>
        <a:lstStyle/>
        <a:p>
          <a:endParaRPr lang="en-US" sz="1400"/>
        </a:p>
      </dgm:t>
    </dgm:pt>
    <dgm:pt modelId="{87E6C550-D6FA-4DCE-8C5E-2A9C54CFB795}" type="sibTrans" cxnId="{2EBDE5A6-82FF-409F-ABD2-4498BF803102}">
      <dgm:prSet/>
      <dgm:spPr/>
      <dgm:t>
        <a:bodyPr/>
        <a:lstStyle/>
        <a:p>
          <a:endParaRPr lang="en-US" sz="1400"/>
        </a:p>
      </dgm:t>
    </dgm:pt>
    <dgm:pt modelId="{89A8FBCA-786D-4BCC-8E56-2AF64DF5AEA0}">
      <dgm:prSet custT="1"/>
      <dgm:spPr/>
      <dgm:t>
        <a:bodyPr/>
        <a:lstStyle/>
        <a:p>
          <a:r>
            <a:rPr lang="en-US" sz="1600" dirty="0"/>
            <a:t>Contractor schedules / manages fixing deficiencies recorded in RMS</a:t>
          </a:r>
        </a:p>
      </dgm:t>
    </dgm:pt>
    <dgm:pt modelId="{DC4B37EF-7701-4D12-8945-37F02E204370}" type="parTrans" cxnId="{1DFCE12D-4DC8-41F5-8A4D-BC8F75C9055E}">
      <dgm:prSet/>
      <dgm:spPr/>
      <dgm:t>
        <a:bodyPr/>
        <a:lstStyle/>
        <a:p>
          <a:endParaRPr lang="en-US" sz="1400"/>
        </a:p>
      </dgm:t>
    </dgm:pt>
    <dgm:pt modelId="{D45574B3-17F8-45A6-818C-F2AF05599E61}" type="sibTrans" cxnId="{1DFCE12D-4DC8-41F5-8A4D-BC8F75C9055E}">
      <dgm:prSet/>
      <dgm:spPr/>
      <dgm:t>
        <a:bodyPr/>
        <a:lstStyle/>
        <a:p>
          <a:endParaRPr lang="en-US" sz="1400"/>
        </a:p>
      </dgm:t>
    </dgm:pt>
    <dgm:pt modelId="{34FADC8F-50FB-4F74-875A-3A0C2F0FAC0C}">
      <dgm:prSet custT="1"/>
      <dgm:spPr/>
      <dgm:t>
        <a:bodyPr/>
        <a:lstStyle/>
        <a:p>
          <a:r>
            <a:rPr lang="en-US" sz="1400" dirty="0"/>
            <a:t>Lead by CQCSM – Contractor / Gov’t inspection</a:t>
          </a:r>
        </a:p>
      </dgm:t>
    </dgm:pt>
    <dgm:pt modelId="{FAD1A033-EC0C-45D1-98EC-E50BAECFF65F}" type="parTrans" cxnId="{706268D3-C799-4B1F-9958-66A9E235877A}">
      <dgm:prSet/>
      <dgm:spPr/>
      <dgm:t>
        <a:bodyPr/>
        <a:lstStyle/>
        <a:p>
          <a:endParaRPr lang="en-US" sz="1400"/>
        </a:p>
      </dgm:t>
    </dgm:pt>
    <dgm:pt modelId="{33F3E06B-6F1F-4179-BEB9-9D32606F0A9F}" type="sibTrans" cxnId="{706268D3-C799-4B1F-9958-66A9E235877A}">
      <dgm:prSet/>
      <dgm:spPr/>
      <dgm:t>
        <a:bodyPr/>
        <a:lstStyle/>
        <a:p>
          <a:endParaRPr lang="en-US" sz="1400"/>
        </a:p>
      </dgm:t>
    </dgm:pt>
    <dgm:pt modelId="{7CFAA393-2455-4827-BB7F-08962A97E12D}">
      <dgm:prSet custT="1"/>
      <dgm:spPr/>
      <dgm:t>
        <a:bodyPr/>
        <a:lstStyle/>
        <a:p>
          <a:r>
            <a:rPr lang="en-US" sz="1400" dirty="0"/>
            <a:t>DD1354 / Completion Cert.</a:t>
          </a:r>
        </a:p>
      </dgm:t>
    </dgm:pt>
    <dgm:pt modelId="{ABE9134F-7FA8-4A58-852E-ECA735279A52}" type="parTrans" cxnId="{8837871E-A8E3-43DD-A8C7-68D521722DF0}">
      <dgm:prSet/>
      <dgm:spPr/>
      <dgm:t>
        <a:bodyPr/>
        <a:lstStyle/>
        <a:p>
          <a:endParaRPr lang="en-US" sz="1400"/>
        </a:p>
      </dgm:t>
    </dgm:pt>
    <dgm:pt modelId="{DDC1405C-FBD4-43BB-9672-C6A5DAF646A0}" type="sibTrans" cxnId="{8837871E-A8E3-43DD-A8C7-68D521722DF0}">
      <dgm:prSet/>
      <dgm:spPr/>
      <dgm:t>
        <a:bodyPr/>
        <a:lstStyle/>
        <a:p>
          <a:endParaRPr lang="en-US" sz="1400"/>
        </a:p>
      </dgm:t>
    </dgm:pt>
    <dgm:pt modelId="{80E5DA98-F9C3-4270-A5C9-5EB204763BE7}">
      <dgm:prSet custT="1"/>
      <dgm:spPr/>
      <dgm:t>
        <a:bodyPr/>
        <a:lstStyle/>
        <a:p>
          <a:r>
            <a:rPr lang="en-US" sz="1400" dirty="0"/>
            <a:t>Warranty Management </a:t>
          </a:r>
        </a:p>
      </dgm:t>
    </dgm:pt>
    <dgm:pt modelId="{63A94F9C-7618-41C2-8699-F0AB14D1C107}" type="parTrans" cxnId="{0EE598EB-AAF7-4BD9-8D0A-E216A82BC5C5}">
      <dgm:prSet/>
      <dgm:spPr/>
      <dgm:t>
        <a:bodyPr/>
        <a:lstStyle/>
        <a:p>
          <a:endParaRPr lang="en-US" sz="1400"/>
        </a:p>
      </dgm:t>
    </dgm:pt>
    <dgm:pt modelId="{6BE112FD-C942-4AEF-9E77-68510598ED13}" type="sibTrans" cxnId="{0EE598EB-AAF7-4BD9-8D0A-E216A82BC5C5}">
      <dgm:prSet/>
      <dgm:spPr/>
      <dgm:t>
        <a:bodyPr/>
        <a:lstStyle/>
        <a:p>
          <a:endParaRPr lang="en-US" sz="1400"/>
        </a:p>
      </dgm:t>
    </dgm:pt>
    <dgm:pt modelId="{3C0A8DFC-5E0E-490B-9DAE-8A6431B1ED47}">
      <dgm:prSet custT="1"/>
      <dgm:spPr/>
      <dgm:t>
        <a:bodyPr/>
        <a:lstStyle/>
        <a:p>
          <a:r>
            <a:rPr lang="en-US" sz="1600" dirty="0"/>
            <a:t>CQCSM verifies completion of deficiencies</a:t>
          </a:r>
        </a:p>
      </dgm:t>
    </dgm:pt>
    <dgm:pt modelId="{EEE5C771-B9C8-4400-80E8-CDA4309EC1B1}" type="parTrans" cxnId="{14B41A62-AA34-444D-A2AC-1D56BA6B40B7}">
      <dgm:prSet/>
      <dgm:spPr/>
      <dgm:t>
        <a:bodyPr/>
        <a:lstStyle/>
        <a:p>
          <a:endParaRPr lang="en-US"/>
        </a:p>
      </dgm:t>
    </dgm:pt>
    <dgm:pt modelId="{4053B284-986C-433D-B1AA-8F6BE38A107A}" type="sibTrans" cxnId="{14B41A62-AA34-444D-A2AC-1D56BA6B40B7}">
      <dgm:prSet/>
      <dgm:spPr/>
      <dgm:t>
        <a:bodyPr/>
        <a:lstStyle/>
        <a:p>
          <a:endParaRPr lang="en-US"/>
        </a:p>
      </dgm:t>
    </dgm:pt>
    <dgm:pt modelId="{F921E1C6-9A29-4D80-8A93-4CF1D808FCFF}">
      <dgm:prSet custT="1"/>
      <dgm:spPr/>
      <dgm:t>
        <a:bodyPr/>
        <a:lstStyle/>
        <a:p>
          <a:r>
            <a:rPr lang="en-US" sz="1400"/>
            <a:t>Based on RMS list; correction verified</a:t>
          </a:r>
          <a:endParaRPr lang="en-US" sz="1400" dirty="0"/>
        </a:p>
      </dgm:t>
    </dgm:pt>
    <dgm:pt modelId="{EAE84017-872D-4742-94C9-E25436506A51}" type="parTrans" cxnId="{F7DE394E-FCBB-4F8D-961A-D924B6EB8A2F}">
      <dgm:prSet/>
      <dgm:spPr/>
      <dgm:t>
        <a:bodyPr/>
        <a:lstStyle/>
        <a:p>
          <a:endParaRPr lang="en-US"/>
        </a:p>
      </dgm:t>
    </dgm:pt>
    <dgm:pt modelId="{DC403944-F376-4984-A33C-5CCBEC035FAD}" type="sibTrans" cxnId="{F7DE394E-FCBB-4F8D-961A-D924B6EB8A2F}">
      <dgm:prSet/>
      <dgm:spPr/>
      <dgm:t>
        <a:bodyPr/>
        <a:lstStyle/>
        <a:p>
          <a:endParaRPr lang="en-US"/>
        </a:p>
      </dgm:t>
    </dgm:pt>
    <dgm:pt modelId="{07EE8D25-C603-41FD-921B-B01B0E4E324D}">
      <dgm:prSet custT="1"/>
      <dgm:spPr/>
      <dgm:t>
        <a:bodyPr/>
        <a:lstStyle/>
        <a:p>
          <a:r>
            <a:rPr lang="en-US" sz="1400" dirty="0"/>
            <a:t>CQCSM closes items in RMS</a:t>
          </a:r>
        </a:p>
      </dgm:t>
    </dgm:pt>
    <dgm:pt modelId="{546D9E45-BB9E-4E1D-970B-7D197C42BE1C}" type="parTrans" cxnId="{016AD5DE-0DC2-46CD-8B76-495902EBBE4C}">
      <dgm:prSet/>
      <dgm:spPr/>
      <dgm:t>
        <a:bodyPr/>
        <a:lstStyle/>
        <a:p>
          <a:endParaRPr lang="en-US"/>
        </a:p>
      </dgm:t>
    </dgm:pt>
    <dgm:pt modelId="{DB2535D0-208F-4956-9F7A-735F4D0293B2}" type="sibTrans" cxnId="{016AD5DE-0DC2-46CD-8B76-495902EBBE4C}">
      <dgm:prSet/>
      <dgm:spPr/>
      <dgm:t>
        <a:bodyPr/>
        <a:lstStyle/>
        <a:p>
          <a:endParaRPr lang="en-US"/>
        </a:p>
      </dgm:t>
    </dgm:pt>
    <dgm:pt modelId="{D9F4F905-FE77-4A6A-8C50-DD1C809892E3}">
      <dgm:prSet custT="1"/>
      <dgm:spPr/>
      <dgm:t>
        <a:bodyPr/>
        <a:lstStyle/>
        <a:p>
          <a:r>
            <a:rPr lang="en-US" sz="1400"/>
            <a:t>One Meeting – Start Warranty</a:t>
          </a:r>
          <a:endParaRPr lang="en-US" sz="1400" dirty="0"/>
        </a:p>
      </dgm:t>
    </dgm:pt>
    <dgm:pt modelId="{A8AC730B-26D8-4454-A011-EA3B619E0784}" type="parTrans" cxnId="{AEABC40E-E940-4557-942D-ED1107EF9C9C}">
      <dgm:prSet/>
      <dgm:spPr/>
      <dgm:t>
        <a:bodyPr/>
        <a:lstStyle/>
        <a:p>
          <a:endParaRPr lang="en-US"/>
        </a:p>
      </dgm:t>
    </dgm:pt>
    <dgm:pt modelId="{240931F1-D604-4188-8A7F-5787113F3CC0}" type="sibTrans" cxnId="{AEABC40E-E940-4557-942D-ED1107EF9C9C}">
      <dgm:prSet/>
      <dgm:spPr/>
      <dgm:t>
        <a:bodyPr/>
        <a:lstStyle/>
        <a:p>
          <a:endParaRPr lang="en-US"/>
        </a:p>
      </dgm:t>
    </dgm:pt>
    <dgm:pt modelId="{17590E0B-E59C-4DB4-8115-BC5318F60A7A}">
      <dgm:prSet custT="1"/>
      <dgm:spPr/>
      <dgm:t>
        <a:bodyPr/>
        <a:lstStyle/>
        <a:p>
          <a:r>
            <a:rPr lang="en-US" sz="1400" dirty="0"/>
            <a:t>Hosted by COR / Garrison</a:t>
          </a:r>
        </a:p>
      </dgm:t>
    </dgm:pt>
    <dgm:pt modelId="{569FBDEE-1980-45B7-9BB1-09A2B62BF0BE}" type="parTrans" cxnId="{CF79FC89-E532-47DE-9960-6F9D7B46CD3E}">
      <dgm:prSet/>
      <dgm:spPr/>
      <dgm:t>
        <a:bodyPr/>
        <a:lstStyle/>
        <a:p>
          <a:endParaRPr lang="en-US"/>
        </a:p>
      </dgm:t>
    </dgm:pt>
    <dgm:pt modelId="{24ECB721-B5CF-4293-9DB5-79A091AC633A}" type="sibTrans" cxnId="{CF79FC89-E532-47DE-9960-6F9D7B46CD3E}">
      <dgm:prSet/>
      <dgm:spPr/>
      <dgm:t>
        <a:bodyPr/>
        <a:lstStyle/>
        <a:p>
          <a:endParaRPr lang="en-US"/>
        </a:p>
      </dgm:t>
    </dgm:pt>
    <dgm:pt modelId="{8E0D22A7-8CE2-4E28-8844-9D5486057908}">
      <dgm:prSet custT="1"/>
      <dgm:spPr/>
      <dgm:t>
        <a:bodyPr/>
        <a:lstStyle/>
        <a:p>
          <a:r>
            <a:rPr lang="en-US" sz="1400" dirty="0"/>
            <a:t>On demand / regular / 4- / 9-month inspections</a:t>
          </a:r>
        </a:p>
      </dgm:t>
    </dgm:pt>
    <dgm:pt modelId="{2AEFD7CF-FABA-445A-A4F1-35ED8CF95FE6}" type="parTrans" cxnId="{529B6D2B-A0F1-4D54-AA74-F7ABF9B0B10A}">
      <dgm:prSet/>
      <dgm:spPr/>
      <dgm:t>
        <a:bodyPr/>
        <a:lstStyle/>
        <a:p>
          <a:endParaRPr lang="en-US"/>
        </a:p>
      </dgm:t>
    </dgm:pt>
    <dgm:pt modelId="{C2123A79-F3F2-4DD5-9519-6B55507465AA}" type="sibTrans" cxnId="{529B6D2B-A0F1-4D54-AA74-F7ABF9B0B10A}">
      <dgm:prSet/>
      <dgm:spPr/>
      <dgm:t>
        <a:bodyPr/>
        <a:lstStyle/>
        <a:p>
          <a:endParaRPr lang="en-US"/>
        </a:p>
      </dgm:t>
    </dgm:pt>
    <dgm:pt modelId="{1F73E075-2C4C-474A-8C71-9025E03AE98C}">
      <dgm:prSet custT="1"/>
      <dgm:spPr/>
      <dgm:t>
        <a:bodyPr/>
        <a:lstStyle/>
        <a:p>
          <a:r>
            <a:rPr lang="en-US" sz="1400" dirty="0"/>
            <a:t>Hosted by COR / Garrison </a:t>
          </a:r>
        </a:p>
      </dgm:t>
    </dgm:pt>
    <dgm:pt modelId="{3B7AC411-B80A-4602-8D41-53FE18A1A11C}" type="parTrans" cxnId="{FC205A46-D5B9-4548-BEDA-17D1898C2A0D}">
      <dgm:prSet/>
      <dgm:spPr/>
      <dgm:t>
        <a:bodyPr/>
        <a:lstStyle/>
        <a:p>
          <a:endParaRPr lang="en-US"/>
        </a:p>
      </dgm:t>
    </dgm:pt>
    <dgm:pt modelId="{64E4F88C-DF9A-4901-8CFD-CC859B8B05C0}" type="sibTrans" cxnId="{FC205A46-D5B9-4548-BEDA-17D1898C2A0D}">
      <dgm:prSet/>
      <dgm:spPr/>
      <dgm:t>
        <a:bodyPr/>
        <a:lstStyle/>
        <a:p>
          <a:endParaRPr lang="en-US"/>
        </a:p>
      </dgm:t>
    </dgm:pt>
    <dgm:pt modelId="{0A82A827-1F8A-4630-8F3E-A2CD6AA7A6BC}" type="pres">
      <dgm:prSet presAssocID="{E470F4E8-EE6D-483F-8670-6E37A7D09C3F}" presName="Name0" presStyleCnt="0">
        <dgm:presLayoutVars>
          <dgm:dir/>
          <dgm:animLvl val="lvl"/>
          <dgm:resizeHandles val="exact"/>
        </dgm:presLayoutVars>
      </dgm:prSet>
      <dgm:spPr/>
    </dgm:pt>
    <dgm:pt modelId="{2642618A-1DE8-4BB3-8A22-5B2F96AD4C2A}" type="pres">
      <dgm:prSet presAssocID="{BCF31BA7-612A-437B-BABB-FE091DB3FDBF}" presName="composite" presStyleCnt="0"/>
      <dgm:spPr/>
    </dgm:pt>
    <dgm:pt modelId="{4CB2104D-B753-4828-B048-F8B7547DA460}" type="pres">
      <dgm:prSet presAssocID="{BCF31BA7-612A-437B-BABB-FE091DB3FDBF}" presName="parTx" presStyleLbl="alignNode1" presStyleIdx="0" presStyleCnt="4">
        <dgm:presLayoutVars>
          <dgm:chMax val="0"/>
          <dgm:chPref val="0"/>
          <dgm:bulletEnabled val="1"/>
        </dgm:presLayoutVars>
      </dgm:prSet>
      <dgm:spPr/>
    </dgm:pt>
    <dgm:pt modelId="{A51D2C19-D123-4B70-8A7E-58308B92220F}" type="pres">
      <dgm:prSet presAssocID="{BCF31BA7-612A-437B-BABB-FE091DB3FDBF}" presName="desTx" presStyleLbl="alignAccFollowNode1" presStyleIdx="0" presStyleCnt="4" custScaleX="100000" custScaleY="101685">
        <dgm:presLayoutVars>
          <dgm:bulletEnabled val="1"/>
        </dgm:presLayoutVars>
      </dgm:prSet>
      <dgm:spPr/>
    </dgm:pt>
    <dgm:pt modelId="{922730FC-744F-4B9A-9171-85C448C1684C}" type="pres">
      <dgm:prSet presAssocID="{7B0A0B99-7DF5-4B95-A1A2-FC8863A89D85}" presName="space" presStyleCnt="0"/>
      <dgm:spPr/>
    </dgm:pt>
    <dgm:pt modelId="{247998AC-B248-4BEA-8ED3-A5EFCECB5BE1}" type="pres">
      <dgm:prSet presAssocID="{4815EF0E-C98D-4354-BC7D-3C5730007D5C}" presName="composite" presStyleCnt="0"/>
      <dgm:spPr/>
    </dgm:pt>
    <dgm:pt modelId="{36BAC03D-8C57-4E68-8ECE-B001BAA94741}" type="pres">
      <dgm:prSet presAssocID="{4815EF0E-C98D-4354-BC7D-3C5730007D5C}" presName="parTx" presStyleLbl="alignNode1" presStyleIdx="1" presStyleCnt="4">
        <dgm:presLayoutVars>
          <dgm:chMax val="0"/>
          <dgm:chPref val="0"/>
          <dgm:bulletEnabled val="1"/>
        </dgm:presLayoutVars>
      </dgm:prSet>
      <dgm:spPr/>
    </dgm:pt>
    <dgm:pt modelId="{172D0FD7-4347-4D66-A0A8-7DCCAF3BC01B}" type="pres">
      <dgm:prSet presAssocID="{4815EF0E-C98D-4354-BC7D-3C5730007D5C}" presName="desTx" presStyleLbl="alignAccFollowNode1" presStyleIdx="1" presStyleCnt="4" custScaleY="97292">
        <dgm:presLayoutVars>
          <dgm:bulletEnabled val="1"/>
        </dgm:presLayoutVars>
      </dgm:prSet>
      <dgm:spPr/>
    </dgm:pt>
    <dgm:pt modelId="{EB6D64EC-DFC8-419D-8BBC-9E092A56E647}" type="pres">
      <dgm:prSet presAssocID="{CCA3514B-21CA-4E6E-B6FD-15589C2CE7B5}" presName="space" presStyleCnt="0"/>
      <dgm:spPr/>
    </dgm:pt>
    <dgm:pt modelId="{1B983B55-D8A8-40F4-889A-D483A797B251}" type="pres">
      <dgm:prSet presAssocID="{A948EFC6-B95C-4854-AB44-DF48BD0E9E5D}" presName="composite" presStyleCnt="0"/>
      <dgm:spPr/>
    </dgm:pt>
    <dgm:pt modelId="{18D5ECFE-D9E7-4543-9F31-AB43564DC712}" type="pres">
      <dgm:prSet presAssocID="{A948EFC6-B95C-4854-AB44-DF48BD0E9E5D}" presName="parTx" presStyleLbl="alignNode1" presStyleIdx="2" presStyleCnt="4">
        <dgm:presLayoutVars>
          <dgm:chMax val="0"/>
          <dgm:chPref val="0"/>
          <dgm:bulletEnabled val="1"/>
        </dgm:presLayoutVars>
      </dgm:prSet>
      <dgm:spPr/>
    </dgm:pt>
    <dgm:pt modelId="{4381A66A-76DD-48C1-B4B5-A749B5A11031}" type="pres">
      <dgm:prSet presAssocID="{A948EFC6-B95C-4854-AB44-DF48BD0E9E5D}" presName="desTx" presStyleLbl="alignAccFollowNode1" presStyleIdx="2" presStyleCnt="4" custScaleY="98653">
        <dgm:presLayoutVars>
          <dgm:bulletEnabled val="1"/>
        </dgm:presLayoutVars>
      </dgm:prSet>
      <dgm:spPr/>
    </dgm:pt>
    <dgm:pt modelId="{B263BF96-1D55-488C-AC13-4AC4089062DF}" type="pres">
      <dgm:prSet presAssocID="{87E6C550-D6FA-4DCE-8C5E-2A9C54CFB795}" presName="space" presStyleCnt="0"/>
      <dgm:spPr/>
    </dgm:pt>
    <dgm:pt modelId="{905EFBA6-AA73-4914-A5B6-330FBD1344ED}" type="pres">
      <dgm:prSet presAssocID="{91D49FFC-8726-4A2A-BB66-6929B5E285C2}" presName="composite" presStyleCnt="0"/>
      <dgm:spPr/>
    </dgm:pt>
    <dgm:pt modelId="{BB6166AA-30C8-43A5-8991-82154081FDF7}" type="pres">
      <dgm:prSet presAssocID="{91D49FFC-8726-4A2A-BB66-6929B5E285C2}" presName="parTx" presStyleLbl="alignNode1" presStyleIdx="3" presStyleCnt="4">
        <dgm:presLayoutVars>
          <dgm:chMax val="0"/>
          <dgm:chPref val="0"/>
          <dgm:bulletEnabled val="1"/>
        </dgm:presLayoutVars>
      </dgm:prSet>
      <dgm:spPr/>
    </dgm:pt>
    <dgm:pt modelId="{2AC12DDC-44F4-4566-9892-58B429250B55}" type="pres">
      <dgm:prSet presAssocID="{91D49FFC-8726-4A2A-BB66-6929B5E285C2}" presName="desTx" presStyleLbl="alignAccFollowNode1" presStyleIdx="3" presStyleCnt="4" custScaleY="95931">
        <dgm:presLayoutVars>
          <dgm:bulletEnabled val="1"/>
        </dgm:presLayoutVars>
      </dgm:prSet>
      <dgm:spPr/>
    </dgm:pt>
  </dgm:ptLst>
  <dgm:cxnLst>
    <dgm:cxn modelId="{AEABC40E-E940-4557-942D-ED1107EF9C9C}" srcId="{A948EFC6-B95C-4854-AB44-DF48BD0E9E5D}" destId="{D9F4F905-FE77-4A6A-8C50-DD1C809892E3}" srcOrd="1" destOrd="0" parTransId="{A8AC730B-26D8-4454-A011-EA3B619E0784}" sibTransId="{240931F1-D604-4188-8A7F-5787113F3CC0}"/>
    <dgm:cxn modelId="{A8707C0F-B35F-40D1-A209-30F67043FFB0}" type="presOf" srcId="{34FADC8F-50FB-4F74-875A-3A0C2F0FAC0C}" destId="{172D0FD7-4347-4D66-A0A8-7DCCAF3BC01B}" srcOrd="0" destOrd="0" presId="urn:microsoft.com/office/officeart/2005/8/layout/hList1"/>
    <dgm:cxn modelId="{8719A41A-62D5-4535-B981-C2AE5A9A905E}" type="presOf" srcId="{17590E0B-E59C-4DB4-8115-BC5318F60A7A}" destId="{4381A66A-76DD-48C1-B4B5-A749B5A11031}" srcOrd="0" destOrd="2" presId="urn:microsoft.com/office/officeart/2005/8/layout/hList1"/>
    <dgm:cxn modelId="{8837871E-A8E3-43DD-A8C7-68D521722DF0}" srcId="{A948EFC6-B95C-4854-AB44-DF48BD0E9E5D}" destId="{7CFAA393-2455-4827-BB7F-08962A97E12D}" srcOrd="0" destOrd="0" parTransId="{ABE9134F-7FA8-4A58-852E-ECA735279A52}" sibTransId="{DDC1405C-FBD4-43BB-9672-C6A5DAF646A0}"/>
    <dgm:cxn modelId="{6EEFF523-8186-4510-A2BC-1372D7CB4D1C}" type="presOf" srcId="{4815EF0E-C98D-4354-BC7D-3C5730007D5C}" destId="{36BAC03D-8C57-4E68-8ECE-B001BAA94741}" srcOrd="0" destOrd="0" presId="urn:microsoft.com/office/officeart/2005/8/layout/hList1"/>
    <dgm:cxn modelId="{529B6D2B-A0F1-4D54-AA74-F7ABF9B0B10A}" srcId="{91D49FFC-8726-4A2A-BB66-6929B5E285C2}" destId="{8E0D22A7-8CE2-4E28-8844-9D5486057908}" srcOrd="1" destOrd="0" parTransId="{2AEFD7CF-FABA-445A-A4F1-35ED8CF95FE6}" sibTransId="{C2123A79-F3F2-4DD5-9519-6B55507465AA}"/>
    <dgm:cxn modelId="{1DFCE12D-4DC8-41F5-8A4D-BC8F75C9055E}" srcId="{BCF31BA7-612A-437B-BABB-FE091DB3FDBF}" destId="{89A8FBCA-786D-4BCC-8E56-2AF64DF5AEA0}" srcOrd="0" destOrd="0" parTransId="{DC4B37EF-7701-4D12-8945-37F02E204370}" sibTransId="{D45574B3-17F8-45A6-818C-F2AF05599E61}"/>
    <dgm:cxn modelId="{C15F9930-24F1-4D44-8225-D017D9ECC768}" srcId="{E470F4E8-EE6D-483F-8670-6E37A7D09C3F}" destId="{BCF31BA7-612A-437B-BABB-FE091DB3FDBF}" srcOrd="0" destOrd="0" parTransId="{EB1FAE46-1BE1-4CB1-955F-402ECAA4D30A}" sibTransId="{7B0A0B99-7DF5-4B95-A1A2-FC8863A89D85}"/>
    <dgm:cxn modelId="{20B7EC33-26E8-4683-A6EE-DACD3C91EE8D}" type="presOf" srcId="{A948EFC6-B95C-4854-AB44-DF48BD0E9E5D}" destId="{18D5ECFE-D9E7-4543-9F31-AB43564DC712}" srcOrd="0" destOrd="0" presId="urn:microsoft.com/office/officeart/2005/8/layout/hList1"/>
    <dgm:cxn modelId="{14B41A62-AA34-444D-A2AC-1D56BA6B40B7}" srcId="{BCF31BA7-612A-437B-BABB-FE091DB3FDBF}" destId="{3C0A8DFC-5E0E-490B-9DAE-8A6431B1ED47}" srcOrd="1" destOrd="0" parTransId="{EEE5C771-B9C8-4400-80E8-CDA4309EC1B1}" sibTransId="{4053B284-986C-433D-B1AA-8F6BE38A107A}"/>
    <dgm:cxn modelId="{8B24C844-9372-407A-9AD4-754251821639}" type="presOf" srcId="{BCF31BA7-612A-437B-BABB-FE091DB3FDBF}" destId="{4CB2104D-B753-4828-B048-F8B7547DA460}" srcOrd="0" destOrd="0" presId="urn:microsoft.com/office/officeart/2005/8/layout/hList1"/>
    <dgm:cxn modelId="{D02A4C66-745C-4EC6-A217-9AA66A72A99F}" type="presOf" srcId="{91D49FFC-8726-4A2A-BB66-6929B5E285C2}" destId="{BB6166AA-30C8-43A5-8991-82154081FDF7}" srcOrd="0" destOrd="0" presId="urn:microsoft.com/office/officeart/2005/8/layout/hList1"/>
    <dgm:cxn modelId="{FC205A46-D5B9-4548-BEDA-17D1898C2A0D}" srcId="{91D49FFC-8726-4A2A-BB66-6929B5E285C2}" destId="{1F73E075-2C4C-474A-8C71-9025E03AE98C}" srcOrd="2" destOrd="0" parTransId="{3B7AC411-B80A-4602-8D41-53FE18A1A11C}" sibTransId="{64E4F88C-DF9A-4901-8CFD-CC859B8B05C0}"/>
    <dgm:cxn modelId="{7C68D269-E25C-4603-99F9-C5CF29027A7B}" type="presOf" srcId="{1F73E075-2C4C-474A-8C71-9025E03AE98C}" destId="{2AC12DDC-44F4-4566-9892-58B429250B55}" srcOrd="0" destOrd="2" presId="urn:microsoft.com/office/officeart/2005/8/layout/hList1"/>
    <dgm:cxn modelId="{F7DE394E-FCBB-4F8D-961A-D924B6EB8A2F}" srcId="{4815EF0E-C98D-4354-BC7D-3C5730007D5C}" destId="{F921E1C6-9A29-4D80-8A93-4CF1D808FCFF}" srcOrd="1" destOrd="0" parTransId="{EAE84017-872D-4742-94C9-E25436506A51}" sibTransId="{DC403944-F376-4984-A33C-5CCBEC035FAD}"/>
    <dgm:cxn modelId="{66FCD273-FD28-4E50-A2DC-7904A0B9C67E}" type="presOf" srcId="{3C0A8DFC-5E0E-490B-9DAE-8A6431B1ED47}" destId="{A51D2C19-D123-4B70-8A7E-58308B92220F}" srcOrd="0" destOrd="1" presId="urn:microsoft.com/office/officeart/2005/8/layout/hList1"/>
    <dgm:cxn modelId="{F361035A-5F97-4AEF-9358-7DDC413F06C4}" srcId="{E470F4E8-EE6D-483F-8670-6E37A7D09C3F}" destId="{4815EF0E-C98D-4354-BC7D-3C5730007D5C}" srcOrd="1" destOrd="0" parTransId="{B1491B88-EDE6-4F73-93BF-9B45381D0DC8}" sibTransId="{CCA3514B-21CA-4E6E-B6FD-15589C2CE7B5}"/>
    <dgm:cxn modelId="{42259A7E-816A-464C-BC47-DB307ADC4414}" type="presOf" srcId="{F921E1C6-9A29-4D80-8A93-4CF1D808FCFF}" destId="{172D0FD7-4347-4D66-A0A8-7DCCAF3BC01B}" srcOrd="0" destOrd="1" presId="urn:microsoft.com/office/officeart/2005/8/layout/hList1"/>
    <dgm:cxn modelId="{18BE5580-7B9E-4AF1-BEF4-A43D104F4002}" type="presOf" srcId="{89A8FBCA-786D-4BCC-8E56-2AF64DF5AEA0}" destId="{A51D2C19-D123-4B70-8A7E-58308B92220F}" srcOrd="0" destOrd="0" presId="urn:microsoft.com/office/officeart/2005/8/layout/hList1"/>
    <dgm:cxn modelId="{CF79FC89-E532-47DE-9960-6F9D7B46CD3E}" srcId="{A948EFC6-B95C-4854-AB44-DF48BD0E9E5D}" destId="{17590E0B-E59C-4DB4-8115-BC5318F60A7A}" srcOrd="2" destOrd="0" parTransId="{569FBDEE-1980-45B7-9BB1-09A2B62BF0BE}" sibTransId="{24ECB721-B5CF-4293-9DB5-79A091AC633A}"/>
    <dgm:cxn modelId="{97662698-869B-4B82-A42F-F0AF1A2BF9A5}" srcId="{E470F4E8-EE6D-483F-8670-6E37A7D09C3F}" destId="{91D49FFC-8726-4A2A-BB66-6929B5E285C2}" srcOrd="3" destOrd="0" parTransId="{0E26FAE7-09DA-4B76-A0FD-B417728B2130}" sibTransId="{1796F39A-E868-4AD5-880F-53F92DA0EAFE}"/>
    <dgm:cxn modelId="{77BE87A0-3F85-459E-8814-75BC9D8638D8}" type="presOf" srcId="{80E5DA98-F9C3-4270-A5C9-5EB204763BE7}" destId="{2AC12DDC-44F4-4566-9892-58B429250B55}" srcOrd="0" destOrd="0" presId="urn:microsoft.com/office/officeart/2005/8/layout/hList1"/>
    <dgm:cxn modelId="{5D6872A1-8448-4683-9EE9-F3D02E2B9E36}" type="presOf" srcId="{D9F4F905-FE77-4A6A-8C50-DD1C809892E3}" destId="{4381A66A-76DD-48C1-B4B5-A749B5A11031}" srcOrd="0" destOrd="1" presId="urn:microsoft.com/office/officeart/2005/8/layout/hList1"/>
    <dgm:cxn modelId="{2EBDE5A6-82FF-409F-ABD2-4498BF803102}" srcId="{E470F4E8-EE6D-483F-8670-6E37A7D09C3F}" destId="{A948EFC6-B95C-4854-AB44-DF48BD0E9E5D}" srcOrd="2" destOrd="0" parTransId="{2F5F811A-1283-4047-A979-D51F6E7124BF}" sibTransId="{87E6C550-D6FA-4DCE-8C5E-2A9C54CFB795}"/>
    <dgm:cxn modelId="{B4879EC5-3BEF-4F09-817D-8F1F16F99853}" type="presOf" srcId="{8E0D22A7-8CE2-4E28-8844-9D5486057908}" destId="{2AC12DDC-44F4-4566-9892-58B429250B55}" srcOrd="0" destOrd="1" presId="urn:microsoft.com/office/officeart/2005/8/layout/hList1"/>
    <dgm:cxn modelId="{9AA691C8-C562-4436-853B-E684C57F97E8}" type="presOf" srcId="{E470F4E8-EE6D-483F-8670-6E37A7D09C3F}" destId="{0A82A827-1F8A-4630-8F3E-A2CD6AA7A6BC}" srcOrd="0" destOrd="0" presId="urn:microsoft.com/office/officeart/2005/8/layout/hList1"/>
    <dgm:cxn modelId="{706268D3-C799-4B1F-9958-66A9E235877A}" srcId="{4815EF0E-C98D-4354-BC7D-3C5730007D5C}" destId="{34FADC8F-50FB-4F74-875A-3A0C2F0FAC0C}" srcOrd="0" destOrd="0" parTransId="{FAD1A033-EC0C-45D1-98EC-E50BAECFF65F}" sibTransId="{33F3E06B-6F1F-4179-BEB9-9D32606F0A9F}"/>
    <dgm:cxn modelId="{1C490BD9-803A-4AC6-BBB1-B90DAFEF30B6}" type="presOf" srcId="{07EE8D25-C603-41FD-921B-B01B0E4E324D}" destId="{172D0FD7-4347-4D66-A0A8-7DCCAF3BC01B}" srcOrd="0" destOrd="2" presId="urn:microsoft.com/office/officeart/2005/8/layout/hList1"/>
    <dgm:cxn modelId="{016AD5DE-0DC2-46CD-8B76-495902EBBE4C}" srcId="{4815EF0E-C98D-4354-BC7D-3C5730007D5C}" destId="{07EE8D25-C603-41FD-921B-B01B0E4E324D}" srcOrd="2" destOrd="0" parTransId="{546D9E45-BB9E-4E1D-970B-7D197C42BE1C}" sibTransId="{DB2535D0-208F-4956-9F7A-735F4D0293B2}"/>
    <dgm:cxn modelId="{0EE598EB-AAF7-4BD9-8D0A-E216A82BC5C5}" srcId="{91D49FFC-8726-4A2A-BB66-6929B5E285C2}" destId="{80E5DA98-F9C3-4270-A5C9-5EB204763BE7}" srcOrd="0" destOrd="0" parTransId="{63A94F9C-7618-41C2-8699-F0AB14D1C107}" sibTransId="{6BE112FD-C942-4AEF-9E77-68510598ED13}"/>
    <dgm:cxn modelId="{D1F7E1FB-DA99-4B48-895B-FFD983DF3B58}" type="presOf" srcId="{7CFAA393-2455-4827-BB7F-08962A97E12D}" destId="{4381A66A-76DD-48C1-B4B5-A749B5A11031}" srcOrd="0" destOrd="0" presId="urn:microsoft.com/office/officeart/2005/8/layout/hList1"/>
    <dgm:cxn modelId="{28A42506-B519-46D1-BA58-EBE42D3C8CA7}" type="presParOf" srcId="{0A82A827-1F8A-4630-8F3E-A2CD6AA7A6BC}" destId="{2642618A-1DE8-4BB3-8A22-5B2F96AD4C2A}" srcOrd="0" destOrd="0" presId="urn:microsoft.com/office/officeart/2005/8/layout/hList1"/>
    <dgm:cxn modelId="{6E0125FC-5019-4D8F-A44D-0BC1CB49E49F}" type="presParOf" srcId="{2642618A-1DE8-4BB3-8A22-5B2F96AD4C2A}" destId="{4CB2104D-B753-4828-B048-F8B7547DA460}" srcOrd="0" destOrd="0" presId="urn:microsoft.com/office/officeart/2005/8/layout/hList1"/>
    <dgm:cxn modelId="{A10B64C9-FB3B-4B44-812F-6E11C3A80790}" type="presParOf" srcId="{2642618A-1DE8-4BB3-8A22-5B2F96AD4C2A}" destId="{A51D2C19-D123-4B70-8A7E-58308B92220F}" srcOrd="1" destOrd="0" presId="urn:microsoft.com/office/officeart/2005/8/layout/hList1"/>
    <dgm:cxn modelId="{4E147A96-013B-4CBD-B14F-9D20C597E6F2}" type="presParOf" srcId="{0A82A827-1F8A-4630-8F3E-A2CD6AA7A6BC}" destId="{922730FC-744F-4B9A-9171-85C448C1684C}" srcOrd="1" destOrd="0" presId="urn:microsoft.com/office/officeart/2005/8/layout/hList1"/>
    <dgm:cxn modelId="{C575E3EE-F013-488C-BD3A-B01F02FB8BB2}" type="presParOf" srcId="{0A82A827-1F8A-4630-8F3E-A2CD6AA7A6BC}" destId="{247998AC-B248-4BEA-8ED3-A5EFCECB5BE1}" srcOrd="2" destOrd="0" presId="urn:microsoft.com/office/officeart/2005/8/layout/hList1"/>
    <dgm:cxn modelId="{32294C38-7375-47EA-9232-6D946CCCF177}" type="presParOf" srcId="{247998AC-B248-4BEA-8ED3-A5EFCECB5BE1}" destId="{36BAC03D-8C57-4E68-8ECE-B001BAA94741}" srcOrd="0" destOrd="0" presId="urn:microsoft.com/office/officeart/2005/8/layout/hList1"/>
    <dgm:cxn modelId="{E1A106C6-B093-44CA-9BC5-B154CD82D1B5}" type="presParOf" srcId="{247998AC-B248-4BEA-8ED3-A5EFCECB5BE1}" destId="{172D0FD7-4347-4D66-A0A8-7DCCAF3BC01B}" srcOrd="1" destOrd="0" presId="urn:microsoft.com/office/officeart/2005/8/layout/hList1"/>
    <dgm:cxn modelId="{F526F996-AAB7-40EB-8A3C-4A54A90D0EBD}" type="presParOf" srcId="{0A82A827-1F8A-4630-8F3E-A2CD6AA7A6BC}" destId="{EB6D64EC-DFC8-419D-8BBC-9E092A56E647}" srcOrd="3" destOrd="0" presId="urn:microsoft.com/office/officeart/2005/8/layout/hList1"/>
    <dgm:cxn modelId="{2CC38E35-9943-4A8C-A391-5D51E7D1BECF}" type="presParOf" srcId="{0A82A827-1F8A-4630-8F3E-A2CD6AA7A6BC}" destId="{1B983B55-D8A8-40F4-889A-D483A797B251}" srcOrd="4" destOrd="0" presId="urn:microsoft.com/office/officeart/2005/8/layout/hList1"/>
    <dgm:cxn modelId="{B25C4C9F-65BE-492B-B5C8-36851DA158AB}" type="presParOf" srcId="{1B983B55-D8A8-40F4-889A-D483A797B251}" destId="{18D5ECFE-D9E7-4543-9F31-AB43564DC712}" srcOrd="0" destOrd="0" presId="urn:microsoft.com/office/officeart/2005/8/layout/hList1"/>
    <dgm:cxn modelId="{B0C7183A-1587-47D6-8505-71BF626571B4}" type="presParOf" srcId="{1B983B55-D8A8-40F4-889A-D483A797B251}" destId="{4381A66A-76DD-48C1-B4B5-A749B5A11031}" srcOrd="1" destOrd="0" presId="urn:microsoft.com/office/officeart/2005/8/layout/hList1"/>
    <dgm:cxn modelId="{BE0D8CEE-9A89-4DCE-959D-8EDD59E0E57D}" type="presParOf" srcId="{0A82A827-1F8A-4630-8F3E-A2CD6AA7A6BC}" destId="{B263BF96-1D55-488C-AC13-4AC4089062DF}" srcOrd="5" destOrd="0" presId="urn:microsoft.com/office/officeart/2005/8/layout/hList1"/>
    <dgm:cxn modelId="{B87A9125-5CE2-45BA-87FF-0899481FD0D3}" type="presParOf" srcId="{0A82A827-1F8A-4630-8F3E-A2CD6AA7A6BC}" destId="{905EFBA6-AA73-4914-A5B6-330FBD1344ED}" srcOrd="6" destOrd="0" presId="urn:microsoft.com/office/officeart/2005/8/layout/hList1"/>
    <dgm:cxn modelId="{0E2F07B9-BCA8-4CCB-8695-D6D52AB6DD44}" type="presParOf" srcId="{905EFBA6-AA73-4914-A5B6-330FBD1344ED}" destId="{BB6166AA-30C8-43A5-8991-82154081FDF7}" srcOrd="0" destOrd="0" presId="urn:microsoft.com/office/officeart/2005/8/layout/hList1"/>
    <dgm:cxn modelId="{8C435F6A-80C7-41A5-B183-DFA083B82DFB}" type="presParOf" srcId="{905EFBA6-AA73-4914-A5B6-330FBD1344ED}" destId="{2AC12DDC-44F4-4566-9892-58B429250B55}" srcOrd="1" destOrd="0" presId="urn:microsoft.com/office/officeart/2005/8/layout/h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BA4ACF-6E61-4C53-8B89-840DC9F73E83}">
      <dsp:nvSpPr>
        <dsp:cNvPr id="0" name=""/>
        <dsp:cNvSpPr/>
      </dsp:nvSpPr>
      <dsp:spPr>
        <a:xfrm>
          <a:off x="2933" y="620627"/>
          <a:ext cx="2860469" cy="1144187"/>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2"/>
              </a:solidFill>
            </a:rPr>
            <a:t>Contractor Benefits</a:t>
          </a:r>
        </a:p>
      </dsp:txBody>
      <dsp:txXfrm>
        <a:off x="2933" y="620627"/>
        <a:ext cx="2860469" cy="1144187"/>
      </dsp:txXfrm>
    </dsp:sp>
    <dsp:sp modelId="{76E6212D-AE37-4434-A61B-37C9F19667AE}">
      <dsp:nvSpPr>
        <dsp:cNvPr id="0" name=""/>
        <dsp:cNvSpPr/>
      </dsp:nvSpPr>
      <dsp:spPr>
        <a:xfrm>
          <a:off x="2933" y="1764814"/>
          <a:ext cx="2860469" cy="3033224"/>
        </a:xfrm>
        <a:prstGeom prst="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schemeClr val="tx1"/>
              </a:solidFill>
            </a:rPr>
            <a:t>Earlier completion</a:t>
          </a:r>
        </a:p>
        <a:p>
          <a:pPr marL="228600" lvl="1" indent="-228600" algn="l" defTabSz="1066800">
            <a:lnSpc>
              <a:spcPct val="90000"/>
            </a:lnSpc>
            <a:spcBef>
              <a:spcPct val="0"/>
            </a:spcBef>
            <a:spcAft>
              <a:spcPct val="15000"/>
            </a:spcAft>
            <a:buChar char="•"/>
          </a:pPr>
          <a:r>
            <a:rPr lang="en-US" sz="2400" kern="1200" dirty="0">
              <a:solidFill>
                <a:schemeClr val="tx1"/>
              </a:solidFill>
            </a:rPr>
            <a:t>Reduced field overhead costs</a:t>
          </a:r>
        </a:p>
        <a:p>
          <a:pPr marL="228600" lvl="1" indent="-228600" algn="l" defTabSz="1066800">
            <a:lnSpc>
              <a:spcPct val="90000"/>
            </a:lnSpc>
            <a:spcBef>
              <a:spcPct val="0"/>
            </a:spcBef>
            <a:spcAft>
              <a:spcPct val="15000"/>
            </a:spcAft>
            <a:buChar char="•"/>
          </a:pPr>
          <a:r>
            <a:rPr lang="en-US" sz="2400" kern="1200" dirty="0">
              <a:solidFill>
                <a:schemeClr val="tx1"/>
              </a:solidFill>
            </a:rPr>
            <a:t>Ability to secure more work</a:t>
          </a:r>
        </a:p>
      </dsp:txBody>
      <dsp:txXfrm>
        <a:off x="2933" y="1764814"/>
        <a:ext cx="2860469" cy="3033224"/>
      </dsp:txXfrm>
    </dsp:sp>
    <dsp:sp modelId="{88FC9A14-38FF-45A8-8ABE-11CE3FB41FCA}">
      <dsp:nvSpPr>
        <dsp:cNvPr id="0" name=""/>
        <dsp:cNvSpPr/>
      </dsp:nvSpPr>
      <dsp:spPr>
        <a:xfrm>
          <a:off x="3263869" y="620627"/>
          <a:ext cx="2860469" cy="1144187"/>
        </a:xfrm>
        <a:prstGeom prst="rect">
          <a:avLst/>
        </a:prstGeom>
        <a:gradFill rotWithShape="0">
          <a:gsLst>
            <a:gs pos="0">
              <a:schemeClr val="accent5">
                <a:hueOff val="-6595772"/>
                <a:satOff val="0"/>
                <a:lumOff val="6275"/>
                <a:alphaOff val="0"/>
                <a:shade val="51000"/>
                <a:satMod val="130000"/>
              </a:schemeClr>
            </a:gs>
            <a:gs pos="80000">
              <a:schemeClr val="accent5">
                <a:hueOff val="-6595772"/>
                <a:satOff val="0"/>
                <a:lumOff val="6275"/>
                <a:alphaOff val="0"/>
                <a:shade val="93000"/>
                <a:satMod val="130000"/>
              </a:schemeClr>
            </a:gs>
            <a:gs pos="100000">
              <a:schemeClr val="accent5">
                <a:hueOff val="-6595772"/>
                <a:satOff val="0"/>
                <a:lumOff val="627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2"/>
              </a:solidFill>
            </a:rPr>
            <a:t>Government Benefits</a:t>
          </a:r>
        </a:p>
      </dsp:txBody>
      <dsp:txXfrm>
        <a:off x="3263869" y="620627"/>
        <a:ext cx="2860469" cy="1144187"/>
      </dsp:txXfrm>
    </dsp:sp>
    <dsp:sp modelId="{B2F1AC28-FEB0-4365-8745-1E9D8CA60B0A}">
      <dsp:nvSpPr>
        <dsp:cNvPr id="0" name=""/>
        <dsp:cNvSpPr/>
      </dsp:nvSpPr>
      <dsp:spPr>
        <a:xfrm>
          <a:off x="3263869" y="1764814"/>
          <a:ext cx="2860469" cy="3033224"/>
        </a:xfrm>
        <a:prstGeom prst="rect">
          <a:avLst/>
        </a:prstGeom>
        <a:solidFill>
          <a:schemeClr val="accent5">
            <a:tint val="40000"/>
            <a:alpha val="90000"/>
            <a:hueOff val="-6997581"/>
            <a:satOff val="15456"/>
            <a:lumOff val="1777"/>
            <a:alphaOff val="0"/>
          </a:schemeClr>
        </a:solidFill>
        <a:ln w="9525" cap="flat" cmpd="sng" algn="ctr">
          <a:solidFill>
            <a:schemeClr val="accent5">
              <a:tint val="40000"/>
              <a:alpha val="90000"/>
              <a:hueOff val="-6997581"/>
              <a:satOff val="15456"/>
              <a:lumOff val="1777"/>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Font typeface="Arial" panose="020B0604020202020204" pitchFamily="34" charset="0"/>
            <a:buChar char="•"/>
          </a:pPr>
          <a:r>
            <a:rPr lang="en-US" sz="2400" kern="1200" dirty="0">
              <a:solidFill>
                <a:schemeClr val="tx1"/>
              </a:solidFill>
            </a:rPr>
            <a:t>Better use of available manpower</a:t>
          </a:r>
        </a:p>
        <a:p>
          <a:pPr marL="228600" lvl="1" indent="-228600" algn="l" defTabSz="1066800">
            <a:lnSpc>
              <a:spcPct val="90000"/>
            </a:lnSpc>
            <a:spcBef>
              <a:spcPct val="0"/>
            </a:spcBef>
            <a:spcAft>
              <a:spcPct val="15000"/>
            </a:spcAft>
            <a:buFont typeface="Arial" panose="020B0604020202020204" pitchFamily="34" charset="0"/>
            <a:buChar char="•"/>
          </a:pPr>
          <a:r>
            <a:rPr lang="en-US" sz="2400" kern="1200" dirty="0">
              <a:solidFill>
                <a:schemeClr val="tx1"/>
              </a:solidFill>
            </a:rPr>
            <a:t>Fewer deficiencies and corrective actions</a:t>
          </a:r>
        </a:p>
        <a:p>
          <a:pPr marL="228600" lvl="1" indent="-228600" algn="l" defTabSz="1066800">
            <a:lnSpc>
              <a:spcPct val="90000"/>
            </a:lnSpc>
            <a:spcBef>
              <a:spcPct val="0"/>
            </a:spcBef>
            <a:spcAft>
              <a:spcPct val="15000"/>
            </a:spcAft>
            <a:buFont typeface="Arial" panose="020B0604020202020204" pitchFamily="34" charset="0"/>
            <a:buChar char="•"/>
          </a:pPr>
          <a:r>
            <a:rPr lang="en-US" sz="2400" kern="1200" dirty="0">
              <a:solidFill>
                <a:schemeClr val="tx1"/>
              </a:solidFill>
            </a:rPr>
            <a:t> Public relations</a:t>
          </a:r>
        </a:p>
      </dsp:txBody>
      <dsp:txXfrm>
        <a:off x="3263869" y="1764814"/>
        <a:ext cx="2860469" cy="3033224"/>
      </dsp:txXfrm>
    </dsp:sp>
    <dsp:sp modelId="{FCFAFF89-1A7F-4EDC-BF79-3767FE46BBE8}">
      <dsp:nvSpPr>
        <dsp:cNvPr id="0" name=""/>
        <dsp:cNvSpPr/>
      </dsp:nvSpPr>
      <dsp:spPr>
        <a:xfrm>
          <a:off x="6524805" y="620627"/>
          <a:ext cx="2860469" cy="1144187"/>
        </a:xfrm>
        <a:prstGeom prst="rect">
          <a:avLst/>
        </a:prstGeom>
        <a:gradFill rotWithShape="0">
          <a:gsLst>
            <a:gs pos="0">
              <a:schemeClr val="accent5">
                <a:hueOff val="-13191544"/>
                <a:satOff val="0"/>
                <a:lumOff val="12549"/>
                <a:alphaOff val="0"/>
                <a:shade val="51000"/>
                <a:satMod val="130000"/>
              </a:schemeClr>
            </a:gs>
            <a:gs pos="80000">
              <a:schemeClr val="accent5">
                <a:hueOff val="-13191544"/>
                <a:satOff val="0"/>
                <a:lumOff val="12549"/>
                <a:alphaOff val="0"/>
                <a:shade val="93000"/>
                <a:satMod val="130000"/>
              </a:schemeClr>
            </a:gs>
            <a:gs pos="100000">
              <a:schemeClr val="accent5">
                <a:hueOff val="-13191544"/>
                <a:satOff val="0"/>
                <a:lumOff val="1254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2"/>
              </a:solidFill>
            </a:rPr>
            <a:t>Customer /Stakeholder Benefits</a:t>
          </a:r>
        </a:p>
      </dsp:txBody>
      <dsp:txXfrm>
        <a:off x="6524805" y="620627"/>
        <a:ext cx="2860469" cy="1144187"/>
      </dsp:txXfrm>
    </dsp:sp>
    <dsp:sp modelId="{25ADD872-B4C3-4511-B27D-13C349BBE6C4}">
      <dsp:nvSpPr>
        <dsp:cNvPr id="0" name=""/>
        <dsp:cNvSpPr/>
      </dsp:nvSpPr>
      <dsp:spPr>
        <a:xfrm>
          <a:off x="6524805" y="1764814"/>
          <a:ext cx="2860469" cy="3033224"/>
        </a:xfrm>
        <a:prstGeom prst="rect">
          <a:avLst/>
        </a:prstGeom>
        <a:solidFill>
          <a:schemeClr val="accent5">
            <a:tint val="40000"/>
            <a:alpha val="90000"/>
            <a:hueOff val="-13995161"/>
            <a:satOff val="30912"/>
            <a:lumOff val="3555"/>
            <a:alphaOff val="0"/>
          </a:schemeClr>
        </a:solidFill>
        <a:ln w="9525" cap="flat" cmpd="sng" algn="ctr">
          <a:solidFill>
            <a:schemeClr val="accent5">
              <a:tint val="40000"/>
              <a:alpha val="90000"/>
              <a:hueOff val="-13995161"/>
              <a:satOff val="30912"/>
              <a:lumOff val="3555"/>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Font typeface="Arial" panose="020B0604020202020204" pitchFamily="34" charset="0"/>
            <a:buChar char="•"/>
          </a:pPr>
          <a:r>
            <a:rPr lang="en-US" sz="2400" kern="1200" dirty="0">
              <a:solidFill>
                <a:schemeClr val="tx1"/>
              </a:solidFill>
            </a:rPr>
            <a:t>A quality product delivered safely, on time, and within budget</a:t>
          </a:r>
        </a:p>
      </dsp:txBody>
      <dsp:txXfrm>
        <a:off x="6524805" y="1764814"/>
        <a:ext cx="2860469" cy="30332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39A222-97FC-47DB-BA59-E6E8B32B8164}">
      <dsp:nvSpPr>
        <dsp:cNvPr id="0" name=""/>
        <dsp:cNvSpPr/>
      </dsp:nvSpPr>
      <dsp:spPr>
        <a:xfrm>
          <a:off x="3812032" y="626842"/>
          <a:ext cx="2428402" cy="262868"/>
        </a:xfrm>
        <a:custGeom>
          <a:avLst/>
          <a:gdLst/>
          <a:ahLst/>
          <a:cxnLst/>
          <a:rect l="0" t="0" r="0" b="0"/>
          <a:pathLst>
            <a:path>
              <a:moveTo>
                <a:pt x="0" y="0"/>
              </a:moveTo>
              <a:lnTo>
                <a:pt x="0" y="131434"/>
              </a:lnTo>
              <a:lnTo>
                <a:pt x="2428402" y="131434"/>
              </a:lnTo>
              <a:lnTo>
                <a:pt x="2428402" y="262868"/>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D2ECDBA-E3C5-4F88-8C24-32C6EFD49A8C}">
      <dsp:nvSpPr>
        <dsp:cNvPr id="0" name=""/>
        <dsp:cNvSpPr/>
      </dsp:nvSpPr>
      <dsp:spPr>
        <a:xfrm>
          <a:off x="3812032" y="626842"/>
          <a:ext cx="913780" cy="262868"/>
        </a:xfrm>
        <a:custGeom>
          <a:avLst/>
          <a:gdLst/>
          <a:ahLst/>
          <a:cxnLst/>
          <a:rect l="0" t="0" r="0" b="0"/>
          <a:pathLst>
            <a:path>
              <a:moveTo>
                <a:pt x="0" y="0"/>
              </a:moveTo>
              <a:lnTo>
                <a:pt x="0" y="131434"/>
              </a:lnTo>
              <a:lnTo>
                <a:pt x="913780" y="131434"/>
              </a:lnTo>
              <a:lnTo>
                <a:pt x="913780" y="262868"/>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16FE256-C743-4653-B229-FFE07BA4CE96}">
      <dsp:nvSpPr>
        <dsp:cNvPr id="0" name=""/>
        <dsp:cNvSpPr/>
      </dsp:nvSpPr>
      <dsp:spPr>
        <a:xfrm>
          <a:off x="4130390" y="4291051"/>
          <a:ext cx="268338" cy="467544"/>
        </a:xfrm>
        <a:custGeom>
          <a:avLst/>
          <a:gdLst/>
          <a:ahLst/>
          <a:cxnLst/>
          <a:rect l="0" t="0" r="0" b="0"/>
          <a:pathLst>
            <a:path>
              <a:moveTo>
                <a:pt x="0" y="0"/>
              </a:moveTo>
              <a:lnTo>
                <a:pt x="0" y="467544"/>
              </a:lnTo>
              <a:lnTo>
                <a:pt x="268338" y="467544"/>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CE14467-A32F-43A2-A0F0-E8CCE8B9A190}">
      <dsp:nvSpPr>
        <dsp:cNvPr id="0" name=""/>
        <dsp:cNvSpPr/>
      </dsp:nvSpPr>
      <dsp:spPr>
        <a:xfrm>
          <a:off x="4095829" y="3463109"/>
          <a:ext cx="535262" cy="202064"/>
        </a:xfrm>
        <a:custGeom>
          <a:avLst/>
          <a:gdLst/>
          <a:ahLst/>
          <a:cxnLst/>
          <a:rect l="0" t="0" r="0" b="0"/>
          <a:pathLst>
            <a:path>
              <a:moveTo>
                <a:pt x="0" y="0"/>
              </a:moveTo>
              <a:lnTo>
                <a:pt x="0" y="70630"/>
              </a:lnTo>
              <a:lnTo>
                <a:pt x="535262" y="70630"/>
              </a:lnTo>
              <a:lnTo>
                <a:pt x="535262" y="202064"/>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4445903-AD09-454B-AA21-2CE4AE4EF422}">
      <dsp:nvSpPr>
        <dsp:cNvPr id="0" name=""/>
        <dsp:cNvSpPr/>
      </dsp:nvSpPr>
      <dsp:spPr>
        <a:xfrm>
          <a:off x="3211190" y="2404332"/>
          <a:ext cx="884639" cy="432900"/>
        </a:xfrm>
        <a:custGeom>
          <a:avLst/>
          <a:gdLst/>
          <a:ahLst/>
          <a:cxnLst/>
          <a:rect l="0" t="0" r="0" b="0"/>
          <a:pathLst>
            <a:path>
              <a:moveTo>
                <a:pt x="0" y="0"/>
              </a:moveTo>
              <a:lnTo>
                <a:pt x="0" y="301466"/>
              </a:lnTo>
              <a:lnTo>
                <a:pt x="884639" y="301466"/>
              </a:lnTo>
              <a:lnTo>
                <a:pt x="884639" y="432900"/>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5797EFD-4E95-4BFD-80A1-9AC7A3A66E6D}">
      <dsp:nvSpPr>
        <dsp:cNvPr id="0" name=""/>
        <dsp:cNvSpPr/>
      </dsp:nvSpPr>
      <dsp:spPr>
        <a:xfrm>
          <a:off x="3165470" y="1515587"/>
          <a:ext cx="91440" cy="262868"/>
        </a:xfrm>
        <a:custGeom>
          <a:avLst/>
          <a:gdLst/>
          <a:ahLst/>
          <a:cxnLst/>
          <a:rect l="0" t="0" r="0" b="0"/>
          <a:pathLst>
            <a:path>
              <a:moveTo>
                <a:pt x="45720" y="0"/>
              </a:moveTo>
              <a:lnTo>
                <a:pt x="45720" y="262868"/>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CFF1856-E245-4B63-A82C-C9BE8BAEE8BB}">
      <dsp:nvSpPr>
        <dsp:cNvPr id="0" name=""/>
        <dsp:cNvSpPr/>
      </dsp:nvSpPr>
      <dsp:spPr>
        <a:xfrm>
          <a:off x="3211190" y="626842"/>
          <a:ext cx="600841" cy="262868"/>
        </a:xfrm>
        <a:custGeom>
          <a:avLst/>
          <a:gdLst/>
          <a:ahLst/>
          <a:cxnLst/>
          <a:rect l="0" t="0" r="0" b="0"/>
          <a:pathLst>
            <a:path>
              <a:moveTo>
                <a:pt x="600841" y="0"/>
              </a:moveTo>
              <a:lnTo>
                <a:pt x="600841" y="131434"/>
              </a:lnTo>
              <a:lnTo>
                <a:pt x="0" y="131434"/>
              </a:lnTo>
              <a:lnTo>
                <a:pt x="0" y="262868"/>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69BF92D-02D1-48E9-86A4-48BF3F40A73B}">
      <dsp:nvSpPr>
        <dsp:cNvPr id="0" name=""/>
        <dsp:cNvSpPr/>
      </dsp:nvSpPr>
      <dsp:spPr>
        <a:xfrm>
          <a:off x="882928" y="2404332"/>
          <a:ext cx="187763" cy="575806"/>
        </a:xfrm>
        <a:custGeom>
          <a:avLst/>
          <a:gdLst/>
          <a:ahLst/>
          <a:cxnLst/>
          <a:rect l="0" t="0" r="0" b="0"/>
          <a:pathLst>
            <a:path>
              <a:moveTo>
                <a:pt x="0" y="0"/>
              </a:moveTo>
              <a:lnTo>
                <a:pt x="0" y="575806"/>
              </a:lnTo>
              <a:lnTo>
                <a:pt x="187763" y="575806"/>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68FD2A2-D445-4263-8228-10781795FD99}">
      <dsp:nvSpPr>
        <dsp:cNvPr id="0" name=""/>
        <dsp:cNvSpPr/>
      </dsp:nvSpPr>
      <dsp:spPr>
        <a:xfrm>
          <a:off x="1337909" y="1515587"/>
          <a:ext cx="91440" cy="262868"/>
        </a:xfrm>
        <a:custGeom>
          <a:avLst/>
          <a:gdLst/>
          <a:ahLst/>
          <a:cxnLst/>
          <a:rect l="0" t="0" r="0" b="0"/>
          <a:pathLst>
            <a:path>
              <a:moveTo>
                <a:pt x="45720" y="0"/>
              </a:moveTo>
              <a:lnTo>
                <a:pt x="45720" y="262868"/>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5F2EE031-68C0-441D-BE62-F89456F0315E}">
      <dsp:nvSpPr>
        <dsp:cNvPr id="0" name=""/>
        <dsp:cNvSpPr/>
      </dsp:nvSpPr>
      <dsp:spPr>
        <a:xfrm>
          <a:off x="1383629" y="626842"/>
          <a:ext cx="2428402" cy="262868"/>
        </a:xfrm>
        <a:custGeom>
          <a:avLst/>
          <a:gdLst/>
          <a:ahLst/>
          <a:cxnLst/>
          <a:rect l="0" t="0" r="0" b="0"/>
          <a:pathLst>
            <a:path>
              <a:moveTo>
                <a:pt x="2428402" y="0"/>
              </a:moveTo>
              <a:lnTo>
                <a:pt x="2428402" y="131434"/>
              </a:lnTo>
              <a:lnTo>
                <a:pt x="0" y="131434"/>
              </a:lnTo>
              <a:lnTo>
                <a:pt x="0" y="262868"/>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9E63F72-EDFD-491E-BD20-CF9C5D520623}">
      <dsp:nvSpPr>
        <dsp:cNvPr id="0" name=""/>
        <dsp:cNvSpPr/>
      </dsp:nvSpPr>
      <dsp:spPr>
        <a:xfrm>
          <a:off x="3186155" y="965"/>
          <a:ext cx="1251753" cy="625876"/>
        </a:xfrm>
        <a:prstGeom prst="rect">
          <a:avLst/>
        </a:prstGeom>
        <a:solidFill>
          <a:schemeClr val="accent5">
            <a:lumMod val="40000"/>
            <a:lumOff val="6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Contractor</a:t>
          </a:r>
        </a:p>
      </dsp:txBody>
      <dsp:txXfrm>
        <a:off x="3186155" y="965"/>
        <a:ext cx="1251753" cy="625876"/>
      </dsp:txXfrm>
    </dsp:sp>
    <dsp:sp modelId="{872F55B2-F9CB-4C00-B634-0AF7FA59AA9E}">
      <dsp:nvSpPr>
        <dsp:cNvPr id="0" name=""/>
        <dsp:cNvSpPr/>
      </dsp:nvSpPr>
      <dsp:spPr>
        <a:xfrm>
          <a:off x="757753" y="889710"/>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Super*</a:t>
          </a:r>
        </a:p>
      </dsp:txBody>
      <dsp:txXfrm>
        <a:off x="757753" y="889710"/>
        <a:ext cx="1251753" cy="625876"/>
      </dsp:txXfrm>
    </dsp:sp>
    <dsp:sp modelId="{D573FC06-61D1-4729-8421-42A78042988E}">
      <dsp:nvSpPr>
        <dsp:cNvPr id="0" name=""/>
        <dsp:cNvSpPr/>
      </dsp:nvSpPr>
      <dsp:spPr>
        <a:xfrm>
          <a:off x="757753" y="1778456"/>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Subs</a:t>
          </a:r>
        </a:p>
      </dsp:txBody>
      <dsp:txXfrm>
        <a:off x="757753" y="1778456"/>
        <a:ext cx="1251753" cy="625876"/>
      </dsp:txXfrm>
    </dsp:sp>
    <dsp:sp modelId="{6DE2760B-371F-45D8-AEC0-49960459CAE3}">
      <dsp:nvSpPr>
        <dsp:cNvPr id="0" name=""/>
        <dsp:cNvSpPr/>
      </dsp:nvSpPr>
      <dsp:spPr>
        <a:xfrm>
          <a:off x="1070691" y="2667201"/>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Sub QC</a:t>
          </a:r>
        </a:p>
      </dsp:txBody>
      <dsp:txXfrm>
        <a:off x="1070691" y="2667201"/>
        <a:ext cx="1251753" cy="625876"/>
      </dsp:txXfrm>
    </dsp:sp>
    <dsp:sp modelId="{99FE0ED0-7C36-4C83-B28D-0B48706C84A2}">
      <dsp:nvSpPr>
        <dsp:cNvPr id="0" name=""/>
        <dsp:cNvSpPr/>
      </dsp:nvSpPr>
      <dsp:spPr>
        <a:xfrm>
          <a:off x="2585313" y="889710"/>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CQCSM**</a:t>
          </a:r>
        </a:p>
      </dsp:txBody>
      <dsp:txXfrm>
        <a:off x="2585313" y="889710"/>
        <a:ext cx="1251753" cy="625876"/>
      </dsp:txXfrm>
    </dsp:sp>
    <dsp:sp modelId="{095AF469-7D1C-4018-B387-77E58CE9D075}">
      <dsp:nvSpPr>
        <dsp:cNvPr id="0" name=""/>
        <dsp:cNvSpPr/>
      </dsp:nvSpPr>
      <dsp:spPr>
        <a:xfrm>
          <a:off x="2585313" y="1778456"/>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CQC Staff</a:t>
          </a:r>
        </a:p>
      </dsp:txBody>
      <dsp:txXfrm>
        <a:off x="2585313" y="1778456"/>
        <a:ext cx="1251753" cy="625876"/>
      </dsp:txXfrm>
    </dsp:sp>
    <dsp:sp modelId="{1ED1980E-5E2E-4A26-BA5F-EE78C6D2A682}">
      <dsp:nvSpPr>
        <dsp:cNvPr id="0" name=""/>
        <dsp:cNvSpPr/>
      </dsp:nvSpPr>
      <dsp:spPr>
        <a:xfrm>
          <a:off x="3469952" y="2837233"/>
          <a:ext cx="1251753" cy="625876"/>
        </a:xfrm>
        <a:prstGeom prst="rect">
          <a:avLst/>
        </a:prstGeom>
        <a:solidFill>
          <a:srgbClr val="00B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Design QM</a:t>
          </a:r>
        </a:p>
      </dsp:txBody>
      <dsp:txXfrm>
        <a:off x="3469952" y="2837233"/>
        <a:ext cx="1251753" cy="625876"/>
      </dsp:txXfrm>
    </dsp:sp>
    <dsp:sp modelId="{19A7CD54-02C5-4168-9C7B-7906CF5DAD28}">
      <dsp:nvSpPr>
        <dsp:cNvPr id="0" name=""/>
        <dsp:cNvSpPr/>
      </dsp:nvSpPr>
      <dsp:spPr>
        <a:xfrm>
          <a:off x="4005215" y="3665174"/>
          <a:ext cx="1251753" cy="625876"/>
        </a:xfrm>
        <a:prstGeom prst="rect">
          <a:avLst/>
        </a:prstGeom>
        <a:solidFill>
          <a:srgbClr val="00B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AE</a:t>
          </a:r>
        </a:p>
      </dsp:txBody>
      <dsp:txXfrm>
        <a:off x="4005215" y="3665174"/>
        <a:ext cx="1251753" cy="625876"/>
      </dsp:txXfrm>
    </dsp:sp>
    <dsp:sp modelId="{84CF200C-13E9-4320-9042-00D5997EF35A}">
      <dsp:nvSpPr>
        <dsp:cNvPr id="0" name=""/>
        <dsp:cNvSpPr/>
      </dsp:nvSpPr>
      <dsp:spPr>
        <a:xfrm>
          <a:off x="4398728" y="4445657"/>
          <a:ext cx="1251753" cy="625876"/>
        </a:xfrm>
        <a:prstGeom prst="rect">
          <a:avLst/>
        </a:prstGeom>
        <a:solidFill>
          <a:srgbClr val="00B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ITR Team</a:t>
          </a:r>
        </a:p>
      </dsp:txBody>
      <dsp:txXfrm>
        <a:off x="4398728" y="4445657"/>
        <a:ext cx="1251753" cy="625876"/>
      </dsp:txXfrm>
    </dsp:sp>
    <dsp:sp modelId="{40BC49B2-D2AF-4543-9763-7B3ACB094EAB}">
      <dsp:nvSpPr>
        <dsp:cNvPr id="0" name=""/>
        <dsp:cNvSpPr/>
      </dsp:nvSpPr>
      <dsp:spPr>
        <a:xfrm>
          <a:off x="4099935" y="889710"/>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SSHO</a:t>
          </a:r>
        </a:p>
      </dsp:txBody>
      <dsp:txXfrm>
        <a:off x="4099935" y="889710"/>
        <a:ext cx="1251753" cy="625876"/>
      </dsp:txXfrm>
    </dsp:sp>
    <dsp:sp modelId="{FD76ACBA-49BE-4BC6-B6FD-BD6B5B91E5E2}">
      <dsp:nvSpPr>
        <dsp:cNvPr id="0" name=""/>
        <dsp:cNvSpPr/>
      </dsp:nvSpPr>
      <dsp:spPr>
        <a:xfrm>
          <a:off x="5614557" y="889710"/>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PM</a:t>
          </a:r>
        </a:p>
      </dsp:txBody>
      <dsp:txXfrm>
        <a:off x="5614557" y="889710"/>
        <a:ext cx="1251753" cy="6258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9CBF02-BE80-4B06-AC22-ED4423D758FD}">
      <dsp:nvSpPr>
        <dsp:cNvPr id="0" name=""/>
        <dsp:cNvSpPr/>
      </dsp:nvSpPr>
      <dsp:spPr>
        <a:xfrm>
          <a:off x="2773273" y="1740207"/>
          <a:ext cx="186327" cy="614812"/>
        </a:xfrm>
        <a:custGeom>
          <a:avLst/>
          <a:gdLst/>
          <a:ahLst/>
          <a:cxnLst/>
          <a:rect l="0" t="0" r="0" b="0"/>
          <a:pathLst>
            <a:path>
              <a:moveTo>
                <a:pt x="0" y="0"/>
              </a:moveTo>
              <a:lnTo>
                <a:pt x="0" y="614812"/>
              </a:lnTo>
              <a:lnTo>
                <a:pt x="186327" y="614812"/>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E117A7A-C2A4-48F5-9626-0C31B0BAEBB5}">
      <dsp:nvSpPr>
        <dsp:cNvPr id="0" name=""/>
        <dsp:cNvSpPr/>
      </dsp:nvSpPr>
      <dsp:spPr>
        <a:xfrm>
          <a:off x="2459364" y="706351"/>
          <a:ext cx="877557" cy="329297"/>
        </a:xfrm>
        <a:custGeom>
          <a:avLst/>
          <a:gdLst/>
          <a:ahLst/>
          <a:cxnLst/>
          <a:rect l="0" t="0" r="0" b="0"/>
          <a:pathLst>
            <a:path>
              <a:moveTo>
                <a:pt x="0" y="0"/>
              </a:moveTo>
              <a:lnTo>
                <a:pt x="0" y="181339"/>
              </a:lnTo>
              <a:lnTo>
                <a:pt x="877557" y="181339"/>
              </a:lnTo>
              <a:lnTo>
                <a:pt x="877557" y="329297"/>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AC82A79-3A3B-438D-92A3-CDCE5CB78042}">
      <dsp:nvSpPr>
        <dsp:cNvPr id="0" name=""/>
        <dsp:cNvSpPr/>
      </dsp:nvSpPr>
      <dsp:spPr>
        <a:xfrm>
          <a:off x="1043198" y="2707300"/>
          <a:ext cx="211367" cy="648195"/>
        </a:xfrm>
        <a:custGeom>
          <a:avLst/>
          <a:gdLst/>
          <a:ahLst/>
          <a:cxnLst/>
          <a:rect l="0" t="0" r="0" b="0"/>
          <a:pathLst>
            <a:path>
              <a:moveTo>
                <a:pt x="0" y="0"/>
              </a:moveTo>
              <a:lnTo>
                <a:pt x="0" y="648195"/>
              </a:lnTo>
              <a:lnTo>
                <a:pt x="211367" y="648195"/>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E422D1E-0791-4B80-BEC1-6DF073E07A7D}">
      <dsp:nvSpPr>
        <dsp:cNvPr id="0" name=""/>
        <dsp:cNvSpPr/>
      </dsp:nvSpPr>
      <dsp:spPr>
        <a:xfrm>
          <a:off x="1561126" y="1706825"/>
          <a:ext cx="91440" cy="295915"/>
        </a:xfrm>
        <a:custGeom>
          <a:avLst/>
          <a:gdLst/>
          <a:ahLst/>
          <a:cxnLst/>
          <a:rect l="0" t="0" r="0" b="0"/>
          <a:pathLst>
            <a:path>
              <a:moveTo>
                <a:pt x="45720" y="0"/>
              </a:moveTo>
              <a:lnTo>
                <a:pt x="45720" y="295915"/>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3D24A69-E6D1-4980-B5B6-06186E270E04}">
      <dsp:nvSpPr>
        <dsp:cNvPr id="0" name=""/>
        <dsp:cNvSpPr/>
      </dsp:nvSpPr>
      <dsp:spPr>
        <a:xfrm>
          <a:off x="1606846" y="706351"/>
          <a:ext cx="852517" cy="295915"/>
        </a:xfrm>
        <a:custGeom>
          <a:avLst/>
          <a:gdLst/>
          <a:ahLst/>
          <a:cxnLst/>
          <a:rect l="0" t="0" r="0" b="0"/>
          <a:pathLst>
            <a:path>
              <a:moveTo>
                <a:pt x="852517" y="0"/>
              </a:moveTo>
              <a:lnTo>
                <a:pt x="852517" y="147957"/>
              </a:lnTo>
              <a:lnTo>
                <a:pt x="0" y="147957"/>
              </a:lnTo>
              <a:lnTo>
                <a:pt x="0" y="295915"/>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E6AAB6A-A897-4898-B808-63837E0127AA}">
      <dsp:nvSpPr>
        <dsp:cNvPr id="0" name=""/>
        <dsp:cNvSpPr/>
      </dsp:nvSpPr>
      <dsp:spPr>
        <a:xfrm>
          <a:off x="1754804" y="1791"/>
          <a:ext cx="1409119" cy="704559"/>
        </a:xfrm>
        <a:prstGeom prst="rect">
          <a:avLst/>
        </a:prstGeom>
        <a:solidFill>
          <a:schemeClr val="accent3">
            <a:lumMod val="75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Government</a:t>
          </a:r>
        </a:p>
      </dsp:txBody>
      <dsp:txXfrm>
        <a:off x="1754804" y="1791"/>
        <a:ext cx="1409119" cy="704559"/>
      </dsp:txXfrm>
    </dsp:sp>
    <dsp:sp modelId="{AD3394B5-1BA4-4DEF-873D-5A2E373AAB8B}">
      <dsp:nvSpPr>
        <dsp:cNvPr id="0" name=""/>
        <dsp:cNvSpPr/>
      </dsp:nvSpPr>
      <dsp:spPr>
        <a:xfrm>
          <a:off x="902286" y="1002266"/>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Contracting Officer </a:t>
          </a:r>
        </a:p>
      </dsp:txBody>
      <dsp:txXfrm>
        <a:off x="902286" y="1002266"/>
        <a:ext cx="1409119" cy="704559"/>
      </dsp:txXfrm>
    </dsp:sp>
    <dsp:sp modelId="{AD9EFDF5-F68A-41DD-882A-2F2DAB8BA498}">
      <dsp:nvSpPr>
        <dsp:cNvPr id="0" name=""/>
        <dsp:cNvSpPr/>
      </dsp:nvSpPr>
      <dsp:spPr>
        <a:xfrm>
          <a:off x="902286" y="2002741"/>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ACO / RE</a:t>
          </a:r>
        </a:p>
      </dsp:txBody>
      <dsp:txXfrm>
        <a:off x="902286" y="2002741"/>
        <a:ext cx="1409119" cy="704559"/>
      </dsp:txXfrm>
    </dsp:sp>
    <dsp:sp modelId="{58038AA8-9729-4CB8-865B-66C8748153A5}">
      <dsp:nvSpPr>
        <dsp:cNvPr id="0" name=""/>
        <dsp:cNvSpPr/>
      </dsp:nvSpPr>
      <dsp:spPr>
        <a:xfrm>
          <a:off x="1254566" y="3003215"/>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COR / PE / Con Rep</a:t>
          </a:r>
        </a:p>
      </dsp:txBody>
      <dsp:txXfrm>
        <a:off x="1254566" y="3003215"/>
        <a:ext cx="1409119" cy="704559"/>
      </dsp:txXfrm>
    </dsp:sp>
    <dsp:sp modelId="{40DECE45-E517-4A75-A2BF-5933783B509C}">
      <dsp:nvSpPr>
        <dsp:cNvPr id="0" name=""/>
        <dsp:cNvSpPr/>
      </dsp:nvSpPr>
      <dsp:spPr>
        <a:xfrm>
          <a:off x="2632361" y="1035648"/>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Design Team</a:t>
          </a:r>
        </a:p>
      </dsp:txBody>
      <dsp:txXfrm>
        <a:off x="2632361" y="1035648"/>
        <a:ext cx="1409119" cy="704559"/>
      </dsp:txXfrm>
    </dsp:sp>
    <dsp:sp modelId="{A8BF2334-6907-4399-9DFE-B0EF3D3AF924}">
      <dsp:nvSpPr>
        <dsp:cNvPr id="0" name=""/>
        <dsp:cNvSpPr/>
      </dsp:nvSpPr>
      <dsp:spPr>
        <a:xfrm>
          <a:off x="2959601" y="2002741"/>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ITR Team</a:t>
          </a:r>
        </a:p>
      </dsp:txBody>
      <dsp:txXfrm>
        <a:off x="2959601" y="2002741"/>
        <a:ext cx="1409119" cy="70455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26FFAD-D69C-436D-8D23-721D5395F314}">
      <dsp:nvSpPr>
        <dsp:cNvPr id="0" name=""/>
        <dsp:cNvSpPr/>
      </dsp:nvSpPr>
      <dsp:spPr>
        <a:xfrm>
          <a:off x="2" y="61484"/>
          <a:ext cx="11568167" cy="3433094"/>
        </a:xfrm>
        <a:prstGeom prst="rightArrow">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D4EA4C9-F536-4FA6-9E93-146BF0529EAD}">
      <dsp:nvSpPr>
        <dsp:cNvPr id="0" name=""/>
        <dsp:cNvSpPr/>
      </dsp:nvSpPr>
      <dsp:spPr>
        <a:xfrm>
          <a:off x="16291" y="1066818"/>
          <a:ext cx="2458121" cy="1422425"/>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Design &amp; Solicitation</a:t>
          </a:r>
        </a:p>
      </dsp:txBody>
      <dsp:txXfrm>
        <a:off x="85728" y="1136255"/>
        <a:ext cx="2319247" cy="1283551"/>
      </dsp:txXfrm>
    </dsp:sp>
    <dsp:sp modelId="{931FE114-6876-4896-BFEE-5AA2E7B45767}">
      <dsp:nvSpPr>
        <dsp:cNvPr id="0" name=""/>
        <dsp:cNvSpPr/>
      </dsp:nvSpPr>
      <dsp:spPr>
        <a:xfrm>
          <a:off x="2709108" y="1066818"/>
          <a:ext cx="887290" cy="1422425"/>
        </a:xfrm>
        <a:prstGeom prst="roundRect">
          <a:avLst/>
        </a:prstGeom>
        <a:gradFill rotWithShape="0">
          <a:gsLst>
            <a:gs pos="0">
              <a:schemeClr val="accent4">
                <a:hueOff val="2119932"/>
                <a:satOff val="16732"/>
                <a:lumOff val="-8392"/>
                <a:alphaOff val="0"/>
                <a:shade val="51000"/>
                <a:satMod val="130000"/>
              </a:schemeClr>
            </a:gs>
            <a:gs pos="80000">
              <a:schemeClr val="accent4">
                <a:hueOff val="2119932"/>
                <a:satOff val="16732"/>
                <a:lumOff val="-8392"/>
                <a:alphaOff val="0"/>
                <a:shade val="93000"/>
                <a:satMod val="130000"/>
              </a:schemeClr>
            </a:gs>
            <a:gs pos="100000">
              <a:schemeClr val="accent4">
                <a:hueOff val="2119932"/>
                <a:satOff val="16732"/>
                <a:lumOff val="-8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Award</a:t>
          </a:r>
        </a:p>
      </dsp:txBody>
      <dsp:txXfrm>
        <a:off x="2752422" y="1110132"/>
        <a:ext cx="800662" cy="1335797"/>
      </dsp:txXfrm>
    </dsp:sp>
    <dsp:sp modelId="{0EA881E7-D995-485E-AD85-E5DC27CBB799}">
      <dsp:nvSpPr>
        <dsp:cNvPr id="0" name=""/>
        <dsp:cNvSpPr/>
      </dsp:nvSpPr>
      <dsp:spPr>
        <a:xfrm>
          <a:off x="3831094" y="1066818"/>
          <a:ext cx="1122066" cy="1422425"/>
        </a:xfrm>
        <a:prstGeom prst="roundRect">
          <a:avLst/>
        </a:prstGeom>
        <a:gradFill rotWithShape="0">
          <a:gsLst>
            <a:gs pos="0">
              <a:schemeClr val="accent4">
                <a:hueOff val="4239863"/>
                <a:satOff val="33464"/>
                <a:lumOff val="-16784"/>
                <a:alphaOff val="0"/>
                <a:shade val="51000"/>
                <a:satMod val="130000"/>
              </a:schemeClr>
            </a:gs>
            <a:gs pos="80000">
              <a:schemeClr val="accent4">
                <a:hueOff val="4239863"/>
                <a:satOff val="33464"/>
                <a:lumOff val="-16784"/>
                <a:alphaOff val="0"/>
                <a:shade val="93000"/>
                <a:satMod val="130000"/>
              </a:schemeClr>
            </a:gs>
            <a:gs pos="100000">
              <a:schemeClr val="accent4">
                <a:hueOff val="4239863"/>
                <a:satOff val="33464"/>
                <a:lumOff val="-16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Start</a:t>
          </a:r>
        </a:p>
      </dsp:txBody>
      <dsp:txXfrm>
        <a:off x="3885869" y="1121593"/>
        <a:ext cx="1012516" cy="1312875"/>
      </dsp:txXfrm>
    </dsp:sp>
    <dsp:sp modelId="{EC9AD36C-3C05-485A-BBCF-FC3258C05F6A}">
      <dsp:nvSpPr>
        <dsp:cNvPr id="0" name=""/>
        <dsp:cNvSpPr/>
      </dsp:nvSpPr>
      <dsp:spPr>
        <a:xfrm>
          <a:off x="5187857" y="1066818"/>
          <a:ext cx="3470451" cy="1422425"/>
        </a:xfrm>
        <a:prstGeom prst="roundRect">
          <a:avLst/>
        </a:prstGeom>
        <a:gradFill rotWithShape="0">
          <a:gsLst>
            <a:gs pos="0">
              <a:schemeClr val="accent4">
                <a:hueOff val="6359795"/>
                <a:satOff val="50196"/>
                <a:lumOff val="-25177"/>
                <a:alphaOff val="0"/>
                <a:shade val="51000"/>
                <a:satMod val="130000"/>
              </a:schemeClr>
            </a:gs>
            <a:gs pos="80000">
              <a:schemeClr val="accent4">
                <a:hueOff val="6359795"/>
                <a:satOff val="50196"/>
                <a:lumOff val="-25177"/>
                <a:alphaOff val="0"/>
                <a:shade val="93000"/>
                <a:satMod val="130000"/>
              </a:schemeClr>
            </a:gs>
            <a:gs pos="100000">
              <a:schemeClr val="accent4">
                <a:hueOff val="6359795"/>
                <a:satOff val="50196"/>
                <a:lumOff val="-2517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a:t>
          </a:r>
        </a:p>
      </dsp:txBody>
      <dsp:txXfrm>
        <a:off x="5257294" y="1136255"/>
        <a:ext cx="3331577" cy="1283551"/>
      </dsp:txXfrm>
    </dsp:sp>
    <dsp:sp modelId="{BAF40E6B-2D77-4F04-BFEC-AA2FB49547AC}">
      <dsp:nvSpPr>
        <dsp:cNvPr id="0" name=""/>
        <dsp:cNvSpPr/>
      </dsp:nvSpPr>
      <dsp:spPr>
        <a:xfrm>
          <a:off x="8893005" y="1066818"/>
          <a:ext cx="1051859" cy="1422425"/>
        </a:xfrm>
        <a:prstGeom prst="roundRect">
          <a:avLst/>
        </a:prstGeom>
        <a:gradFill rotWithShape="0">
          <a:gsLst>
            <a:gs pos="0">
              <a:schemeClr val="accent4">
                <a:hueOff val="8479727"/>
                <a:satOff val="66928"/>
                <a:lumOff val="-33569"/>
                <a:alphaOff val="0"/>
                <a:shade val="51000"/>
                <a:satMod val="130000"/>
              </a:schemeClr>
            </a:gs>
            <a:gs pos="80000">
              <a:schemeClr val="accent4">
                <a:hueOff val="8479727"/>
                <a:satOff val="66928"/>
                <a:lumOff val="-33569"/>
                <a:alphaOff val="0"/>
                <a:shade val="93000"/>
                <a:satMod val="130000"/>
              </a:schemeClr>
            </a:gs>
            <a:gs pos="100000">
              <a:schemeClr val="accent4">
                <a:hueOff val="8479727"/>
                <a:satOff val="66928"/>
                <a:lumOff val="-33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Complete</a:t>
          </a:r>
        </a:p>
      </dsp:txBody>
      <dsp:txXfrm>
        <a:off x="8944353" y="1118166"/>
        <a:ext cx="949163" cy="1319729"/>
      </dsp:txXfrm>
    </dsp:sp>
    <dsp:sp modelId="{B418D6CC-7CC1-4419-BECD-14CAC631F12A}">
      <dsp:nvSpPr>
        <dsp:cNvPr id="0" name=""/>
        <dsp:cNvSpPr/>
      </dsp:nvSpPr>
      <dsp:spPr>
        <a:xfrm>
          <a:off x="10195852" y="1073703"/>
          <a:ext cx="1372320" cy="1422425"/>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Turnover</a:t>
          </a:r>
        </a:p>
      </dsp:txBody>
      <dsp:txXfrm>
        <a:off x="10262843" y="1140694"/>
        <a:ext cx="1238338" cy="128844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DEB232-BDA8-4B57-9FEA-6699F3125F36}">
      <dsp:nvSpPr>
        <dsp:cNvPr id="0" name=""/>
        <dsp:cNvSpPr/>
      </dsp:nvSpPr>
      <dsp:spPr>
        <a:xfrm>
          <a:off x="1562" y="334337"/>
          <a:ext cx="3331703" cy="2537820"/>
        </a:xfrm>
        <a:prstGeom prst="roundRect">
          <a:avLst>
            <a:gd name="adj" fmla="val 10000"/>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chemeClr val="tx1"/>
              </a:solidFill>
            </a:rPr>
            <a:t>Design-Bid-Build</a:t>
          </a:r>
        </a:p>
        <a:p>
          <a:pPr marL="0" lvl="0" indent="0" algn="l" defTabSz="800100">
            <a:lnSpc>
              <a:spcPct val="90000"/>
            </a:lnSpc>
            <a:spcBef>
              <a:spcPct val="0"/>
            </a:spcBef>
            <a:spcAft>
              <a:spcPct val="35000"/>
            </a:spcAft>
            <a:buNone/>
          </a:pPr>
          <a:r>
            <a:rPr lang="en-US" sz="1800" kern="1200" dirty="0">
              <a:solidFill>
                <a:schemeClr val="tx1"/>
              </a:solidFill>
            </a:rPr>
            <a:t>(Gov’t Prepared)</a:t>
          </a:r>
        </a:p>
        <a:p>
          <a:pPr marL="114300" lvl="1" indent="-114300" algn="l" defTabSz="622300">
            <a:lnSpc>
              <a:spcPct val="90000"/>
            </a:lnSpc>
            <a:spcBef>
              <a:spcPct val="0"/>
            </a:spcBef>
            <a:spcAft>
              <a:spcPct val="15000"/>
            </a:spcAft>
            <a:buChar char="•"/>
          </a:pPr>
          <a:endParaRPr lang="en-US" sz="1400" kern="1200" dirty="0">
            <a:solidFill>
              <a:schemeClr val="tx1"/>
            </a:solidFill>
          </a:endParaRPr>
        </a:p>
        <a:p>
          <a:pPr marL="114300" lvl="1" indent="-114300" algn="l" defTabSz="622300">
            <a:lnSpc>
              <a:spcPct val="90000"/>
            </a:lnSpc>
            <a:spcBef>
              <a:spcPct val="0"/>
            </a:spcBef>
            <a:spcAft>
              <a:spcPct val="15000"/>
            </a:spcAft>
            <a:buChar char="•"/>
          </a:pPr>
          <a:r>
            <a:rPr lang="en-US" sz="1400" kern="1200">
              <a:solidFill>
                <a:schemeClr val="tx1"/>
              </a:solidFill>
            </a:rPr>
            <a:t>RFP or RFB</a:t>
          </a:r>
          <a:endParaRPr lang="en-US" sz="1400" kern="1200" dirty="0">
            <a:solidFill>
              <a:schemeClr val="tx1"/>
            </a:solidFill>
          </a:endParaRPr>
        </a:p>
        <a:p>
          <a:pPr marL="228600" lvl="2" indent="-114300" algn="l" defTabSz="622300">
            <a:lnSpc>
              <a:spcPct val="90000"/>
            </a:lnSpc>
            <a:spcBef>
              <a:spcPct val="0"/>
            </a:spcBef>
            <a:spcAft>
              <a:spcPct val="15000"/>
            </a:spcAft>
            <a:buChar char="•"/>
          </a:pPr>
          <a:r>
            <a:rPr lang="en-US" sz="1400" kern="1200" dirty="0" err="1">
              <a:solidFill>
                <a:schemeClr val="tx1"/>
              </a:solidFill>
            </a:rPr>
            <a:t>Div</a:t>
          </a:r>
          <a:r>
            <a:rPr lang="en-US" sz="1400" kern="1200" dirty="0">
              <a:solidFill>
                <a:schemeClr val="tx1"/>
              </a:solidFill>
            </a:rPr>
            <a:t> 0 (clauses / boiler plate)</a:t>
          </a:r>
        </a:p>
        <a:p>
          <a:pPr marL="228600" lvl="2" indent="-114300" algn="l" defTabSz="622300">
            <a:lnSpc>
              <a:spcPct val="90000"/>
            </a:lnSpc>
            <a:spcBef>
              <a:spcPct val="0"/>
            </a:spcBef>
            <a:spcAft>
              <a:spcPct val="15000"/>
            </a:spcAft>
            <a:buChar char="•"/>
          </a:pPr>
          <a:r>
            <a:rPr lang="en-US" sz="1400" kern="1200">
              <a:solidFill>
                <a:schemeClr val="tx1"/>
              </a:solidFill>
            </a:rPr>
            <a:t>Div 1</a:t>
          </a:r>
          <a:endParaRPr lang="en-US" sz="1400" kern="1200" dirty="0">
            <a:solidFill>
              <a:schemeClr val="tx1"/>
            </a:solidFill>
          </a:endParaRPr>
        </a:p>
        <a:p>
          <a:pPr marL="228600" lvl="2" indent="-114300" algn="l" defTabSz="622300">
            <a:lnSpc>
              <a:spcPct val="90000"/>
            </a:lnSpc>
            <a:spcBef>
              <a:spcPct val="0"/>
            </a:spcBef>
            <a:spcAft>
              <a:spcPct val="15000"/>
            </a:spcAft>
            <a:buChar char="•"/>
          </a:pPr>
          <a:r>
            <a:rPr lang="en-US" sz="1400" kern="1200">
              <a:solidFill>
                <a:schemeClr val="tx1"/>
              </a:solidFill>
            </a:rPr>
            <a:t>Technical Specifications</a:t>
          </a:r>
          <a:endParaRPr lang="en-US" sz="1400" kern="1200" dirty="0">
            <a:solidFill>
              <a:schemeClr val="tx1"/>
            </a:solidFill>
          </a:endParaRPr>
        </a:p>
        <a:p>
          <a:pPr marL="228600" lvl="2" indent="-114300" algn="l" defTabSz="622300">
            <a:lnSpc>
              <a:spcPct val="90000"/>
            </a:lnSpc>
            <a:spcBef>
              <a:spcPct val="0"/>
            </a:spcBef>
            <a:spcAft>
              <a:spcPct val="15000"/>
            </a:spcAft>
            <a:buChar char="•"/>
          </a:pPr>
          <a:r>
            <a:rPr lang="en-US" sz="1400" kern="1200" dirty="0">
              <a:solidFill>
                <a:schemeClr val="tx1"/>
              </a:solidFill>
            </a:rPr>
            <a:t>Drawings</a:t>
          </a:r>
        </a:p>
      </dsp:txBody>
      <dsp:txXfrm>
        <a:off x="75892" y="408667"/>
        <a:ext cx="3183043" cy="2389160"/>
      </dsp:txXfrm>
    </dsp:sp>
    <dsp:sp modelId="{DF11DBF8-2B6B-4EC4-AF41-A5B2BFBE56A1}">
      <dsp:nvSpPr>
        <dsp:cNvPr id="0" name=""/>
        <dsp:cNvSpPr/>
      </dsp:nvSpPr>
      <dsp:spPr>
        <a:xfrm>
          <a:off x="6163983" y="3029707"/>
          <a:ext cx="405802" cy="353574"/>
        </a:xfrm>
        <a:prstGeom prst="mathPlus">
          <a:avLst/>
        </a:prstGeom>
        <a:solidFill>
          <a:schemeClr val="bg1"/>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6163983" y="3100422"/>
        <a:ext cx="299730" cy="212144"/>
      </dsp:txXfrm>
    </dsp:sp>
    <dsp:sp modelId="{48971C8D-D5BC-458A-8CEE-8DB24BDD4DC6}">
      <dsp:nvSpPr>
        <dsp:cNvPr id="0" name=""/>
        <dsp:cNvSpPr/>
      </dsp:nvSpPr>
      <dsp:spPr>
        <a:xfrm>
          <a:off x="4665946" y="334337"/>
          <a:ext cx="3331703" cy="2537820"/>
        </a:xfrm>
        <a:prstGeom prst="roundRect">
          <a:avLst>
            <a:gd name="adj" fmla="val 10000"/>
          </a:avLst>
        </a:prstGeom>
        <a:solidFill>
          <a:schemeClr val="accent6">
            <a:lumMod val="20000"/>
            <a:lumOff val="8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chemeClr val="tx1"/>
              </a:solidFill>
            </a:rPr>
            <a:t> Design-Build</a:t>
          </a:r>
        </a:p>
        <a:p>
          <a:pPr marL="114300" lvl="1" indent="-114300" algn="l" defTabSz="622300">
            <a:lnSpc>
              <a:spcPct val="90000"/>
            </a:lnSpc>
            <a:spcBef>
              <a:spcPct val="0"/>
            </a:spcBef>
            <a:spcAft>
              <a:spcPct val="15000"/>
            </a:spcAft>
            <a:buChar char="•"/>
          </a:pPr>
          <a:r>
            <a:rPr lang="en-US" sz="1400" kern="1200" dirty="0">
              <a:solidFill>
                <a:schemeClr val="tx1"/>
              </a:solidFill>
            </a:rPr>
            <a:t>(Gov’t Prepared)</a:t>
          </a:r>
        </a:p>
        <a:p>
          <a:pPr marL="114300" lvl="1" indent="-114300" algn="l" defTabSz="622300">
            <a:lnSpc>
              <a:spcPct val="90000"/>
            </a:lnSpc>
            <a:spcBef>
              <a:spcPct val="0"/>
            </a:spcBef>
            <a:spcAft>
              <a:spcPct val="15000"/>
            </a:spcAft>
            <a:buChar char="•"/>
          </a:pPr>
          <a:r>
            <a:rPr lang="en-US" sz="1400" kern="1200" dirty="0">
              <a:solidFill>
                <a:schemeClr val="tx1"/>
              </a:solidFill>
            </a:rPr>
            <a:t>RFP</a:t>
          </a:r>
        </a:p>
        <a:p>
          <a:pPr marL="228600" lvl="2" indent="-114300" algn="l" defTabSz="622300">
            <a:lnSpc>
              <a:spcPct val="90000"/>
            </a:lnSpc>
            <a:spcBef>
              <a:spcPct val="0"/>
            </a:spcBef>
            <a:spcAft>
              <a:spcPct val="15000"/>
            </a:spcAft>
            <a:buChar char="•"/>
          </a:pPr>
          <a:r>
            <a:rPr lang="en-US" sz="1400" kern="1200" dirty="0" err="1">
              <a:solidFill>
                <a:schemeClr val="tx1"/>
              </a:solidFill>
            </a:rPr>
            <a:t>Div</a:t>
          </a:r>
          <a:r>
            <a:rPr lang="en-US" sz="1400" kern="1200" dirty="0">
              <a:solidFill>
                <a:schemeClr val="tx1"/>
              </a:solidFill>
            </a:rPr>
            <a:t> 0 (clauses / boiler plate)</a:t>
          </a:r>
        </a:p>
        <a:p>
          <a:pPr marL="228600" lvl="2" indent="-114300" algn="l" defTabSz="622300">
            <a:lnSpc>
              <a:spcPct val="90000"/>
            </a:lnSpc>
            <a:spcBef>
              <a:spcPct val="0"/>
            </a:spcBef>
            <a:spcAft>
              <a:spcPct val="15000"/>
            </a:spcAft>
            <a:buChar char="•"/>
          </a:pPr>
          <a:r>
            <a:rPr lang="en-US" sz="1400" kern="1200" dirty="0" err="1">
              <a:solidFill>
                <a:schemeClr val="tx1"/>
              </a:solidFill>
            </a:rPr>
            <a:t>Div</a:t>
          </a:r>
          <a:r>
            <a:rPr lang="en-US" sz="1400" kern="1200" dirty="0">
              <a:solidFill>
                <a:schemeClr val="tx1"/>
              </a:solidFill>
            </a:rPr>
            <a:t> 1 (statement of work)</a:t>
          </a:r>
        </a:p>
        <a:p>
          <a:pPr marL="228600" lvl="2" indent="-114300" algn="l" defTabSz="622300">
            <a:lnSpc>
              <a:spcPct val="90000"/>
            </a:lnSpc>
            <a:spcBef>
              <a:spcPct val="0"/>
            </a:spcBef>
            <a:spcAft>
              <a:spcPct val="15000"/>
            </a:spcAft>
            <a:buChar char="•"/>
          </a:pPr>
          <a:r>
            <a:rPr lang="en-US" sz="1400" kern="1200">
              <a:solidFill>
                <a:schemeClr val="tx1"/>
              </a:solidFill>
            </a:rPr>
            <a:t>Preliminary drawings</a:t>
          </a:r>
          <a:endParaRPr lang="en-US" sz="1400" kern="1200" dirty="0">
            <a:solidFill>
              <a:schemeClr val="tx1"/>
            </a:solidFill>
          </a:endParaRPr>
        </a:p>
        <a:p>
          <a:pPr marL="114300" lvl="1" indent="-114300" algn="l" defTabSz="622300">
            <a:lnSpc>
              <a:spcPct val="90000"/>
            </a:lnSpc>
            <a:spcBef>
              <a:spcPct val="0"/>
            </a:spcBef>
            <a:spcAft>
              <a:spcPct val="15000"/>
            </a:spcAft>
            <a:buChar char="•"/>
          </a:pPr>
          <a:r>
            <a:rPr lang="en-US" sz="1400" kern="1200" dirty="0">
              <a:solidFill>
                <a:schemeClr val="tx1"/>
              </a:solidFill>
            </a:rPr>
            <a:t>RFP</a:t>
          </a:r>
        </a:p>
        <a:p>
          <a:pPr marL="228600" lvl="2" indent="-114300" algn="l" defTabSz="622300">
            <a:lnSpc>
              <a:spcPct val="90000"/>
            </a:lnSpc>
            <a:spcBef>
              <a:spcPct val="0"/>
            </a:spcBef>
            <a:spcAft>
              <a:spcPct val="15000"/>
            </a:spcAft>
            <a:buChar char="•"/>
          </a:pPr>
          <a:r>
            <a:rPr lang="en-US" sz="1400" kern="1200">
              <a:solidFill>
                <a:schemeClr val="tx1"/>
              </a:solidFill>
            </a:rPr>
            <a:t>Div 0 (clauses / boiler plate)</a:t>
          </a:r>
          <a:endParaRPr lang="en-US" sz="1400" kern="1200" dirty="0">
            <a:solidFill>
              <a:schemeClr val="tx1"/>
            </a:solidFill>
          </a:endParaRPr>
        </a:p>
        <a:p>
          <a:pPr marL="228600" lvl="2" indent="-114300" algn="l" defTabSz="622300">
            <a:lnSpc>
              <a:spcPct val="90000"/>
            </a:lnSpc>
            <a:spcBef>
              <a:spcPct val="0"/>
            </a:spcBef>
            <a:spcAft>
              <a:spcPct val="15000"/>
            </a:spcAft>
            <a:buChar char="•"/>
          </a:pPr>
          <a:r>
            <a:rPr lang="en-US" sz="1400" kern="1200" dirty="0" err="1">
              <a:solidFill>
                <a:schemeClr val="tx1"/>
              </a:solidFill>
            </a:rPr>
            <a:t>Div</a:t>
          </a:r>
          <a:r>
            <a:rPr lang="en-US" sz="1400" kern="1200" dirty="0">
              <a:solidFill>
                <a:schemeClr val="tx1"/>
              </a:solidFill>
            </a:rPr>
            <a:t> 1 (statement of work)</a:t>
          </a:r>
        </a:p>
        <a:p>
          <a:pPr marL="228600" lvl="2" indent="-114300" algn="l" defTabSz="622300">
            <a:lnSpc>
              <a:spcPct val="90000"/>
            </a:lnSpc>
            <a:spcBef>
              <a:spcPct val="0"/>
            </a:spcBef>
            <a:spcAft>
              <a:spcPct val="15000"/>
            </a:spcAft>
            <a:buChar char="•"/>
          </a:pPr>
          <a:r>
            <a:rPr lang="en-US" sz="1400" kern="1200" dirty="0">
              <a:solidFill>
                <a:schemeClr val="tx1"/>
              </a:solidFill>
            </a:rPr>
            <a:t>Preliminary drawings</a:t>
          </a:r>
        </a:p>
      </dsp:txBody>
      <dsp:txXfrm>
        <a:off x="4740276" y="408667"/>
        <a:ext cx="3183043" cy="23891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39A222-97FC-47DB-BA59-E6E8B32B8164}">
      <dsp:nvSpPr>
        <dsp:cNvPr id="0" name=""/>
        <dsp:cNvSpPr/>
      </dsp:nvSpPr>
      <dsp:spPr>
        <a:xfrm>
          <a:off x="3812032" y="626842"/>
          <a:ext cx="2428402" cy="262868"/>
        </a:xfrm>
        <a:custGeom>
          <a:avLst/>
          <a:gdLst/>
          <a:ahLst/>
          <a:cxnLst/>
          <a:rect l="0" t="0" r="0" b="0"/>
          <a:pathLst>
            <a:path>
              <a:moveTo>
                <a:pt x="0" y="0"/>
              </a:moveTo>
              <a:lnTo>
                <a:pt x="0" y="131434"/>
              </a:lnTo>
              <a:lnTo>
                <a:pt x="2428402" y="131434"/>
              </a:lnTo>
              <a:lnTo>
                <a:pt x="2428402" y="262868"/>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D2ECDBA-E3C5-4F88-8C24-32C6EFD49A8C}">
      <dsp:nvSpPr>
        <dsp:cNvPr id="0" name=""/>
        <dsp:cNvSpPr/>
      </dsp:nvSpPr>
      <dsp:spPr>
        <a:xfrm>
          <a:off x="3812032" y="626842"/>
          <a:ext cx="913780" cy="262868"/>
        </a:xfrm>
        <a:custGeom>
          <a:avLst/>
          <a:gdLst/>
          <a:ahLst/>
          <a:cxnLst/>
          <a:rect l="0" t="0" r="0" b="0"/>
          <a:pathLst>
            <a:path>
              <a:moveTo>
                <a:pt x="0" y="0"/>
              </a:moveTo>
              <a:lnTo>
                <a:pt x="0" y="131434"/>
              </a:lnTo>
              <a:lnTo>
                <a:pt x="913780" y="131434"/>
              </a:lnTo>
              <a:lnTo>
                <a:pt x="913780" y="262868"/>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16FE256-C743-4653-B229-FFE07BA4CE96}">
      <dsp:nvSpPr>
        <dsp:cNvPr id="0" name=""/>
        <dsp:cNvSpPr/>
      </dsp:nvSpPr>
      <dsp:spPr>
        <a:xfrm>
          <a:off x="4130390" y="4291051"/>
          <a:ext cx="268338" cy="467544"/>
        </a:xfrm>
        <a:custGeom>
          <a:avLst/>
          <a:gdLst/>
          <a:ahLst/>
          <a:cxnLst/>
          <a:rect l="0" t="0" r="0" b="0"/>
          <a:pathLst>
            <a:path>
              <a:moveTo>
                <a:pt x="0" y="0"/>
              </a:moveTo>
              <a:lnTo>
                <a:pt x="0" y="467544"/>
              </a:lnTo>
              <a:lnTo>
                <a:pt x="268338" y="467544"/>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CE14467-A32F-43A2-A0F0-E8CCE8B9A190}">
      <dsp:nvSpPr>
        <dsp:cNvPr id="0" name=""/>
        <dsp:cNvSpPr/>
      </dsp:nvSpPr>
      <dsp:spPr>
        <a:xfrm>
          <a:off x="4095829" y="3463109"/>
          <a:ext cx="535262" cy="202064"/>
        </a:xfrm>
        <a:custGeom>
          <a:avLst/>
          <a:gdLst/>
          <a:ahLst/>
          <a:cxnLst/>
          <a:rect l="0" t="0" r="0" b="0"/>
          <a:pathLst>
            <a:path>
              <a:moveTo>
                <a:pt x="0" y="0"/>
              </a:moveTo>
              <a:lnTo>
                <a:pt x="0" y="70630"/>
              </a:lnTo>
              <a:lnTo>
                <a:pt x="535262" y="70630"/>
              </a:lnTo>
              <a:lnTo>
                <a:pt x="535262" y="202064"/>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4445903-AD09-454B-AA21-2CE4AE4EF422}">
      <dsp:nvSpPr>
        <dsp:cNvPr id="0" name=""/>
        <dsp:cNvSpPr/>
      </dsp:nvSpPr>
      <dsp:spPr>
        <a:xfrm>
          <a:off x="3211190" y="2404332"/>
          <a:ext cx="884639" cy="432900"/>
        </a:xfrm>
        <a:custGeom>
          <a:avLst/>
          <a:gdLst/>
          <a:ahLst/>
          <a:cxnLst/>
          <a:rect l="0" t="0" r="0" b="0"/>
          <a:pathLst>
            <a:path>
              <a:moveTo>
                <a:pt x="0" y="0"/>
              </a:moveTo>
              <a:lnTo>
                <a:pt x="0" y="301466"/>
              </a:lnTo>
              <a:lnTo>
                <a:pt x="884639" y="301466"/>
              </a:lnTo>
              <a:lnTo>
                <a:pt x="884639" y="432900"/>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5797EFD-4E95-4BFD-80A1-9AC7A3A66E6D}">
      <dsp:nvSpPr>
        <dsp:cNvPr id="0" name=""/>
        <dsp:cNvSpPr/>
      </dsp:nvSpPr>
      <dsp:spPr>
        <a:xfrm>
          <a:off x="3165470" y="1515587"/>
          <a:ext cx="91440" cy="262868"/>
        </a:xfrm>
        <a:custGeom>
          <a:avLst/>
          <a:gdLst/>
          <a:ahLst/>
          <a:cxnLst/>
          <a:rect l="0" t="0" r="0" b="0"/>
          <a:pathLst>
            <a:path>
              <a:moveTo>
                <a:pt x="45720" y="0"/>
              </a:moveTo>
              <a:lnTo>
                <a:pt x="45720" y="262868"/>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CFF1856-E245-4B63-A82C-C9BE8BAEE8BB}">
      <dsp:nvSpPr>
        <dsp:cNvPr id="0" name=""/>
        <dsp:cNvSpPr/>
      </dsp:nvSpPr>
      <dsp:spPr>
        <a:xfrm>
          <a:off x="3211190" y="626842"/>
          <a:ext cx="600841" cy="262868"/>
        </a:xfrm>
        <a:custGeom>
          <a:avLst/>
          <a:gdLst/>
          <a:ahLst/>
          <a:cxnLst/>
          <a:rect l="0" t="0" r="0" b="0"/>
          <a:pathLst>
            <a:path>
              <a:moveTo>
                <a:pt x="600841" y="0"/>
              </a:moveTo>
              <a:lnTo>
                <a:pt x="600841" y="131434"/>
              </a:lnTo>
              <a:lnTo>
                <a:pt x="0" y="131434"/>
              </a:lnTo>
              <a:lnTo>
                <a:pt x="0" y="262868"/>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69BF92D-02D1-48E9-86A4-48BF3F40A73B}">
      <dsp:nvSpPr>
        <dsp:cNvPr id="0" name=""/>
        <dsp:cNvSpPr/>
      </dsp:nvSpPr>
      <dsp:spPr>
        <a:xfrm>
          <a:off x="882928" y="2404332"/>
          <a:ext cx="187763" cy="575806"/>
        </a:xfrm>
        <a:custGeom>
          <a:avLst/>
          <a:gdLst/>
          <a:ahLst/>
          <a:cxnLst/>
          <a:rect l="0" t="0" r="0" b="0"/>
          <a:pathLst>
            <a:path>
              <a:moveTo>
                <a:pt x="0" y="0"/>
              </a:moveTo>
              <a:lnTo>
                <a:pt x="0" y="575806"/>
              </a:lnTo>
              <a:lnTo>
                <a:pt x="187763" y="575806"/>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68FD2A2-D445-4263-8228-10781795FD99}">
      <dsp:nvSpPr>
        <dsp:cNvPr id="0" name=""/>
        <dsp:cNvSpPr/>
      </dsp:nvSpPr>
      <dsp:spPr>
        <a:xfrm>
          <a:off x="1337909" y="1515587"/>
          <a:ext cx="91440" cy="262868"/>
        </a:xfrm>
        <a:custGeom>
          <a:avLst/>
          <a:gdLst/>
          <a:ahLst/>
          <a:cxnLst/>
          <a:rect l="0" t="0" r="0" b="0"/>
          <a:pathLst>
            <a:path>
              <a:moveTo>
                <a:pt x="45720" y="0"/>
              </a:moveTo>
              <a:lnTo>
                <a:pt x="45720" y="262868"/>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5F2EE031-68C0-441D-BE62-F89456F0315E}">
      <dsp:nvSpPr>
        <dsp:cNvPr id="0" name=""/>
        <dsp:cNvSpPr/>
      </dsp:nvSpPr>
      <dsp:spPr>
        <a:xfrm>
          <a:off x="1383629" y="626842"/>
          <a:ext cx="2428402" cy="262868"/>
        </a:xfrm>
        <a:custGeom>
          <a:avLst/>
          <a:gdLst/>
          <a:ahLst/>
          <a:cxnLst/>
          <a:rect l="0" t="0" r="0" b="0"/>
          <a:pathLst>
            <a:path>
              <a:moveTo>
                <a:pt x="2428402" y="0"/>
              </a:moveTo>
              <a:lnTo>
                <a:pt x="2428402" y="131434"/>
              </a:lnTo>
              <a:lnTo>
                <a:pt x="0" y="131434"/>
              </a:lnTo>
              <a:lnTo>
                <a:pt x="0" y="262868"/>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9E63F72-EDFD-491E-BD20-CF9C5D520623}">
      <dsp:nvSpPr>
        <dsp:cNvPr id="0" name=""/>
        <dsp:cNvSpPr/>
      </dsp:nvSpPr>
      <dsp:spPr>
        <a:xfrm>
          <a:off x="3186155" y="965"/>
          <a:ext cx="1251753" cy="625876"/>
        </a:xfrm>
        <a:prstGeom prst="rect">
          <a:avLst/>
        </a:prstGeom>
        <a:solidFill>
          <a:schemeClr val="accent5">
            <a:lumMod val="40000"/>
            <a:lumOff val="6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Contractor</a:t>
          </a:r>
        </a:p>
      </dsp:txBody>
      <dsp:txXfrm>
        <a:off x="3186155" y="965"/>
        <a:ext cx="1251753" cy="625876"/>
      </dsp:txXfrm>
    </dsp:sp>
    <dsp:sp modelId="{872F55B2-F9CB-4C00-B634-0AF7FA59AA9E}">
      <dsp:nvSpPr>
        <dsp:cNvPr id="0" name=""/>
        <dsp:cNvSpPr/>
      </dsp:nvSpPr>
      <dsp:spPr>
        <a:xfrm>
          <a:off x="757753" y="889710"/>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Super*</a:t>
          </a:r>
        </a:p>
      </dsp:txBody>
      <dsp:txXfrm>
        <a:off x="757753" y="889710"/>
        <a:ext cx="1251753" cy="625876"/>
      </dsp:txXfrm>
    </dsp:sp>
    <dsp:sp modelId="{D573FC06-61D1-4729-8421-42A78042988E}">
      <dsp:nvSpPr>
        <dsp:cNvPr id="0" name=""/>
        <dsp:cNvSpPr/>
      </dsp:nvSpPr>
      <dsp:spPr>
        <a:xfrm>
          <a:off x="757753" y="1778456"/>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Subs</a:t>
          </a:r>
        </a:p>
      </dsp:txBody>
      <dsp:txXfrm>
        <a:off x="757753" y="1778456"/>
        <a:ext cx="1251753" cy="625876"/>
      </dsp:txXfrm>
    </dsp:sp>
    <dsp:sp modelId="{6DE2760B-371F-45D8-AEC0-49960459CAE3}">
      <dsp:nvSpPr>
        <dsp:cNvPr id="0" name=""/>
        <dsp:cNvSpPr/>
      </dsp:nvSpPr>
      <dsp:spPr>
        <a:xfrm>
          <a:off x="1070691" y="2667201"/>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Sub QC</a:t>
          </a:r>
        </a:p>
      </dsp:txBody>
      <dsp:txXfrm>
        <a:off x="1070691" y="2667201"/>
        <a:ext cx="1251753" cy="625876"/>
      </dsp:txXfrm>
    </dsp:sp>
    <dsp:sp modelId="{99FE0ED0-7C36-4C83-B28D-0B48706C84A2}">
      <dsp:nvSpPr>
        <dsp:cNvPr id="0" name=""/>
        <dsp:cNvSpPr/>
      </dsp:nvSpPr>
      <dsp:spPr>
        <a:xfrm>
          <a:off x="2585313" y="889710"/>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CQCSM**</a:t>
          </a:r>
        </a:p>
      </dsp:txBody>
      <dsp:txXfrm>
        <a:off x="2585313" y="889710"/>
        <a:ext cx="1251753" cy="625876"/>
      </dsp:txXfrm>
    </dsp:sp>
    <dsp:sp modelId="{095AF469-7D1C-4018-B387-77E58CE9D075}">
      <dsp:nvSpPr>
        <dsp:cNvPr id="0" name=""/>
        <dsp:cNvSpPr/>
      </dsp:nvSpPr>
      <dsp:spPr>
        <a:xfrm>
          <a:off x="2585313" y="1778456"/>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CQC Staff</a:t>
          </a:r>
        </a:p>
      </dsp:txBody>
      <dsp:txXfrm>
        <a:off x="2585313" y="1778456"/>
        <a:ext cx="1251753" cy="625876"/>
      </dsp:txXfrm>
    </dsp:sp>
    <dsp:sp modelId="{1ED1980E-5E2E-4A26-BA5F-EE78C6D2A682}">
      <dsp:nvSpPr>
        <dsp:cNvPr id="0" name=""/>
        <dsp:cNvSpPr/>
      </dsp:nvSpPr>
      <dsp:spPr>
        <a:xfrm>
          <a:off x="3469952" y="2837233"/>
          <a:ext cx="1251753" cy="625876"/>
        </a:xfrm>
        <a:prstGeom prst="rect">
          <a:avLst/>
        </a:prstGeom>
        <a:solidFill>
          <a:srgbClr val="00B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Design QM</a:t>
          </a:r>
        </a:p>
      </dsp:txBody>
      <dsp:txXfrm>
        <a:off x="3469952" y="2837233"/>
        <a:ext cx="1251753" cy="625876"/>
      </dsp:txXfrm>
    </dsp:sp>
    <dsp:sp modelId="{19A7CD54-02C5-4168-9C7B-7906CF5DAD28}">
      <dsp:nvSpPr>
        <dsp:cNvPr id="0" name=""/>
        <dsp:cNvSpPr/>
      </dsp:nvSpPr>
      <dsp:spPr>
        <a:xfrm>
          <a:off x="4005215" y="3665174"/>
          <a:ext cx="1251753" cy="625876"/>
        </a:xfrm>
        <a:prstGeom prst="rect">
          <a:avLst/>
        </a:prstGeom>
        <a:solidFill>
          <a:srgbClr val="00B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AE</a:t>
          </a:r>
        </a:p>
      </dsp:txBody>
      <dsp:txXfrm>
        <a:off x="4005215" y="3665174"/>
        <a:ext cx="1251753" cy="625876"/>
      </dsp:txXfrm>
    </dsp:sp>
    <dsp:sp modelId="{84CF200C-13E9-4320-9042-00D5997EF35A}">
      <dsp:nvSpPr>
        <dsp:cNvPr id="0" name=""/>
        <dsp:cNvSpPr/>
      </dsp:nvSpPr>
      <dsp:spPr>
        <a:xfrm>
          <a:off x="4398728" y="4445657"/>
          <a:ext cx="1251753" cy="625876"/>
        </a:xfrm>
        <a:prstGeom prst="rect">
          <a:avLst/>
        </a:prstGeom>
        <a:solidFill>
          <a:srgbClr val="00B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ITR Team</a:t>
          </a:r>
        </a:p>
      </dsp:txBody>
      <dsp:txXfrm>
        <a:off x="4398728" y="4445657"/>
        <a:ext cx="1251753" cy="625876"/>
      </dsp:txXfrm>
    </dsp:sp>
    <dsp:sp modelId="{40BC49B2-D2AF-4543-9763-7B3ACB094EAB}">
      <dsp:nvSpPr>
        <dsp:cNvPr id="0" name=""/>
        <dsp:cNvSpPr/>
      </dsp:nvSpPr>
      <dsp:spPr>
        <a:xfrm>
          <a:off x="4099935" y="889710"/>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SSHO</a:t>
          </a:r>
        </a:p>
      </dsp:txBody>
      <dsp:txXfrm>
        <a:off x="4099935" y="889710"/>
        <a:ext cx="1251753" cy="625876"/>
      </dsp:txXfrm>
    </dsp:sp>
    <dsp:sp modelId="{FD76ACBA-49BE-4BC6-B6FD-BD6B5B91E5E2}">
      <dsp:nvSpPr>
        <dsp:cNvPr id="0" name=""/>
        <dsp:cNvSpPr/>
      </dsp:nvSpPr>
      <dsp:spPr>
        <a:xfrm>
          <a:off x="5614557" y="889710"/>
          <a:ext cx="1251753" cy="625876"/>
        </a:xfrm>
        <a:prstGeom prst="rect">
          <a:avLst/>
        </a:prstGeom>
        <a:solidFill>
          <a:schemeClr val="accent5">
            <a:lumMod val="20000"/>
            <a:lumOff val="8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PM</a:t>
          </a:r>
        </a:p>
      </dsp:txBody>
      <dsp:txXfrm>
        <a:off x="5614557" y="889710"/>
        <a:ext cx="1251753" cy="62587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9CBF02-BE80-4B06-AC22-ED4423D758FD}">
      <dsp:nvSpPr>
        <dsp:cNvPr id="0" name=""/>
        <dsp:cNvSpPr/>
      </dsp:nvSpPr>
      <dsp:spPr>
        <a:xfrm>
          <a:off x="2773273" y="1740207"/>
          <a:ext cx="186327" cy="614812"/>
        </a:xfrm>
        <a:custGeom>
          <a:avLst/>
          <a:gdLst/>
          <a:ahLst/>
          <a:cxnLst/>
          <a:rect l="0" t="0" r="0" b="0"/>
          <a:pathLst>
            <a:path>
              <a:moveTo>
                <a:pt x="0" y="0"/>
              </a:moveTo>
              <a:lnTo>
                <a:pt x="0" y="614812"/>
              </a:lnTo>
              <a:lnTo>
                <a:pt x="186327" y="614812"/>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E117A7A-C2A4-48F5-9626-0C31B0BAEBB5}">
      <dsp:nvSpPr>
        <dsp:cNvPr id="0" name=""/>
        <dsp:cNvSpPr/>
      </dsp:nvSpPr>
      <dsp:spPr>
        <a:xfrm>
          <a:off x="2459364" y="706351"/>
          <a:ext cx="877557" cy="329297"/>
        </a:xfrm>
        <a:custGeom>
          <a:avLst/>
          <a:gdLst/>
          <a:ahLst/>
          <a:cxnLst/>
          <a:rect l="0" t="0" r="0" b="0"/>
          <a:pathLst>
            <a:path>
              <a:moveTo>
                <a:pt x="0" y="0"/>
              </a:moveTo>
              <a:lnTo>
                <a:pt x="0" y="181339"/>
              </a:lnTo>
              <a:lnTo>
                <a:pt x="877557" y="181339"/>
              </a:lnTo>
              <a:lnTo>
                <a:pt x="877557" y="329297"/>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AC82A79-3A3B-438D-92A3-CDCE5CB78042}">
      <dsp:nvSpPr>
        <dsp:cNvPr id="0" name=""/>
        <dsp:cNvSpPr/>
      </dsp:nvSpPr>
      <dsp:spPr>
        <a:xfrm>
          <a:off x="1043198" y="2707300"/>
          <a:ext cx="211367" cy="648195"/>
        </a:xfrm>
        <a:custGeom>
          <a:avLst/>
          <a:gdLst/>
          <a:ahLst/>
          <a:cxnLst/>
          <a:rect l="0" t="0" r="0" b="0"/>
          <a:pathLst>
            <a:path>
              <a:moveTo>
                <a:pt x="0" y="0"/>
              </a:moveTo>
              <a:lnTo>
                <a:pt x="0" y="648195"/>
              </a:lnTo>
              <a:lnTo>
                <a:pt x="211367" y="648195"/>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E422D1E-0791-4B80-BEC1-6DF073E07A7D}">
      <dsp:nvSpPr>
        <dsp:cNvPr id="0" name=""/>
        <dsp:cNvSpPr/>
      </dsp:nvSpPr>
      <dsp:spPr>
        <a:xfrm>
          <a:off x="1561126" y="1706825"/>
          <a:ext cx="91440" cy="295915"/>
        </a:xfrm>
        <a:custGeom>
          <a:avLst/>
          <a:gdLst/>
          <a:ahLst/>
          <a:cxnLst/>
          <a:rect l="0" t="0" r="0" b="0"/>
          <a:pathLst>
            <a:path>
              <a:moveTo>
                <a:pt x="45720" y="0"/>
              </a:moveTo>
              <a:lnTo>
                <a:pt x="45720" y="295915"/>
              </a:lnTo>
            </a:path>
          </a:pathLst>
        </a:custGeom>
        <a:noFill/>
        <a:ln w="25400" cap="flat" cmpd="sng" algn="ctr">
          <a:solidFill>
            <a:schemeClr val="dk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3D24A69-E6D1-4980-B5B6-06186E270E04}">
      <dsp:nvSpPr>
        <dsp:cNvPr id="0" name=""/>
        <dsp:cNvSpPr/>
      </dsp:nvSpPr>
      <dsp:spPr>
        <a:xfrm>
          <a:off x="1606846" y="706351"/>
          <a:ext cx="852517" cy="295915"/>
        </a:xfrm>
        <a:custGeom>
          <a:avLst/>
          <a:gdLst/>
          <a:ahLst/>
          <a:cxnLst/>
          <a:rect l="0" t="0" r="0" b="0"/>
          <a:pathLst>
            <a:path>
              <a:moveTo>
                <a:pt x="852517" y="0"/>
              </a:moveTo>
              <a:lnTo>
                <a:pt x="852517" y="147957"/>
              </a:lnTo>
              <a:lnTo>
                <a:pt x="0" y="147957"/>
              </a:lnTo>
              <a:lnTo>
                <a:pt x="0" y="295915"/>
              </a:lnTo>
            </a:path>
          </a:pathLst>
        </a:custGeom>
        <a:noFill/>
        <a:ln w="25400" cap="flat" cmpd="sng" algn="ctr">
          <a:solidFill>
            <a:schemeClr val="dk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E6AAB6A-A897-4898-B808-63837E0127AA}">
      <dsp:nvSpPr>
        <dsp:cNvPr id="0" name=""/>
        <dsp:cNvSpPr/>
      </dsp:nvSpPr>
      <dsp:spPr>
        <a:xfrm>
          <a:off x="1754804" y="1791"/>
          <a:ext cx="1409119" cy="704559"/>
        </a:xfrm>
        <a:prstGeom prst="rect">
          <a:avLst/>
        </a:prstGeom>
        <a:solidFill>
          <a:schemeClr val="accent3">
            <a:lumMod val="75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Government</a:t>
          </a:r>
        </a:p>
      </dsp:txBody>
      <dsp:txXfrm>
        <a:off x="1754804" y="1791"/>
        <a:ext cx="1409119" cy="704559"/>
      </dsp:txXfrm>
    </dsp:sp>
    <dsp:sp modelId="{AD3394B5-1BA4-4DEF-873D-5A2E373AAB8B}">
      <dsp:nvSpPr>
        <dsp:cNvPr id="0" name=""/>
        <dsp:cNvSpPr/>
      </dsp:nvSpPr>
      <dsp:spPr>
        <a:xfrm>
          <a:off x="902286" y="1002266"/>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Contracting Officer </a:t>
          </a:r>
        </a:p>
      </dsp:txBody>
      <dsp:txXfrm>
        <a:off x="902286" y="1002266"/>
        <a:ext cx="1409119" cy="704559"/>
      </dsp:txXfrm>
    </dsp:sp>
    <dsp:sp modelId="{AD9EFDF5-F68A-41DD-882A-2F2DAB8BA498}">
      <dsp:nvSpPr>
        <dsp:cNvPr id="0" name=""/>
        <dsp:cNvSpPr/>
      </dsp:nvSpPr>
      <dsp:spPr>
        <a:xfrm>
          <a:off x="902286" y="2002741"/>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ACO / RE</a:t>
          </a:r>
        </a:p>
      </dsp:txBody>
      <dsp:txXfrm>
        <a:off x="902286" y="2002741"/>
        <a:ext cx="1409119" cy="704559"/>
      </dsp:txXfrm>
    </dsp:sp>
    <dsp:sp modelId="{58038AA8-9729-4CB8-865B-66C8748153A5}">
      <dsp:nvSpPr>
        <dsp:cNvPr id="0" name=""/>
        <dsp:cNvSpPr/>
      </dsp:nvSpPr>
      <dsp:spPr>
        <a:xfrm>
          <a:off x="1254566" y="3003215"/>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COR / PE / Con Rep</a:t>
          </a:r>
        </a:p>
      </dsp:txBody>
      <dsp:txXfrm>
        <a:off x="1254566" y="3003215"/>
        <a:ext cx="1409119" cy="704559"/>
      </dsp:txXfrm>
    </dsp:sp>
    <dsp:sp modelId="{40DECE45-E517-4A75-A2BF-5933783B509C}">
      <dsp:nvSpPr>
        <dsp:cNvPr id="0" name=""/>
        <dsp:cNvSpPr/>
      </dsp:nvSpPr>
      <dsp:spPr>
        <a:xfrm>
          <a:off x="2632361" y="1035648"/>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Design Team</a:t>
          </a:r>
        </a:p>
      </dsp:txBody>
      <dsp:txXfrm>
        <a:off x="2632361" y="1035648"/>
        <a:ext cx="1409119" cy="704559"/>
      </dsp:txXfrm>
    </dsp:sp>
    <dsp:sp modelId="{A8BF2334-6907-4399-9DFE-B0EF3D3AF924}">
      <dsp:nvSpPr>
        <dsp:cNvPr id="0" name=""/>
        <dsp:cNvSpPr/>
      </dsp:nvSpPr>
      <dsp:spPr>
        <a:xfrm>
          <a:off x="2959601" y="2002741"/>
          <a:ext cx="1409119" cy="704559"/>
        </a:xfrm>
        <a:prstGeom prst="rect">
          <a:avLst/>
        </a:prstGeom>
        <a:solidFill>
          <a:schemeClr val="accent3">
            <a:lumMod val="60000"/>
            <a:lumOff val="4000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ITR Team</a:t>
          </a:r>
        </a:p>
      </dsp:txBody>
      <dsp:txXfrm>
        <a:off x="2959601" y="2002741"/>
        <a:ext cx="1409119" cy="70455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26FFAD-D69C-436D-8D23-721D5395F314}">
      <dsp:nvSpPr>
        <dsp:cNvPr id="0" name=""/>
        <dsp:cNvSpPr/>
      </dsp:nvSpPr>
      <dsp:spPr>
        <a:xfrm>
          <a:off x="874394" y="0"/>
          <a:ext cx="9909809" cy="3611034"/>
        </a:xfrm>
        <a:prstGeom prst="rightArrow">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D4EA4C9-F536-4FA6-9E93-146BF0529EAD}">
      <dsp:nvSpPr>
        <dsp:cNvPr id="0" name=""/>
        <dsp:cNvSpPr/>
      </dsp:nvSpPr>
      <dsp:spPr>
        <a:xfrm>
          <a:off x="6964" y="1083310"/>
          <a:ext cx="2477335" cy="1444413"/>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Design &amp; Solicitation</a:t>
          </a:r>
        </a:p>
      </dsp:txBody>
      <dsp:txXfrm>
        <a:off x="77474" y="1153820"/>
        <a:ext cx="2336315" cy="1303393"/>
      </dsp:txXfrm>
    </dsp:sp>
    <dsp:sp modelId="{931FE114-6876-4896-BFEE-5AA2E7B45767}">
      <dsp:nvSpPr>
        <dsp:cNvPr id="0" name=""/>
        <dsp:cNvSpPr/>
      </dsp:nvSpPr>
      <dsp:spPr>
        <a:xfrm>
          <a:off x="2720261" y="1083310"/>
          <a:ext cx="894226" cy="1444413"/>
        </a:xfrm>
        <a:prstGeom prst="roundRect">
          <a:avLst/>
        </a:prstGeom>
        <a:gradFill rotWithShape="0">
          <a:gsLst>
            <a:gs pos="0">
              <a:schemeClr val="accent4">
                <a:hueOff val="2119932"/>
                <a:satOff val="16732"/>
                <a:lumOff val="-8392"/>
                <a:alphaOff val="0"/>
                <a:shade val="51000"/>
                <a:satMod val="130000"/>
              </a:schemeClr>
            </a:gs>
            <a:gs pos="80000">
              <a:schemeClr val="accent4">
                <a:hueOff val="2119932"/>
                <a:satOff val="16732"/>
                <a:lumOff val="-8392"/>
                <a:alphaOff val="0"/>
                <a:shade val="93000"/>
                <a:satMod val="130000"/>
              </a:schemeClr>
            </a:gs>
            <a:gs pos="100000">
              <a:schemeClr val="accent4">
                <a:hueOff val="2119932"/>
                <a:satOff val="16732"/>
                <a:lumOff val="-8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Award</a:t>
          </a:r>
        </a:p>
      </dsp:txBody>
      <dsp:txXfrm>
        <a:off x="2763914" y="1126963"/>
        <a:ext cx="806920" cy="1357107"/>
      </dsp:txXfrm>
    </dsp:sp>
    <dsp:sp modelId="{0EA881E7-D995-485E-AD85-E5DC27CBB799}">
      <dsp:nvSpPr>
        <dsp:cNvPr id="0" name=""/>
        <dsp:cNvSpPr/>
      </dsp:nvSpPr>
      <dsp:spPr>
        <a:xfrm>
          <a:off x="3850449" y="1083310"/>
          <a:ext cx="1152592" cy="1444413"/>
        </a:xfrm>
        <a:prstGeom prst="roundRect">
          <a:avLst/>
        </a:prstGeom>
        <a:gradFill rotWithShape="0">
          <a:gsLst>
            <a:gs pos="0">
              <a:schemeClr val="accent4">
                <a:hueOff val="4239863"/>
                <a:satOff val="33464"/>
                <a:lumOff val="-16784"/>
                <a:alphaOff val="0"/>
                <a:shade val="51000"/>
                <a:satMod val="130000"/>
              </a:schemeClr>
            </a:gs>
            <a:gs pos="80000">
              <a:schemeClr val="accent4">
                <a:hueOff val="4239863"/>
                <a:satOff val="33464"/>
                <a:lumOff val="-16784"/>
                <a:alphaOff val="0"/>
                <a:shade val="93000"/>
                <a:satMod val="130000"/>
              </a:schemeClr>
            </a:gs>
            <a:gs pos="100000">
              <a:schemeClr val="accent4">
                <a:hueOff val="4239863"/>
                <a:satOff val="33464"/>
                <a:lumOff val="-16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Start</a:t>
          </a:r>
        </a:p>
      </dsp:txBody>
      <dsp:txXfrm>
        <a:off x="3906714" y="1139575"/>
        <a:ext cx="1040062" cy="1331883"/>
      </dsp:txXfrm>
    </dsp:sp>
    <dsp:sp modelId="{EC9AD36C-3C05-485A-BBCF-FC3258C05F6A}">
      <dsp:nvSpPr>
        <dsp:cNvPr id="0" name=""/>
        <dsp:cNvSpPr/>
      </dsp:nvSpPr>
      <dsp:spPr>
        <a:xfrm>
          <a:off x="5239002" y="1083310"/>
          <a:ext cx="3497579" cy="1444413"/>
        </a:xfrm>
        <a:prstGeom prst="roundRect">
          <a:avLst/>
        </a:prstGeom>
        <a:gradFill rotWithShape="0">
          <a:gsLst>
            <a:gs pos="0">
              <a:schemeClr val="accent4">
                <a:hueOff val="6359795"/>
                <a:satOff val="50196"/>
                <a:lumOff val="-25177"/>
                <a:alphaOff val="0"/>
                <a:shade val="51000"/>
                <a:satMod val="130000"/>
              </a:schemeClr>
            </a:gs>
            <a:gs pos="80000">
              <a:schemeClr val="accent4">
                <a:hueOff val="6359795"/>
                <a:satOff val="50196"/>
                <a:lumOff val="-25177"/>
                <a:alphaOff val="0"/>
                <a:shade val="93000"/>
                <a:satMod val="130000"/>
              </a:schemeClr>
            </a:gs>
            <a:gs pos="100000">
              <a:schemeClr val="accent4">
                <a:hueOff val="6359795"/>
                <a:satOff val="50196"/>
                <a:lumOff val="-2517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a:t>
          </a:r>
        </a:p>
      </dsp:txBody>
      <dsp:txXfrm>
        <a:off x="5309512" y="1153820"/>
        <a:ext cx="3356559" cy="1303393"/>
      </dsp:txXfrm>
    </dsp:sp>
    <dsp:sp modelId="{BAF40E6B-2D77-4F04-BFEC-AA2FB49547AC}">
      <dsp:nvSpPr>
        <dsp:cNvPr id="0" name=""/>
        <dsp:cNvSpPr/>
      </dsp:nvSpPr>
      <dsp:spPr>
        <a:xfrm>
          <a:off x="8972543" y="1083310"/>
          <a:ext cx="1060081" cy="1444413"/>
        </a:xfrm>
        <a:prstGeom prst="roundRect">
          <a:avLst/>
        </a:prstGeom>
        <a:gradFill rotWithShape="0">
          <a:gsLst>
            <a:gs pos="0">
              <a:schemeClr val="accent4">
                <a:hueOff val="8479727"/>
                <a:satOff val="66928"/>
                <a:lumOff val="-33569"/>
                <a:alphaOff val="0"/>
                <a:shade val="51000"/>
                <a:satMod val="130000"/>
              </a:schemeClr>
            </a:gs>
            <a:gs pos="80000">
              <a:schemeClr val="accent4">
                <a:hueOff val="8479727"/>
                <a:satOff val="66928"/>
                <a:lumOff val="-33569"/>
                <a:alphaOff val="0"/>
                <a:shade val="93000"/>
                <a:satMod val="130000"/>
              </a:schemeClr>
            </a:gs>
            <a:gs pos="100000">
              <a:schemeClr val="accent4">
                <a:hueOff val="8479727"/>
                <a:satOff val="66928"/>
                <a:lumOff val="-33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Complete</a:t>
          </a:r>
        </a:p>
      </dsp:txBody>
      <dsp:txXfrm>
        <a:off x="9024292" y="1135059"/>
        <a:ext cx="956583" cy="1340915"/>
      </dsp:txXfrm>
    </dsp:sp>
    <dsp:sp modelId="{B418D6CC-7CC1-4419-BECD-14CAC631F12A}">
      <dsp:nvSpPr>
        <dsp:cNvPr id="0" name=""/>
        <dsp:cNvSpPr/>
      </dsp:nvSpPr>
      <dsp:spPr>
        <a:xfrm>
          <a:off x="10275551" y="1090301"/>
          <a:ext cx="1383047" cy="1444413"/>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Turnover</a:t>
          </a:r>
        </a:p>
      </dsp:txBody>
      <dsp:txXfrm>
        <a:off x="10343066" y="1157816"/>
        <a:ext cx="1248017" cy="130938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01AC25-4FA7-4809-B542-073ED9D1BD58}">
      <dsp:nvSpPr>
        <dsp:cNvPr id="0" name=""/>
        <dsp:cNvSpPr/>
      </dsp:nvSpPr>
      <dsp:spPr>
        <a:xfrm>
          <a:off x="581421" y="661"/>
          <a:ext cx="3095624" cy="1547812"/>
        </a:xfrm>
        <a:prstGeom prst="roundRect">
          <a:avLst>
            <a:gd name="adj" fmla="val 10000"/>
          </a:avLst>
        </a:prstGeom>
        <a:solidFill>
          <a:srgbClr val="0070C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73660" rIns="110490" bIns="73660" numCol="1" spcCol="1270" anchor="ctr" anchorCtr="0">
          <a:noAutofit/>
        </a:bodyPr>
        <a:lstStyle/>
        <a:p>
          <a:pPr marL="0" lvl="0" indent="0" algn="ctr" defTabSz="2578100">
            <a:lnSpc>
              <a:spcPct val="90000"/>
            </a:lnSpc>
            <a:spcBef>
              <a:spcPct val="0"/>
            </a:spcBef>
            <a:spcAft>
              <a:spcPct val="35000"/>
            </a:spcAft>
            <a:buNone/>
          </a:pPr>
          <a:r>
            <a:rPr lang="en-US" sz="5800" kern="1200" dirty="0">
              <a:solidFill>
                <a:schemeClr val="tx1"/>
              </a:solidFill>
            </a:rPr>
            <a:t>QC Plan</a:t>
          </a:r>
        </a:p>
      </dsp:txBody>
      <dsp:txXfrm>
        <a:off x="626755" y="45995"/>
        <a:ext cx="3004956" cy="1457144"/>
      </dsp:txXfrm>
    </dsp:sp>
    <dsp:sp modelId="{1A9EB3FB-DE35-4A0C-A90C-7522C26AE5F8}">
      <dsp:nvSpPr>
        <dsp:cNvPr id="0" name=""/>
        <dsp:cNvSpPr/>
      </dsp:nvSpPr>
      <dsp:spPr>
        <a:xfrm>
          <a:off x="890984" y="1548474"/>
          <a:ext cx="309562" cy="1160859"/>
        </a:xfrm>
        <a:custGeom>
          <a:avLst/>
          <a:gdLst/>
          <a:ahLst/>
          <a:cxnLst/>
          <a:rect l="0" t="0" r="0" b="0"/>
          <a:pathLst>
            <a:path>
              <a:moveTo>
                <a:pt x="0" y="0"/>
              </a:moveTo>
              <a:lnTo>
                <a:pt x="0" y="1160859"/>
              </a:lnTo>
              <a:lnTo>
                <a:pt x="309562" y="1160859"/>
              </a:lnTo>
            </a:path>
          </a:pathLst>
        </a:custGeom>
        <a:noFill/>
        <a:ln w="25400"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19FBCDB-EF50-4441-86E0-616AD55F474D}">
      <dsp:nvSpPr>
        <dsp:cNvPr id="0" name=""/>
        <dsp:cNvSpPr/>
      </dsp:nvSpPr>
      <dsp:spPr>
        <a:xfrm>
          <a:off x="1200546" y="1935427"/>
          <a:ext cx="2476499" cy="1547812"/>
        </a:xfrm>
        <a:prstGeom prst="roundRect">
          <a:avLst>
            <a:gd name="adj" fmla="val 10000"/>
          </a:avLst>
        </a:prstGeom>
        <a:solidFill>
          <a:srgbClr val="00B0F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US" sz="2600" kern="1200" dirty="0"/>
            <a:t>Prepared by CQCSM</a:t>
          </a:r>
        </a:p>
      </dsp:txBody>
      <dsp:txXfrm>
        <a:off x="1245880" y="1980761"/>
        <a:ext cx="2385831" cy="1457144"/>
      </dsp:txXfrm>
    </dsp:sp>
    <dsp:sp modelId="{5671C22D-A90F-409F-ADA3-73C8150315A9}">
      <dsp:nvSpPr>
        <dsp:cNvPr id="0" name=""/>
        <dsp:cNvSpPr/>
      </dsp:nvSpPr>
      <dsp:spPr>
        <a:xfrm>
          <a:off x="890984" y="1548474"/>
          <a:ext cx="309562" cy="3095624"/>
        </a:xfrm>
        <a:custGeom>
          <a:avLst/>
          <a:gdLst/>
          <a:ahLst/>
          <a:cxnLst/>
          <a:rect l="0" t="0" r="0" b="0"/>
          <a:pathLst>
            <a:path>
              <a:moveTo>
                <a:pt x="0" y="0"/>
              </a:moveTo>
              <a:lnTo>
                <a:pt x="0" y="3095624"/>
              </a:lnTo>
              <a:lnTo>
                <a:pt x="309562" y="3095624"/>
              </a:lnTo>
            </a:path>
          </a:pathLst>
        </a:custGeom>
        <a:noFill/>
        <a:ln w="25400"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FA3D792-41BC-498A-905C-E350449EF439}">
      <dsp:nvSpPr>
        <dsp:cNvPr id="0" name=""/>
        <dsp:cNvSpPr/>
      </dsp:nvSpPr>
      <dsp:spPr>
        <a:xfrm>
          <a:off x="1200546" y="3870192"/>
          <a:ext cx="2476499" cy="1547812"/>
        </a:xfrm>
        <a:prstGeom prst="roundRect">
          <a:avLst>
            <a:gd name="adj" fmla="val 10000"/>
          </a:avLst>
        </a:prstGeom>
        <a:solidFill>
          <a:srgbClr val="00B0F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US" sz="2600" kern="1200" dirty="0"/>
            <a:t>Outline the Quality Control procedures</a:t>
          </a:r>
        </a:p>
      </dsp:txBody>
      <dsp:txXfrm>
        <a:off x="1245880" y="3915526"/>
        <a:ext cx="2385831" cy="1457144"/>
      </dsp:txXfrm>
    </dsp:sp>
    <dsp:sp modelId="{FB68AFEA-2401-40A6-B859-D175959173A8}">
      <dsp:nvSpPr>
        <dsp:cNvPr id="0" name=""/>
        <dsp:cNvSpPr/>
      </dsp:nvSpPr>
      <dsp:spPr>
        <a:xfrm>
          <a:off x="4450953" y="661"/>
          <a:ext cx="3095624" cy="1547812"/>
        </a:xfrm>
        <a:prstGeom prst="roundRect">
          <a:avLst>
            <a:gd name="adj" fmla="val 10000"/>
          </a:avLst>
        </a:prstGeom>
        <a:solidFill>
          <a:srgbClr val="FFC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73660" rIns="110490" bIns="73660" numCol="1" spcCol="1270" anchor="ctr" anchorCtr="0">
          <a:noAutofit/>
        </a:bodyPr>
        <a:lstStyle/>
        <a:p>
          <a:pPr marL="0" lvl="0" indent="0" algn="ctr" defTabSz="2578100">
            <a:lnSpc>
              <a:spcPct val="90000"/>
            </a:lnSpc>
            <a:spcBef>
              <a:spcPct val="0"/>
            </a:spcBef>
            <a:spcAft>
              <a:spcPct val="35000"/>
            </a:spcAft>
            <a:buNone/>
          </a:pPr>
          <a:r>
            <a:rPr lang="en-US" sz="5800" kern="1200" dirty="0">
              <a:solidFill>
                <a:schemeClr val="tx1"/>
              </a:solidFill>
            </a:rPr>
            <a:t>QA Plan</a:t>
          </a:r>
        </a:p>
      </dsp:txBody>
      <dsp:txXfrm>
        <a:off x="4496287" y="45995"/>
        <a:ext cx="3004956" cy="1457144"/>
      </dsp:txXfrm>
    </dsp:sp>
    <dsp:sp modelId="{B0DD98AE-D618-4AF1-9662-CD92FDCC9E9D}">
      <dsp:nvSpPr>
        <dsp:cNvPr id="0" name=""/>
        <dsp:cNvSpPr/>
      </dsp:nvSpPr>
      <dsp:spPr>
        <a:xfrm>
          <a:off x="4760515" y="1548474"/>
          <a:ext cx="309562" cy="1160859"/>
        </a:xfrm>
        <a:custGeom>
          <a:avLst/>
          <a:gdLst/>
          <a:ahLst/>
          <a:cxnLst/>
          <a:rect l="0" t="0" r="0" b="0"/>
          <a:pathLst>
            <a:path>
              <a:moveTo>
                <a:pt x="0" y="0"/>
              </a:moveTo>
              <a:lnTo>
                <a:pt x="0" y="1160859"/>
              </a:lnTo>
              <a:lnTo>
                <a:pt x="309562" y="1160859"/>
              </a:lnTo>
            </a:path>
          </a:pathLst>
        </a:custGeom>
        <a:noFill/>
        <a:ln w="25400"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FB2AF67F-4841-4640-A8E7-B42B4A6DB87C}">
      <dsp:nvSpPr>
        <dsp:cNvPr id="0" name=""/>
        <dsp:cNvSpPr/>
      </dsp:nvSpPr>
      <dsp:spPr>
        <a:xfrm>
          <a:off x="5070078" y="1935427"/>
          <a:ext cx="2476499" cy="1547812"/>
        </a:xfrm>
        <a:prstGeom prst="roundRect">
          <a:avLst>
            <a:gd name="adj" fmla="val 10000"/>
          </a:avLst>
        </a:prstGeom>
        <a:solidFill>
          <a:schemeClr val="accent3">
            <a:lumMod val="40000"/>
            <a:lumOff val="60000"/>
            <a:alpha val="9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US" sz="2600" kern="1200" dirty="0"/>
            <a:t>Prepared by QAR</a:t>
          </a:r>
        </a:p>
      </dsp:txBody>
      <dsp:txXfrm>
        <a:off x="5115412" y="1980761"/>
        <a:ext cx="2385831" cy="1457144"/>
      </dsp:txXfrm>
    </dsp:sp>
    <dsp:sp modelId="{EE8BE2CA-B50E-40C3-A6C4-0DA49D670C4E}">
      <dsp:nvSpPr>
        <dsp:cNvPr id="0" name=""/>
        <dsp:cNvSpPr/>
      </dsp:nvSpPr>
      <dsp:spPr>
        <a:xfrm>
          <a:off x="4760515" y="1548474"/>
          <a:ext cx="309562" cy="3095624"/>
        </a:xfrm>
        <a:custGeom>
          <a:avLst/>
          <a:gdLst/>
          <a:ahLst/>
          <a:cxnLst/>
          <a:rect l="0" t="0" r="0" b="0"/>
          <a:pathLst>
            <a:path>
              <a:moveTo>
                <a:pt x="0" y="0"/>
              </a:moveTo>
              <a:lnTo>
                <a:pt x="0" y="3095624"/>
              </a:lnTo>
              <a:lnTo>
                <a:pt x="309562" y="3095624"/>
              </a:lnTo>
            </a:path>
          </a:pathLst>
        </a:custGeom>
        <a:noFill/>
        <a:ln w="25400" cap="flat" cmpd="sng" algn="ctr">
          <a:solidFill>
            <a:schemeClr val="accent6">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50B23927-70B3-4946-A669-EACF85B7AA17}">
      <dsp:nvSpPr>
        <dsp:cNvPr id="0" name=""/>
        <dsp:cNvSpPr/>
      </dsp:nvSpPr>
      <dsp:spPr>
        <a:xfrm>
          <a:off x="5070078" y="3870192"/>
          <a:ext cx="2476499" cy="1547812"/>
        </a:xfrm>
        <a:prstGeom prst="roundRect">
          <a:avLst>
            <a:gd name="adj" fmla="val 10000"/>
          </a:avLst>
        </a:prstGeom>
        <a:solidFill>
          <a:schemeClr val="accent3">
            <a:lumMod val="40000"/>
            <a:lumOff val="60000"/>
            <a:alpha val="9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US" sz="2600" kern="1200" dirty="0"/>
            <a:t>Management tool to provide quality assurance</a:t>
          </a:r>
        </a:p>
      </dsp:txBody>
      <dsp:txXfrm>
        <a:off x="5115412" y="3915526"/>
        <a:ext cx="2385831" cy="145714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D920B-E196-434F-B226-4FE1E8B61FF9}">
      <dsp:nvSpPr>
        <dsp:cNvPr id="0" name=""/>
        <dsp:cNvSpPr/>
      </dsp:nvSpPr>
      <dsp:spPr>
        <a:xfrm>
          <a:off x="4856" y="482605"/>
          <a:ext cx="2208171" cy="2808000"/>
        </a:xfrm>
        <a:prstGeom prst="roundRect">
          <a:avLst>
            <a:gd name="adj" fmla="val 10000"/>
          </a:avLst>
        </a:prstGeom>
        <a:solidFill>
          <a:srgbClr val="BFB8A6">
            <a:hueOff val="5299829"/>
            <a:satOff val="41830"/>
            <a:lumOff val="-2098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hemeClr val="accent3"/>
        </a:lnRef>
        <a:fillRef idx="3">
          <a:schemeClr val="accent3"/>
        </a:fillRef>
        <a:effectRef idx="3">
          <a:schemeClr val="accent3"/>
        </a:effectRef>
        <a:fontRef idx="minor">
          <a:schemeClr val="lt1"/>
        </a:fontRef>
      </dsp:style>
      <dsp:txBody>
        <a:bodyPr spcFirstLastPara="0" vert="horz" wrap="square" lIns="170688" tIns="170688" rIns="170688" bIns="91440" numCol="1" spcCol="1270" anchor="t" anchorCtr="0">
          <a:noAutofit/>
        </a:bodyPr>
        <a:lstStyle/>
        <a:p>
          <a:pPr marL="0" lvl="0" indent="0" algn="l" defTabSz="889000">
            <a:lnSpc>
              <a:spcPct val="90000"/>
            </a:lnSpc>
            <a:spcBef>
              <a:spcPct val="0"/>
            </a:spcBef>
            <a:spcAft>
              <a:spcPct val="35000"/>
            </a:spcAft>
            <a:buNone/>
          </a:pPr>
          <a:r>
            <a:rPr lang="en-US" sz="2000" kern="1200" dirty="0">
              <a:solidFill>
                <a:schemeClr val="tx1"/>
              </a:solidFill>
              <a:latin typeface="Arial"/>
              <a:ea typeface="+mn-ea"/>
              <a:cs typeface="+mn-cs"/>
            </a:rPr>
            <a:t>Preparatory</a:t>
          </a:r>
        </a:p>
      </dsp:txBody>
      <dsp:txXfrm>
        <a:off x="4856" y="482605"/>
        <a:ext cx="2208171" cy="883268"/>
      </dsp:txXfrm>
    </dsp:sp>
    <dsp:sp modelId="{DF75C3E3-F70C-41A7-9A91-D3B3E5D89D80}">
      <dsp:nvSpPr>
        <dsp:cNvPr id="0" name=""/>
        <dsp:cNvSpPr/>
      </dsp:nvSpPr>
      <dsp:spPr>
        <a:xfrm>
          <a:off x="457132" y="1365874"/>
          <a:ext cx="2208171" cy="3978000"/>
        </a:xfrm>
        <a:prstGeom prst="roundRect">
          <a:avLst>
            <a:gd name="adj" fmla="val 10000"/>
          </a:avLst>
        </a:prstGeom>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w="9525" cap="flat" cmpd="sng" algn="ctr">
          <a:noFill/>
          <a:prstDash val="solid"/>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1">
          <a:schemeClr val="accent3"/>
        </a:lnRef>
        <a:fillRef idx="2">
          <a:schemeClr val="accent3"/>
        </a:fillRef>
        <a:effectRef idx="1">
          <a:schemeClr val="accent3"/>
        </a:effectRef>
        <a:fontRef idx="minor">
          <a:schemeClr val="dk1"/>
        </a:fontRef>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Performed prior to work on DFOW</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Review of applicable specifications &amp; plans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Approved submittals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Materials check</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Review of preceding work</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Check of repetitive deficiencies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Documented on preparatory phase checklist</a:t>
          </a:r>
        </a:p>
      </dsp:txBody>
      <dsp:txXfrm>
        <a:off x="521807" y="1430549"/>
        <a:ext cx="2078821" cy="3848650"/>
      </dsp:txXfrm>
    </dsp:sp>
    <dsp:sp modelId="{754C3E8F-6D60-4735-864C-23AE9CBC7834}">
      <dsp:nvSpPr>
        <dsp:cNvPr id="0" name=""/>
        <dsp:cNvSpPr/>
      </dsp:nvSpPr>
      <dsp:spPr>
        <a:xfrm>
          <a:off x="2547779" y="649354"/>
          <a:ext cx="709671" cy="549770"/>
        </a:xfrm>
        <a:prstGeom prst="rightArrow">
          <a:avLst>
            <a:gd name="adj1" fmla="val 60000"/>
            <a:gd name="adj2" fmla="val 50000"/>
          </a:avLst>
        </a:prstGeom>
        <a:solidFill>
          <a:srgbClr val="BFB8A6">
            <a:hueOff val="5299829"/>
            <a:satOff val="41830"/>
            <a:lumOff val="-2098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0">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endParaRPr lang="en-US" sz="1600" kern="1200">
            <a:solidFill>
              <a:schemeClr val="tx1"/>
            </a:solidFill>
            <a:latin typeface="Arial"/>
            <a:ea typeface="+mn-ea"/>
            <a:cs typeface="+mn-cs"/>
          </a:endParaRPr>
        </a:p>
      </dsp:txBody>
      <dsp:txXfrm>
        <a:off x="2547779" y="759308"/>
        <a:ext cx="544740" cy="329862"/>
      </dsp:txXfrm>
    </dsp:sp>
    <dsp:sp modelId="{BF8C9EB9-987E-4D4A-B4E7-FB8FF0C6E019}">
      <dsp:nvSpPr>
        <dsp:cNvPr id="0" name=""/>
        <dsp:cNvSpPr/>
      </dsp:nvSpPr>
      <dsp:spPr>
        <a:xfrm>
          <a:off x="3552031" y="482605"/>
          <a:ext cx="2208171" cy="2808000"/>
        </a:xfrm>
        <a:prstGeom prst="roundRect">
          <a:avLst>
            <a:gd name="adj" fmla="val 10000"/>
          </a:avLst>
        </a:prstGeom>
        <a:solidFill>
          <a:schemeClr val="accent3"/>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76200" numCol="1" spcCol="1270" anchor="t" anchorCtr="0">
          <a:noAutofit/>
        </a:bodyPr>
        <a:lstStyle/>
        <a:p>
          <a:pPr marL="0" lvl="0" indent="0" algn="l" defTabSz="889000">
            <a:lnSpc>
              <a:spcPct val="90000"/>
            </a:lnSpc>
            <a:spcBef>
              <a:spcPct val="0"/>
            </a:spcBef>
            <a:spcAft>
              <a:spcPct val="35000"/>
            </a:spcAft>
            <a:buNone/>
          </a:pPr>
          <a:r>
            <a:rPr lang="en-US" sz="2000" kern="1200" dirty="0">
              <a:solidFill>
                <a:schemeClr val="tx1"/>
              </a:solidFill>
            </a:rPr>
            <a:t>Initial</a:t>
          </a:r>
        </a:p>
      </dsp:txBody>
      <dsp:txXfrm>
        <a:off x="3552031" y="482605"/>
        <a:ext cx="2208171" cy="883268"/>
      </dsp:txXfrm>
    </dsp:sp>
    <dsp:sp modelId="{A5CC4645-737D-4F0F-ADC1-BE0FE76BC2C8}">
      <dsp:nvSpPr>
        <dsp:cNvPr id="0" name=""/>
        <dsp:cNvSpPr/>
      </dsp:nvSpPr>
      <dsp:spPr>
        <a:xfrm>
          <a:off x="4004307" y="1365874"/>
          <a:ext cx="2208171" cy="3978000"/>
        </a:xfrm>
        <a:prstGeom prst="roundRect">
          <a:avLst>
            <a:gd name="adj" fmla="val 10000"/>
          </a:avLst>
        </a:prstGeom>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Must be held at the beginning of physical work on DFOW</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Review preparatory meeting notes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Check preliminary work</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Verify adequacy of controls; establish level of workmanship</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Resolve all differences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Discuss site safety requirements &amp; the activity hazard analysis with all workers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Documented on initial phase checklist</a:t>
          </a:r>
        </a:p>
      </dsp:txBody>
      <dsp:txXfrm>
        <a:off x="4068982" y="1430549"/>
        <a:ext cx="2078821" cy="3848650"/>
      </dsp:txXfrm>
    </dsp:sp>
    <dsp:sp modelId="{9044CB42-4E34-44D2-9A09-531C9258C7E0}">
      <dsp:nvSpPr>
        <dsp:cNvPr id="0" name=""/>
        <dsp:cNvSpPr/>
      </dsp:nvSpPr>
      <dsp:spPr>
        <a:xfrm>
          <a:off x="6094954" y="649354"/>
          <a:ext cx="709671" cy="549770"/>
        </a:xfrm>
        <a:prstGeom prst="rightArrow">
          <a:avLst>
            <a:gd name="adj1" fmla="val 60000"/>
            <a:gd name="adj2" fmla="val 50000"/>
          </a:avLst>
        </a:prstGeom>
        <a:solidFill>
          <a:srgbClr val="FFCC01"/>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199136" tIns="199136" rIns="199136" bIns="106680" numCol="1" spcCol="1270" anchor="t" anchorCtr="0">
          <a:noAutofit/>
        </a:bodyPr>
        <a:lstStyle/>
        <a:p>
          <a:pPr marL="0" lvl="0" indent="0" algn="l" defTabSz="1244600">
            <a:lnSpc>
              <a:spcPct val="90000"/>
            </a:lnSpc>
            <a:spcBef>
              <a:spcPct val="0"/>
            </a:spcBef>
            <a:spcAft>
              <a:spcPct val="35000"/>
            </a:spcAft>
            <a:buNone/>
          </a:pPr>
          <a:endParaRPr lang="en-US" sz="2400" kern="1200">
            <a:solidFill>
              <a:schemeClr val="tx1"/>
            </a:solidFill>
            <a:latin typeface="Arial"/>
            <a:ea typeface="+mn-ea"/>
            <a:cs typeface="+mn-cs"/>
          </a:endParaRPr>
        </a:p>
      </dsp:txBody>
      <dsp:txXfrm>
        <a:off x="6094954" y="759308"/>
        <a:ext cx="544740" cy="329862"/>
      </dsp:txXfrm>
    </dsp:sp>
    <dsp:sp modelId="{39EB3BDC-F81A-4F6A-8290-C13970A2F5E2}">
      <dsp:nvSpPr>
        <dsp:cNvPr id="0" name=""/>
        <dsp:cNvSpPr/>
      </dsp:nvSpPr>
      <dsp:spPr>
        <a:xfrm>
          <a:off x="7099206" y="482605"/>
          <a:ext cx="2208171" cy="2808000"/>
        </a:xfrm>
        <a:prstGeom prst="roundRect">
          <a:avLst>
            <a:gd name="adj" fmla="val 10000"/>
          </a:avLst>
        </a:prstGeom>
        <a:solidFill>
          <a:schemeClr val="accent5"/>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76200" numCol="1" spcCol="1270" anchor="t" anchorCtr="0">
          <a:noAutofit/>
        </a:bodyPr>
        <a:lstStyle/>
        <a:p>
          <a:pPr marL="0" lvl="0" indent="0" algn="l" defTabSz="889000">
            <a:lnSpc>
              <a:spcPct val="90000"/>
            </a:lnSpc>
            <a:spcBef>
              <a:spcPct val="0"/>
            </a:spcBef>
            <a:spcAft>
              <a:spcPct val="35000"/>
            </a:spcAft>
            <a:buNone/>
          </a:pPr>
          <a:r>
            <a:rPr lang="en-US" sz="2000" kern="1200" dirty="0">
              <a:solidFill>
                <a:schemeClr val="bg1">
                  <a:lumMod val="40000"/>
                  <a:lumOff val="60000"/>
                </a:schemeClr>
              </a:solidFill>
            </a:rPr>
            <a:t>Follow-up</a:t>
          </a:r>
        </a:p>
      </dsp:txBody>
      <dsp:txXfrm>
        <a:off x="7099206" y="482605"/>
        <a:ext cx="2208171" cy="883268"/>
      </dsp:txXfrm>
    </dsp:sp>
    <dsp:sp modelId="{4622D2AA-EBA1-4605-87E5-9D50C5DE3938}">
      <dsp:nvSpPr>
        <dsp:cNvPr id="0" name=""/>
        <dsp:cNvSpPr/>
      </dsp:nvSpPr>
      <dsp:spPr>
        <a:xfrm>
          <a:off x="7551482" y="1365874"/>
          <a:ext cx="2208171" cy="3978000"/>
        </a:xfrm>
        <a:prstGeom prst="roundRect">
          <a:avLst>
            <a:gd name="adj" fmla="val 10000"/>
          </a:avLst>
        </a:prstGeom>
        <a:gradFill flip="none" rotWithShape="0">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On-going series of inspections of work in progress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Documented on Daily Reports </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chemeClr val="tx1"/>
              </a:solidFill>
              <a:latin typeface="Arial"/>
              <a:ea typeface="+mn-ea"/>
              <a:cs typeface="+mn-cs"/>
            </a:rPr>
            <a:t>Continued throughout construction process	</a:t>
          </a:r>
        </a:p>
      </dsp:txBody>
      <dsp:txXfrm>
        <a:off x="7616157" y="1430549"/>
        <a:ext cx="2078821" cy="384865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26FFAD-D69C-436D-8D23-721D5395F314}">
      <dsp:nvSpPr>
        <dsp:cNvPr id="0" name=""/>
        <dsp:cNvSpPr/>
      </dsp:nvSpPr>
      <dsp:spPr>
        <a:xfrm>
          <a:off x="874394" y="0"/>
          <a:ext cx="9909809" cy="3611034"/>
        </a:xfrm>
        <a:prstGeom prst="rightArrow">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D4EA4C9-F536-4FA6-9E93-146BF0529EAD}">
      <dsp:nvSpPr>
        <dsp:cNvPr id="0" name=""/>
        <dsp:cNvSpPr/>
      </dsp:nvSpPr>
      <dsp:spPr>
        <a:xfrm>
          <a:off x="6964" y="1083310"/>
          <a:ext cx="2477335" cy="1444413"/>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Design &amp; Solicitation</a:t>
          </a:r>
        </a:p>
      </dsp:txBody>
      <dsp:txXfrm>
        <a:off x="77474" y="1153820"/>
        <a:ext cx="2336315" cy="1303393"/>
      </dsp:txXfrm>
    </dsp:sp>
    <dsp:sp modelId="{931FE114-6876-4896-BFEE-5AA2E7B45767}">
      <dsp:nvSpPr>
        <dsp:cNvPr id="0" name=""/>
        <dsp:cNvSpPr/>
      </dsp:nvSpPr>
      <dsp:spPr>
        <a:xfrm>
          <a:off x="2720261" y="1083310"/>
          <a:ext cx="894226" cy="1444413"/>
        </a:xfrm>
        <a:prstGeom prst="roundRect">
          <a:avLst/>
        </a:prstGeom>
        <a:gradFill rotWithShape="0">
          <a:gsLst>
            <a:gs pos="0">
              <a:schemeClr val="accent4">
                <a:hueOff val="2119932"/>
                <a:satOff val="16732"/>
                <a:lumOff val="-8392"/>
                <a:alphaOff val="0"/>
                <a:shade val="51000"/>
                <a:satMod val="130000"/>
              </a:schemeClr>
            </a:gs>
            <a:gs pos="80000">
              <a:schemeClr val="accent4">
                <a:hueOff val="2119932"/>
                <a:satOff val="16732"/>
                <a:lumOff val="-8392"/>
                <a:alphaOff val="0"/>
                <a:shade val="93000"/>
                <a:satMod val="130000"/>
              </a:schemeClr>
            </a:gs>
            <a:gs pos="100000">
              <a:schemeClr val="accent4">
                <a:hueOff val="2119932"/>
                <a:satOff val="16732"/>
                <a:lumOff val="-8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Award</a:t>
          </a:r>
        </a:p>
      </dsp:txBody>
      <dsp:txXfrm>
        <a:off x="2763914" y="1126963"/>
        <a:ext cx="806920" cy="1357107"/>
      </dsp:txXfrm>
    </dsp:sp>
    <dsp:sp modelId="{0EA881E7-D995-485E-AD85-E5DC27CBB799}">
      <dsp:nvSpPr>
        <dsp:cNvPr id="0" name=""/>
        <dsp:cNvSpPr/>
      </dsp:nvSpPr>
      <dsp:spPr>
        <a:xfrm>
          <a:off x="3850449" y="1083310"/>
          <a:ext cx="1152592" cy="1444413"/>
        </a:xfrm>
        <a:prstGeom prst="roundRect">
          <a:avLst/>
        </a:prstGeom>
        <a:gradFill rotWithShape="0">
          <a:gsLst>
            <a:gs pos="0">
              <a:schemeClr val="accent4">
                <a:hueOff val="4239863"/>
                <a:satOff val="33464"/>
                <a:lumOff val="-16784"/>
                <a:alphaOff val="0"/>
                <a:shade val="51000"/>
                <a:satMod val="130000"/>
              </a:schemeClr>
            </a:gs>
            <a:gs pos="80000">
              <a:schemeClr val="accent4">
                <a:hueOff val="4239863"/>
                <a:satOff val="33464"/>
                <a:lumOff val="-16784"/>
                <a:alphaOff val="0"/>
                <a:shade val="93000"/>
                <a:satMod val="130000"/>
              </a:schemeClr>
            </a:gs>
            <a:gs pos="100000">
              <a:schemeClr val="accent4">
                <a:hueOff val="4239863"/>
                <a:satOff val="33464"/>
                <a:lumOff val="-16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Start</a:t>
          </a:r>
        </a:p>
      </dsp:txBody>
      <dsp:txXfrm>
        <a:off x="3906714" y="1139575"/>
        <a:ext cx="1040062" cy="1331883"/>
      </dsp:txXfrm>
    </dsp:sp>
    <dsp:sp modelId="{EC9AD36C-3C05-485A-BBCF-FC3258C05F6A}">
      <dsp:nvSpPr>
        <dsp:cNvPr id="0" name=""/>
        <dsp:cNvSpPr/>
      </dsp:nvSpPr>
      <dsp:spPr>
        <a:xfrm>
          <a:off x="5239002" y="1083310"/>
          <a:ext cx="3497579" cy="1444413"/>
        </a:xfrm>
        <a:prstGeom prst="roundRect">
          <a:avLst/>
        </a:prstGeom>
        <a:gradFill rotWithShape="0">
          <a:gsLst>
            <a:gs pos="0">
              <a:schemeClr val="accent4">
                <a:hueOff val="6359795"/>
                <a:satOff val="50196"/>
                <a:lumOff val="-25177"/>
                <a:alphaOff val="0"/>
                <a:shade val="51000"/>
                <a:satMod val="130000"/>
              </a:schemeClr>
            </a:gs>
            <a:gs pos="80000">
              <a:schemeClr val="accent4">
                <a:hueOff val="6359795"/>
                <a:satOff val="50196"/>
                <a:lumOff val="-25177"/>
                <a:alphaOff val="0"/>
                <a:shade val="93000"/>
                <a:satMod val="130000"/>
              </a:schemeClr>
            </a:gs>
            <a:gs pos="100000">
              <a:schemeClr val="accent4">
                <a:hueOff val="6359795"/>
                <a:satOff val="50196"/>
                <a:lumOff val="-2517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a:t>
          </a:r>
        </a:p>
      </dsp:txBody>
      <dsp:txXfrm>
        <a:off x="5309512" y="1153820"/>
        <a:ext cx="3356559" cy="1303393"/>
      </dsp:txXfrm>
    </dsp:sp>
    <dsp:sp modelId="{BAF40E6B-2D77-4F04-BFEC-AA2FB49547AC}">
      <dsp:nvSpPr>
        <dsp:cNvPr id="0" name=""/>
        <dsp:cNvSpPr/>
      </dsp:nvSpPr>
      <dsp:spPr>
        <a:xfrm>
          <a:off x="8972543" y="1083310"/>
          <a:ext cx="1060081" cy="1444413"/>
        </a:xfrm>
        <a:prstGeom prst="roundRect">
          <a:avLst/>
        </a:prstGeom>
        <a:gradFill rotWithShape="0">
          <a:gsLst>
            <a:gs pos="0">
              <a:schemeClr val="accent4">
                <a:hueOff val="8479727"/>
                <a:satOff val="66928"/>
                <a:lumOff val="-33569"/>
                <a:alphaOff val="0"/>
                <a:shade val="51000"/>
                <a:satMod val="130000"/>
              </a:schemeClr>
            </a:gs>
            <a:gs pos="80000">
              <a:schemeClr val="accent4">
                <a:hueOff val="8479727"/>
                <a:satOff val="66928"/>
                <a:lumOff val="-33569"/>
                <a:alphaOff val="0"/>
                <a:shade val="93000"/>
                <a:satMod val="130000"/>
              </a:schemeClr>
            </a:gs>
            <a:gs pos="100000">
              <a:schemeClr val="accent4">
                <a:hueOff val="8479727"/>
                <a:satOff val="66928"/>
                <a:lumOff val="-33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Complete</a:t>
          </a:r>
        </a:p>
      </dsp:txBody>
      <dsp:txXfrm>
        <a:off x="9024292" y="1135059"/>
        <a:ext cx="956583" cy="1340915"/>
      </dsp:txXfrm>
    </dsp:sp>
    <dsp:sp modelId="{B418D6CC-7CC1-4419-BECD-14CAC631F12A}">
      <dsp:nvSpPr>
        <dsp:cNvPr id="0" name=""/>
        <dsp:cNvSpPr/>
      </dsp:nvSpPr>
      <dsp:spPr>
        <a:xfrm>
          <a:off x="10275551" y="1090301"/>
          <a:ext cx="1383047" cy="1444413"/>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Turnover</a:t>
          </a:r>
        </a:p>
      </dsp:txBody>
      <dsp:txXfrm>
        <a:off x="10343066" y="1157816"/>
        <a:ext cx="1248017" cy="130938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26FFAD-D69C-436D-8D23-721D5395F314}">
      <dsp:nvSpPr>
        <dsp:cNvPr id="0" name=""/>
        <dsp:cNvSpPr/>
      </dsp:nvSpPr>
      <dsp:spPr>
        <a:xfrm>
          <a:off x="874394" y="0"/>
          <a:ext cx="9909809" cy="3611034"/>
        </a:xfrm>
        <a:prstGeom prst="rightArrow">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D4EA4C9-F536-4FA6-9E93-146BF0529EAD}">
      <dsp:nvSpPr>
        <dsp:cNvPr id="0" name=""/>
        <dsp:cNvSpPr/>
      </dsp:nvSpPr>
      <dsp:spPr>
        <a:xfrm>
          <a:off x="6964" y="1083310"/>
          <a:ext cx="2477335" cy="1444413"/>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Design &amp; Solicitation</a:t>
          </a:r>
        </a:p>
      </dsp:txBody>
      <dsp:txXfrm>
        <a:off x="77474" y="1153820"/>
        <a:ext cx="2336315" cy="1303393"/>
      </dsp:txXfrm>
    </dsp:sp>
    <dsp:sp modelId="{931FE114-6876-4896-BFEE-5AA2E7B45767}">
      <dsp:nvSpPr>
        <dsp:cNvPr id="0" name=""/>
        <dsp:cNvSpPr/>
      </dsp:nvSpPr>
      <dsp:spPr>
        <a:xfrm>
          <a:off x="2720261" y="1083310"/>
          <a:ext cx="894226" cy="1444413"/>
        </a:xfrm>
        <a:prstGeom prst="roundRect">
          <a:avLst/>
        </a:prstGeom>
        <a:gradFill rotWithShape="0">
          <a:gsLst>
            <a:gs pos="0">
              <a:schemeClr val="accent4">
                <a:hueOff val="2119932"/>
                <a:satOff val="16732"/>
                <a:lumOff val="-8392"/>
                <a:alphaOff val="0"/>
                <a:shade val="51000"/>
                <a:satMod val="130000"/>
              </a:schemeClr>
            </a:gs>
            <a:gs pos="80000">
              <a:schemeClr val="accent4">
                <a:hueOff val="2119932"/>
                <a:satOff val="16732"/>
                <a:lumOff val="-8392"/>
                <a:alphaOff val="0"/>
                <a:shade val="93000"/>
                <a:satMod val="130000"/>
              </a:schemeClr>
            </a:gs>
            <a:gs pos="100000">
              <a:schemeClr val="accent4">
                <a:hueOff val="2119932"/>
                <a:satOff val="16732"/>
                <a:lumOff val="-8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Award</a:t>
          </a:r>
        </a:p>
      </dsp:txBody>
      <dsp:txXfrm>
        <a:off x="2763914" y="1126963"/>
        <a:ext cx="806920" cy="1357107"/>
      </dsp:txXfrm>
    </dsp:sp>
    <dsp:sp modelId="{0EA881E7-D995-485E-AD85-E5DC27CBB799}">
      <dsp:nvSpPr>
        <dsp:cNvPr id="0" name=""/>
        <dsp:cNvSpPr/>
      </dsp:nvSpPr>
      <dsp:spPr>
        <a:xfrm>
          <a:off x="3850449" y="1083310"/>
          <a:ext cx="1152592" cy="1444413"/>
        </a:xfrm>
        <a:prstGeom prst="roundRect">
          <a:avLst/>
        </a:prstGeom>
        <a:gradFill rotWithShape="0">
          <a:gsLst>
            <a:gs pos="0">
              <a:schemeClr val="accent4">
                <a:hueOff val="4239863"/>
                <a:satOff val="33464"/>
                <a:lumOff val="-16784"/>
                <a:alphaOff val="0"/>
                <a:shade val="51000"/>
                <a:satMod val="130000"/>
              </a:schemeClr>
            </a:gs>
            <a:gs pos="80000">
              <a:schemeClr val="accent4">
                <a:hueOff val="4239863"/>
                <a:satOff val="33464"/>
                <a:lumOff val="-16784"/>
                <a:alphaOff val="0"/>
                <a:shade val="93000"/>
                <a:satMod val="130000"/>
              </a:schemeClr>
            </a:gs>
            <a:gs pos="100000">
              <a:schemeClr val="accent4">
                <a:hueOff val="4239863"/>
                <a:satOff val="33464"/>
                <a:lumOff val="-16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Start</a:t>
          </a:r>
        </a:p>
      </dsp:txBody>
      <dsp:txXfrm>
        <a:off x="3906714" y="1139575"/>
        <a:ext cx="1040062" cy="1331883"/>
      </dsp:txXfrm>
    </dsp:sp>
    <dsp:sp modelId="{EC9AD36C-3C05-485A-BBCF-FC3258C05F6A}">
      <dsp:nvSpPr>
        <dsp:cNvPr id="0" name=""/>
        <dsp:cNvSpPr/>
      </dsp:nvSpPr>
      <dsp:spPr>
        <a:xfrm>
          <a:off x="5239002" y="1083310"/>
          <a:ext cx="3497579" cy="1444413"/>
        </a:xfrm>
        <a:prstGeom prst="roundRect">
          <a:avLst/>
        </a:prstGeom>
        <a:gradFill rotWithShape="0">
          <a:gsLst>
            <a:gs pos="0">
              <a:schemeClr val="accent4">
                <a:hueOff val="6359795"/>
                <a:satOff val="50196"/>
                <a:lumOff val="-25177"/>
                <a:alphaOff val="0"/>
                <a:shade val="51000"/>
                <a:satMod val="130000"/>
              </a:schemeClr>
            </a:gs>
            <a:gs pos="80000">
              <a:schemeClr val="accent4">
                <a:hueOff val="6359795"/>
                <a:satOff val="50196"/>
                <a:lumOff val="-25177"/>
                <a:alphaOff val="0"/>
                <a:shade val="93000"/>
                <a:satMod val="130000"/>
              </a:schemeClr>
            </a:gs>
            <a:gs pos="100000">
              <a:schemeClr val="accent4">
                <a:hueOff val="6359795"/>
                <a:satOff val="50196"/>
                <a:lumOff val="-2517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a:t>
          </a:r>
        </a:p>
      </dsp:txBody>
      <dsp:txXfrm>
        <a:off x="5309512" y="1153820"/>
        <a:ext cx="3356559" cy="1303393"/>
      </dsp:txXfrm>
    </dsp:sp>
    <dsp:sp modelId="{BAF40E6B-2D77-4F04-BFEC-AA2FB49547AC}">
      <dsp:nvSpPr>
        <dsp:cNvPr id="0" name=""/>
        <dsp:cNvSpPr/>
      </dsp:nvSpPr>
      <dsp:spPr>
        <a:xfrm>
          <a:off x="8972543" y="1083310"/>
          <a:ext cx="1060081" cy="1444413"/>
        </a:xfrm>
        <a:prstGeom prst="roundRect">
          <a:avLst/>
        </a:prstGeom>
        <a:gradFill rotWithShape="0">
          <a:gsLst>
            <a:gs pos="0">
              <a:schemeClr val="accent4">
                <a:hueOff val="8479727"/>
                <a:satOff val="66928"/>
                <a:lumOff val="-33569"/>
                <a:alphaOff val="0"/>
                <a:shade val="51000"/>
                <a:satMod val="130000"/>
              </a:schemeClr>
            </a:gs>
            <a:gs pos="80000">
              <a:schemeClr val="accent4">
                <a:hueOff val="8479727"/>
                <a:satOff val="66928"/>
                <a:lumOff val="-33569"/>
                <a:alphaOff val="0"/>
                <a:shade val="93000"/>
                <a:satMod val="130000"/>
              </a:schemeClr>
            </a:gs>
            <a:gs pos="100000">
              <a:schemeClr val="accent4">
                <a:hueOff val="8479727"/>
                <a:satOff val="66928"/>
                <a:lumOff val="-33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Complete</a:t>
          </a:r>
        </a:p>
      </dsp:txBody>
      <dsp:txXfrm>
        <a:off x="9024292" y="1135059"/>
        <a:ext cx="956583" cy="1340915"/>
      </dsp:txXfrm>
    </dsp:sp>
    <dsp:sp modelId="{B418D6CC-7CC1-4419-BECD-14CAC631F12A}">
      <dsp:nvSpPr>
        <dsp:cNvPr id="0" name=""/>
        <dsp:cNvSpPr/>
      </dsp:nvSpPr>
      <dsp:spPr>
        <a:xfrm>
          <a:off x="10275551" y="1090301"/>
          <a:ext cx="1383047" cy="1444413"/>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Turnover</a:t>
          </a:r>
        </a:p>
      </dsp:txBody>
      <dsp:txXfrm>
        <a:off x="10343066" y="1157816"/>
        <a:ext cx="1248017" cy="130938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D920B-E196-434F-B226-4FE1E8B61FF9}">
      <dsp:nvSpPr>
        <dsp:cNvPr id="0" name=""/>
        <dsp:cNvSpPr/>
      </dsp:nvSpPr>
      <dsp:spPr>
        <a:xfrm>
          <a:off x="4856" y="638532"/>
          <a:ext cx="2208171" cy="2808000"/>
        </a:xfrm>
        <a:prstGeom prst="roundRect">
          <a:avLst>
            <a:gd name="adj" fmla="val 10000"/>
          </a:avLst>
        </a:prstGeom>
        <a:solidFill>
          <a:srgbClr val="BFB8A6">
            <a:hueOff val="5299829"/>
            <a:satOff val="41830"/>
            <a:lumOff val="-2098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hemeClr val="accent3"/>
        </a:lnRef>
        <a:fillRef idx="3">
          <a:schemeClr val="accent3"/>
        </a:fillRef>
        <a:effectRef idx="3">
          <a:schemeClr val="accent3"/>
        </a:effectRef>
        <a:fontRef idx="minor">
          <a:schemeClr val="lt1"/>
        </a:fontRef>
      </dsp:style>
      <dsp:txBody>
        <a:bodyPr spcFirstLastPara="0" vert="horz" wrap="square" lIns="170688" tIns="170688" rIns="170688" bIns="91440" numCol="1" spcCol="1270" anchor="t" anchorCtr="0">
          <a:noAutofit/>
        </a:bodyPr>
        <a:lstStyle/>
        <a:p>
          <a:pPr marL="0" lvl="0" indent="0" algn="l" defTabSz="889000">
            <a:lnSpc>
              <a:spcPct val="90000"/>
            </a:lnSpc>
            <a:spcBef>
              <a:spcPct val="0"/>
            </a:spcBef>
            <a:spcAft>
              <a:spcPct val="35000"/>
            </a:spcAft>
            <a:buNone/>
          </a:pPr>
          <a:r>
            <a:rPr lang="en-US" sz="2000" kern="1200" dirty="0">
              <a:solidFill>
                <a:srgbClr val="565557"/>
              </a:solidFill>
              <a:latin typeface="Arial"/>
              <a:ea typeface="+mn-ea"/>
              <a:cs typeface="+mn-cs"/>
            </a:rPr>
            <a:t>Preparatory</a:t>
          </a:r>
        </a:p>
      </dsp:txBody>
      <dsp:txXfrm>
        <a:off x="4856" y="638532"/>
        <a:ext cx="2208171" cy="883268"/>
      </dsp:txXfrm>
    </dsp:sp>
    <dsp:sp modelId="{DF75C3E3-F70C-41A7-9A91-D3B3E5D89D80}">
      <dsp:nvSpPr>
        <dsp:cNvPr id="0" name=""/>
        <dsp:cNvSpPr/>
      </dsp:nvSpPr>
      <dsp:spPr>
        <a:xfrm>
          <a:off x="457132" y="1521801"/>
          <a:ext cx="2208171" cy="3978000"/>
        </a:xfrm>
        <a:prstGeom prst="roundRect">
          <a:avLst>
            <a:gd name="adj" fmla="val 10000"/>
          </a:avLst>
        </a:prstGeom>
        <a:gradFill flip="none" rotWithShape="0">
          <a:gsLst>
            <a:gs pos="0">
              <a:srgbClr val="BFB8A6">
                <a:hueOff val="5299829"/>
                <a:satOff val="41830"/>
                <a:lumOff val="-20980"/>
                <a:tint val="66000"/>
                <a:satMod val="160000"/>
              </a:srgbClr>
            </a:gs>
            <a:gs pos="50000">
              <a:srgbClr val="BFB8A6">
                <a:hueOff val="5299829"/>
                <a:satOff val="41830"/>
                <a:lumOff val="-20980"/>
                <a:tint val="44500"/>
                <a:satMod val="160000"/>
              </a:srgbClr>
            </a:gs>
            <a:gs pos="100000">
              <a:srgbClr val="BFB8A6">
                <a:hueOff val="5299829"/>
                <a:satOff val="41830"/>
                <a:lumOff val="-20980"/>
                <a:tint val="23500"/>
                <a:satMod val="160000"/>
              </a:srgbClr>
            </a:gs>
          </a:gsLst>
          <a:lin ang="2700000" scaled="1"/>
          <a:tileRect/>
        </a:gradFill>
        <a:ln w="9525" cap="flat" cmpd="sng" algn="ctr">
          <a:noFill/>
          <a:prstDash val="solid"/>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1">
          <a:schemeClr val="accent3"/>
        </a:lnRef>
        <a:fillRef idx="2">
          <a:schemeClr val="accent3"/>
        </a:fillRef>
        <a:effectRef idx="1">
          <a:schemeClr val="accent3"/>
        </a:effectRef>
        <a:fontRef idx="minor">
          <a:schemeClr val="dk1"/>
        </a:fontRef>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Performed prior to work on DFOW</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Review of applicable specifications &amp; plans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Approved submittals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Materials check</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Review of preceding work</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Check of repetitive deficiencies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Documented on preparatory phase checklist</a:t>
          </a:r>
        </a:p>
      </dsp:txBody>
      <dsp:txXfrm>
        <a:off x="521807" y="1586476"/>
        <a:ext cx="2078821" cy="3848650"/>
      </dsp:txXfrm>
    </dsp:sp>
    <dsp:sp modelId="{754C3E8F-6D60-4735-864C-23AE9CBC7834}">
      <dsp:nvSpPr>
        <dsp:cNvPr id="0" name=""/>
        <dsp:cNvSpPr/>
      </dsp:nvSpPr>
      <dsp:spPr>
        <a:xfrm>
          <a:off x="2547779" y="805281"/>
          <a:ext cx="709671" cy="549770"/>
        </a:xfrm>
        <a:prstGeom prst="rightArrow">
          <a:avLst>
            <a:gd name="adj1" fmla="val 60000"/>
            <a:gd name="adj2" fmla="val 50000"/>
          </a:avLst>
        </a:prstGeom>
        <a:solidFill>
          <a:srgbClr val="BFB8A6">
            <a:hueOff val="5299829"/>
            <a:satOff val="41830"/>
            <a:lumOff val="-2098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0">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endParaRPr lang="en-US" sz="1600" kern="1200">
            <a:solidFill>
              <a:srgbClr val="565557"/>
            </a:solidFill>
            <a:latin typeface="Arial"/>
            <a:ea typeface="+mn-ea"/>
            <a:cs typeface="+mn-cs"/>
          </a:endParaRPr>
        </a:p>
      </dsp:txBody>
      <dsp:txXfrm>
        <a:off x="2547779" y="915235"/>
        <a:ext cx="544740" cy="329862"/>
      </dsp:txXfrm>
    </dsp:sp>
    <dsp:sp modelId="{BF8C9EB9-987E-4D4A-B4E7-FB8FF0C6E019}">
      <dsp:nvSpPr>
        <dsp:cNvPr id="0" name=""/>
        <dsp:cNvSpPr/>
      </dsp:nvSpPr>
      <dsp:spPr>
        <a:xfrm>
          <a:off x="3552031" y="638532"/>
          <a:ext cx="2208171" cy="2808000"/>
        </a:xfrm>
        <a:prstGeom prst="roundRect">
          <a:avLst>
            <a:gd name="adj" fmla="val 10000"/>
          </a:avLst>
        </a:prstGeom>
        <a:solidFill>
          <a:schemeClr val="accent3"/>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76200" numCol="1" spcCol="1270" anchor="t" anchorCtr="0">
          <a:noAutofit/>
        </a:bodyPr>
        <a:lstStyle/>
        <a:p>
          <a:pPr marL="0" lvl="0" indent="0" algn="l" defTabSz="889000">
            <a:lnSpc>
              <a:spcPct val="90000"/>
            </a:lnSpc>
            <a:spcBef>
              <a:spcPct val="0"/>
            </a:spcBef>
            <a:spcAft>
              <a:spcPct val="35000"/>
            </a:spcAft>
            <a:buNone/>
          </a:pPr>
          <a:r>
            <a:rPr lang="en-US" sz="2000" kern="1200" dirty="0"/>
            <a:t>Initial</a:t>
          </a:r>
        </a:p>
      </dsp:txBody>
      <dsp:txXfrm>
        <a:off x="3552031" y="638532"/>
        <a:ext cx="2208171" cy="883268"/>
      </dsp:txXfrm>
    </dsp:sp>
    <dsp:sp modelId="{A5CC4645-737D-4F0F-ADC1-BE0FE76BC2C8}">
      <dsp:nvSpPr>
        <dsp:cNvPr id="0" name=""/>
        <dsp:cNvSpPr/>
      </dsp:nvSpPr>
      <dsp:spPr>
        <a:xfrm>
          <a:off x="4004307" y="1521801"/>
          <a:ext cx="2208171" cy="3978000"/>
        </a:xfrm>
        <a:prstGeom prst="roundRect">
          <a:avLst>
            <a:gd name="adj" fmla="val 10000"/>
          </a:avLst>
        </a:prstGeom>
        <a:gradFill flip="none" rotWithShape="0">
          <a:gsLst>
            <a:gs pos="0">
              <a:schemeClr val="accent3">
                <a:tint val="66000"/>
                <a:satMod val="160000"/>
              </a:schemeClr>
            </a:gs>
            <a:gs pos="50000">
              <a:schemeClr val="accent3">
                <a:tint val="44500"/>
                <a:satMod val="160000"/>
              </a:schemeClr>
            </a:gs>
            <a:gs pos="100000">
              <a:schemeClr val="accent3">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Must be held at the beginning of physical work on DFOW</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Review preparatory meeting notes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Check preliminary work</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Verify adequacy of controls; establish level of workmanship</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Resolve all differences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Discuss site safety requirements &amp; the activity hazard analysis with all workers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Documented on initial phase checklist</a:t>
          </a:r>
        </a:p>
      </dsp:txBody>
      <dsp:txXfrm>
        <a:off x="4068982" y="1586476"/>
        <a:ext cx="2078821" cy="3848650"/>
      </dsp:txXfrm>
    </dsp:sp>
    <dsp:sp modelId="{9044CB42-4E34-44D2-9A09-531C9258C7E0}">
      <dsp:nvSpPr>
        <dsp:cNvPr id="0" name=""/>
        <dsp:cNvSpPr/>
      </dsp:nvSpPr>
      <dsp:spPr>
        <a:xfrm>
          <a:off x="6094954" y="805281"/>
          <a:ext cx="709671" cy="549770"/>
        </a:xfrm>
        <a:prstGeom prst="rightArrow">
          <a:avLst>
            <a:gd name="adj1" fmla="val 60000"/>
            <a:gd name="adj2" fmla="val 50000"/>
          </a:avLst>
        </a:prstGeom>
        <a:solidFill>
          <a:srgbClr val="FFCC01"/>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199136" tIns="199136" rIns="199136" bIns="106680" numCol="1" spcCol="1270" anchor="t" anchorCtr="0">
          <a:noAutofit/>
        </a:bodyPr>
        <a:lstStyle/>
        <a:p>
          <a:pPr marL="0" lvl="0" indent="0" algn="l" defTabSz="1244600">
            <a:lnSpc>
              <a:spcPct val="90000"/>
            </a:lnSpc>
            <a:spcBef>
              <a:spcPct val="0"/>
            </a:spcBef>
            <a:spcAft>
              <a:spcPct val="35000"/>
            </a:spcAft>
            <a:buNone/>
          </a:pPr>
          <a:endParaRPr lang="en-US" sz="2400" kern="1200">
            <a:solidFill>
              <a:srgbClr val="565557"/>
            </a:solidFill>
            <a:latin typeface="Arial"/>
            <a:ea typeface="+mn-ea"/>
            <a:cs typeface="+mn-cs"/>
          </a:endParaRPr>
        </a:p>
      </dsp:txBody>
      <dsp:txXfrm>
        <a:off x="6094954" y="915235"/>
        <a:ext cx="544740" cy="329862"/>
      </dsp:txXfrm>
    </dsp:sp>
    <dsp:sp modelId="{39EB3BDC-F81A-4F6A-8290-C13970A2F5E2}">
      <dsp:nvSpPr>
        <dsp:cNvPr id="0" name=""/>
        <dsp:cNvSpPr/>
      </dsp:nvSpPr>
      <dsp:spPr>
        <a:xfrm>
          <a:off x="7099206" y="638532"/>
          <a:ext cx="2208171" cy="2808000"/>
        </a:xfrm>
        <a:prstGeom prst="roundRect">
          <a:avLst>
            <a:gd name="adj" fmla="val 10000"/>
          </a:avLst>
        </a:prstGeom>
        <a:solidFill>
          <a:schemeClr val="accent5"/>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76200" numCol="1" spcCol="1270" anchor="t" anchorCtr="0">
          <a:noAutofit/>
        </a:bodyPr>
        <a:lstStyle/>
        <a:p>
          <a:pPr marL="0" lvl="0" indent="0" algn="l" defTabSz="889000">
            <a:lnSpc>
              <a:spcPct val="90000"/>
            </a:lnSpc>
            <a:spcBef>
              <a:spcPct val="0"/>
            </a:spcBef>
            <a:spcAft>
              <a:spcPct val="35000"/>
            </a:spcAft>
            <a:buNone/>
          </a:pPr>
          <a:r>
            <a:rPr lang="en-US" sz="2000" kern="1200" dirty="0">
              <a:solidFill>
                <a:schemeClr val="bg1">
                  <a:lumMod val="40000"/>
                  <a:lumOff val="60000"/>
                </a:schemeClr>
              </a:solidFill>
            </a:rPr>
            <a:t>Follow-up</a:t>
          </a:r>
        </a:p>
      </dsp:txBody>
      <dsp:txXfrm>
        <a:off x="7099206" y="638532"/>
        <a:ext cx="2208171" cy="883268"/>
      </dsp:txXfrm>
    </dsp:sp>
    <dsp:sp modelId="{4622D2AA-EBA1-4605-87E5-9D50C5DE3938}">
      <dsp:nvSpPr>
        <dsp:cNvPr id="0" name=""/>
        <dsp:cNvSpPr/>
      </dsp:nvSpPr>
      <dsp:spPr>
        <a:xfrm>
          <a:off x="7551482" y="1521801"/>
          <a:ext cx="2208171" cy="3978000"/>
        </a:xfrm>
        <a:prstGeom prst="roundRect">
          <a:avLst>
            <a:gd name="adj" fmla="val 10000"/>
          </a:avLst>
        </a:prstGeom>
        <a:gradFill flip="none" rotWithShape="0">
          <a:gsLst>
            <a:gs pos="0">
              <a:schemeClr val="accent5">
                <a:tint val="66000"/>
                <a:satMod val="160000"/>
              </a:schemeClr>
            </a:gs>
            <a:gs pos="50000">
              <a:schemeClr val="accent5">
                <a:tint val="44500"/>
                <a:satMod val="160000"/>
              </a:schemeClr>
            </a:gs>
            <a:gs pos="100000">
              <a:schemeClr val="accent5">
                <a:tint val="23500"/>
                <a:satMod val="160000"/>
              </a:schemeClr>
            </a:gs>
          </a:gsLst>
          <a:lin ang="2700000" scaled="1"/>
          <a:tileRect/>
        </a:gra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13792" rIns="113792" bIns="60960" numCol="1" spcCol="1270" anchor="t" anchorCtr="0">
          <a:noAutofit/>
        </a:bodyPr>
        <a:lstStyle/>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On-going series of inspections of work in progress</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Documented on Daily Reports </a:t>
          </a:r>
        </a:p>
        <a:p>
          <a:pPr marL="0" lvl="0" indent="0" algn="l" defTabSz="711200">
            <a:lnSpc>
              <a:spcPct val="90000"/>
            </a:lnSpc>
            <a:spcBef>
              <a:spcPct val="0"/>
            </a:spcBef>
            <a:spcAft>
              <a:spcPct val="35000"/>
            </a:spcAft>
            <a:buFont typeface="Arial" panose="020B0604020202020204" pitchFamily="34" charset="0"/>
            <a:buChar char="•"/>
          </a:pPr>
          <a:r>
            <a:rPr lang="en-US" sz="1400" kern="1200" dirty="0">
              <a:solidFill>
                <a:srgbClr val="565557"/>
              </a:solidFill>
              <a:latin typeface="Arial"/>
              <a:ea typeface="+mn-ea"/>
              <a:cs typeface="+mn-cs"/>
            </a:rPr>
            <a:t>Continued throughout construction process	</a:t>
          </a:r>
        </a:p>
      </dsp:txBody>
      <dsp:txXfrm>
        <a:off x="7616157" y="1586476"/>
        <a:ext cx="2078821" cy="384865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83EAAA-E078-46B5-99B7-328741E9E2D2}">
      <dsp:nvSpPr>
        <dsp:cNvPr id="0" name=""/>
        <dsp:cNvSpPr/>
      </dsp:nvSpPr>
      <dsp:spPr>
        <a:xfrm>
          <a:off x="150040" y="676752"/>
          <a:ext cx="3427674" cy="1272382"/>
        </a:xfrm>
        <a:prstGeom prst="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kern="1200" dirty="0"/>
            <a:t>By Contractor</a:t>
          </a:r>
        </a:p>
      </dsp:txBody>
      <dsp:txXfrm>
        <a:off x="698468" y="676752"/>
        <a:ext cx="2879246" cy="1272382"/>
      </dsp:txXfrm>
    </dsp:sp>
    <dsp:sp modelId="{C16C521F-3EA0-4838-B665-2B020BB8779C}">
      <dsp:nvSpPr>
        <dsp:cNvPr id="0" name=""/>
        <dsp:cNvSpPr/>
      </dsp:nvSpPr>
      <dsp:spPr>
        <a:xfrm>
          <a:off x="150040" y="1949135"/>
          <a:ext cx="3427674" cy="1272382"/>
        </a:xfrm>
        <a:prstGeom prst="rect">
          <a:avLst/>
        </a:prstGeom>
        <a:solidFill>
          <a:schemeClr val="accent5">
            <a:tint val="40000"/>
            <a:alpha val="90000"/>
            <a:hueOff val="-4665054"/>
            <a:satOff val="10304"/>
            <a:lumOff val="1185"/>
            <a:alphaOff val="0"/>
          </a:schemeClr>
        </a:solidFill>
        <a:ln w="9525" cap="flat" cmpd="sng" algn="ctr">
          <a:solidFill>
            <a:schemeClr val="accent5">
              <a:tint val="40000"/>
              <a:alpha val="90000"/>
              <a:hueOff val="-4665054"/>
              <a:satOff val="10304"/>
              <a:lumOff val="1185"/>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0" tIns="106680" rIns="106680" bIns="106680" numCol="1" spcCol="1270" anchor="ctr" anchorCtr="0">
          <a:noAutofit/>
        </a:bodyPr>
        <a:lstStyle/>
        <a:p>
          <a:pPr marL="0" lvl="0" indent="0" algn="l" defTabSz="666750">
            <a:lnSpc>
              <a:spcPct val="90000"/>
            </a:lnSpc>
            <a:spcBef>
              <a:spcPct val="0"/>
            </a:spcBef>
            <a:spcAft>
              <a:spcPct val="35000"/>
            </a:spcAft>
            <a:buNone/>
          </a:pPr>
          <a:r>
            <a:rPr lang="en-US" sz="1500" kern="1200" dirty="0"/>
            <a:t>Determine if procedures &amp; materials incorporated…are indeed producing required quality…</a:t>
          </a:r>
        </a:p>
      </dsp:txBody>
      <dsp:txXfrm>
        <a:off x="698468" y="1949135"/>
        <a:ext cx="2879246" cy="1272382"/>
      </dsp:txXfrm>
    </dsp:sp>
    <dsp:sp modelId="{B0B71884-C800-4796-9F97-F2D6409C40A1}">
      <dsp:nvSpPr>
        <dsp:cNvPr id="0" name=""/>
        <dsp:cNvSpPr/>
      </dsp:nvSpPr>
      <dsp:spPr>
        <a:xfrm>
          <a:off x="0" y="368875"/>
          <a:ext cx="1271746" cy="1271746"/>
        </a:xfrm>
        <a:prstGeom prst="ellipse">
          <a:avLst/>
        </a:prstGeom>
        <a:solidFill>
          <a:schemeClr val="accent5">
            <a:lumMod val="40000"/>
            <a:lumOff val="6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ysClr val="windowText" lastClr="000000"/>
              </a:solidFill>
            </a:rPr>
            <a:t>QC Testing</a:t>
          </a:r>
        </a:p>
      </dsp:txBody>
      <dsp:txXfrm>
        <a:off x="186243" y="555118"/>
        <a:ext cx="899260" cy="899260"/>
      </dsp:txXfrm>
    </dsp:sp>
    <dsp:sp modelId="{45F9C1B9-6907-4A49-9A90-DB6CF340AB91}">
      <dsp:nvSpPr>
        <dsp:cNvPr id="0" name=""/>
        <dsp:cNvSpPr/>
      </dsp:nvSpPr>
      <dsp:spPr>
        <a:xfrm>
          <a:off x="4849461" y="676752"/>
          <a:ext cx="3427674" cy="1272382"/>
        </a:xfrm>
        <a:prstGeom prst="rect">
          <a:avLst/>
        </a:prstGeom>
        <a:solidFill>
          <a:schemeClr val="accent5">
            <a:tint val="40000"/>
            <a:alpha val="90000"/>
            <a:hueOff val="-9330108"/>
            <a:satOff val="20608"/>
            <a:lumOff val="2370"/>
            <a:alphaOff val="0"/>
          </a:schemeClr>
        </a:solidFill>
        <a:ln w="9525" cap="flat" cmpd="sng" algn="ctr">
          <a:solidFill>
            <a:schemeClr val="accent5">
              <a:tint val="40000"/>
              <a:alpha val="90000"/>
              <a:hueOff val="-9330108"/>
              <a:satOff val="20608"/>
              <a:lumOff val="237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0"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t>By Government</a:t>
          </a:r>
        </a:p>
      </dsp:txBody>
      <dsp:txXfrm>
        <a:off x="5397889" y="676752"/>
        <a:ext cx="2879246" cy="1272382"/>
      </dsp:txXfrm>
    </dsp:sp>
    <dsp:sp modelId="{D7D9188E-C2F0-404C-A35C-44C2E7E4C4B9}">
      <dsp:nvSpPr>
        <dsp:cNvPr id="0" name=""/>
        <dsp:cNvSpPr/>
      </dsp:nvSpPr>
      <dsp:spPr>
        <a:xfrm>
          <a:off x="4849461" y="1949135"/>
          <a:ext cx="3427674" cy="1272382"/>
        </a:xfrm>
        <a:prstGeom prst="rect">
          <a:avLst/>
        </a:prstGeom>
        <a:solidFill>
          <a:schemeClr val="accent5">
            <a:tint val="40000"/>
            <a:alpha val="90000"/>
            <a:hueOff val="-13995161"/>
            <a:satOff val="30912"/>
            <a:lumOff val="3555"/>
            <a:alphaOff val="0"/>
          </a:schemeClr>
        </a:solidFill>
        <a:ln w="9525" cap="flat" cmpd="sng" algn="ctr">
          <a:solidFill>
            <a:schemeClr val="accent5">
              <a:tint val="40000"/>
              <a:alpha val="90000"/>
              <a:hueOff val="-13995161"/>
              <a:satOff val="30912"/>
              <a:lumOff val="3555"/>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0" tIns="99568" rIns="99568" bIns="99568" numCol="1" spcCol="1270" anchor="ctr" anchorCtr="0">
          <a:noAutofit/>
        </a:bodyPr>
        <a:lstStyle/>
        <a:p>
          <a:pPr marL="0" lvl="0" indent="0" algn="l" defTabSz="622300">
            <a:lnSpc>
              <a:spcPct val="90000"/>
            </a:lnSpc>
            <a:spcBef>
              <a:spcPct val="0"/>
            </a:spcBef>
            <a:spcAft>
              <a:spcPct val="35000"/>
            </a:spcAft>
            <a:buNone/>
          </a:pPr>
          <a:r>
            <a:rPr lang="en-US" sz="1400" kern="1200" dirty="0"/>
            <a:t>Verification that QC tests and procedures…are adequate to produce the required quality…</a:t>
          </a:r>
        </a:p>
        <a:p>
          <a:pPr marL="0" lvl="0" indent="0" algn="l" defTabSz="622300">
            <a:lnSpc>
              <a:spcPct val="90000"/>
            </a:lnSpc>
            <a:spcBef>
              <a:spcPct val="0"/>
            </a:spcBef>
            <a:spcAft>
              <a:spcPct val="35000"/>
            </a:spcAft>
            <a:buNone/>
          </a:pPr>
          <a:r>
            <a:rPr lang="en-US" sz="1400" kern="1200" dirty="0">
              <a:solidFill>
                <a:srgbClr val="FF0000"/>
              </a:solidFill>
            </a:rPr>
            <a:t>Unannounced</a:t>
          </a:r>
        </a:p>
      </dsp:txBody>
      <dsp:txXfrm>
        <a:off x="5397889" y="1949135"/>
        <a:ext cx="2879246" cy="1272382"/>
      </dsp:txXfrm>
    </dsp:sp>
    <dsp:sp modelId="{24AD0F6E-899C-4DE2-ABC0-5D5459BA8078}">
      <dsp:nvSpPr>
        <dsp:cNvPr id="0" name=""/>
        <dsp:cNvSpPr/>
      </dsp:nvSpPr>
      <dsp:spPr>
        <a:xfrm>
          <a:off x="4575819" y="391741"/>
          <a:ext cx="1271746" cy="1271746"/>
        </a:xfrm>
        <a:prstGeom prst="ellipse">
          <a:avLst/>
        </a:prstGeom>
        <a:solidFill>
          <a:srgbClr val="92D05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ysClr val="windowText" lastClr="000000"/>
              </a:solidFill>
            </a:rPr>
            <a:t>QA Testing</a:t>
          </a:r>
        </a:p>
      </dsp:txBody>
      <dsp:txXfrm>
        <a:off x="4762062" y="577984"/>
        <a:ext cx="899260" cy="89926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26FFAD-D69C-436D-8D23-721D5395F314}">
      <dsp:nvSpPr>
        <dsp:cNvPr id="0" name=""/>
        <dsp:cNvSpPr/>
      </dsp:nvSpPr>
      <dsp:spPr>
        <a:xfrm>
          <a:off x="874394" y="0"/>
          <a:ext cx="9909809" cy="3611034"/>
        </a:xfrm>
        <a:prstGeom prst="rightArrow">
          <a:avLst/>
        </a:prstGeom>
        <a:gradFill rotWithShape="0">
          <a:gsLst>
            <a:gs pos="0">
              <a:schemeClr val="accent4">
                <a:tint val="40000"/>
                <a:hueOff val="0"/>
                <a:satOff val="0"/>
                <a:lumOff val="0"/>
                <a:alphaOff val="0"/>
                <a:shade val="51000"/>
                <a:satMod val="130000"/>
              </a:schemeClr>
            </a:gs>
            <a:gs pos="80000">
              <a:schemeClr val="accent4">
                <a:tint val="40000"/>
                <a:hueOff val="0"/>
                <a:satOff val="0"/>
                <a:lumOff val="0"/>
                <a:alphaOff val="0"/>
                <a:shade val="93000"/>
                <a:satMod val="130000"/>
              </a:schemeClr>
            </a:gs>
            <a:gs pos="100000">
              <a:schemeClr val="accent4">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D4EA4C9-F536-4FA6-9E93-146BF0529EAD}">
      <dsp:nvSpPr>
        <dsp:cNvPr id="0" name=""/>
        <dsp:cNvSpPr/>
      </dsp:nvSpPr>
      <dsp:spPr>
        <a:xfrm>
          <a:off x="6964" y="1083310"/>
          <a:ext cx="2477335" cy="1444413"/>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Design &amp; Solicitation</a:t>
          </a:r>
        </a:p>
      </dsp:txBody>
      <dsp:txXfrm>
        <a:off x="77474" y="1153820"/>
        <a:ext cx="2336315" cy="1303393"/>
      </dsp:txXfrm>
    </dsp:sp>
    <dsp:sp modelId="{931FE114-6876-4896-BFEE-5AA2E7B45767}">
      <dsp:nvSpPr>
        <dsp:cNvPr id="0" name=""/>
        <dsp:cNvSpPr/>
      </dsp:nvSpPr>
      <dsp:spPr>
        <a:xfrm>
          <a:off x="2720261" y="1083310"/>
          <a:ext cx="894226" cy="1444413"/>
        </a:xfrm>
        <a:prstGeom prst="roundRect">
          <a:avLst/>
        </a:prstGeom>
        <a:gradFill rotWithShape="0">
          <a:gsLst>
            <a:gs pos="0">
              <a:schemeClr val="accent4">
                <a:hueOff val="2119932"/>
                <a:satOff val="16732"/>
                <a:lumOff val="-8392"/>
                <a:alphaOff val="0"/>
                <a:shade val="51000"/>
                <a:satMod val="130000"/>
              </a:schemeClr>
            </a:gs>
            <a:gs pos="80000">
              <a:schemeClr val="accent4">
                <a:hueOff val="2119932"/>
                <a:satOff val="16732"/>
                <a:lumOff val="-8392"/>
                <a:alphaOff val="0"/>
                <a:shade val="93000"/>
                <a:satMod val="130000"/>
              </a:schemeClr>
            </a:gs>
            <a:gs pos="100000">
              <a:schemeClr val="accent4">
                <a:hueOff val="2119932"/>
                <a:satOff val="16732"/>
                <a:lumOff val="-839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Award</a:t>
          </a:r>
        </a:p>
      </dsp:txBody>
      <dsp:txXfrm>
        <a:off x="2763914" y="1126963"/>
        <a:ext cx="806920" cy="1357107"/>
      </dsp:txXfrm>
    </dsp:sp>
    <dsp:sp modelId="{0EA881E7-D995-485E-AD85-E5DC27CBB799}">
      <dsp:nvSpPr>
        <dsp:cNvPr id="0" name=""/>
        <dsp:cNvSpPr/>
      </dsp:nvSpPr>
      <dsp:spPr>
        <a:xfrm>
          <a:off x="3850449" y="1083310"/>
          <a:ext cx="1152592" cy="1444413"/>
        </a:xfrm>
        <a:prstGeom prst="roundRect">
          <a:avLst/>
        </a:prstGeom>
        <a:gradFill rotWithShape="0">
          <a:gsLst>
            <a:gs pos="0">
              <a:schemeClr val="accent4">
                <a:hueOff val="4239863"/>
                <a:satOff val="33464"/>
                <a:lumOff val="-16784"/>
                <a:alphaOff val="0"/>
                <a:shade val="51000"/>
                <a:satMod val="130000"/>
              </a:schemeClr>
            </a:gs>
            <a:gs pos="80000">
              <a:schemeClr val="accent4">
                <a:hueOff val="4239863"/>
                <a:satOff val="33464"/>
                <a:lumOff val="-16784"/>
                <a:alphaOff val="0"/>
                <a:shade val="93000"/>
                <a:satMod val="130000"/>
              </a:schemeClr>
            </a:gs>
            <a:gs pos="100000">
              <a:schemeClr val="accent4">
                <a:hueOff val="4239863"/>
                <a:satOff val="33464"/>
                <a:lumOff val="-1678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Start</a:t>
          </a:r>
        </a:p>
      </dsp:txBody>
      <dsp:txXfrm>
        <a:off x="3906714" y="1139575"/>
        <a:ext cx="1040062" cy="1331883"/>
      </dsp:txXfrm>
    </dsp:sp>
    <dsp:sp modelId="{EC9AD36C-3C05-485A-BBCF-FC3258C05F6A}">
      <dsp:nvSpPr>
        <dsp:cNvPr id="0" name=""/>
        <dsp:cNvSpPr/>
      </dsp:nvSpPr>
      <dsp:spPr>
        <a:xfrm>
          <a:off x="5239002" y="1083310"/>
          <a:ext cx="3497579" cy="1444413"/>
        </a:xfrm>
        <a:prstGeom prst="roundRect">
          <a:avLst/>
        </a:prstGeom>
        <a:gradFill rotWithShape="0">
          <a:gsLst>
            <a:gs pos="0">
              <a:schemeClr val="accent4">
                <a:hueOff val="6359795"/>
                <a:satOff val="50196"/>
                <a:lumOff val="-25177"/>
                <a:alphaOff val="0"/>
                <a:shade val="51000"/>
                <a:satMod val="130000"/>
              </a:schemeClr>
            </a:gs>
            <a:gs pos="80000">
              <a:schemeClr val="accent4">
                <a:hueOff val="6359795"/>
                <a:satOff val="50196"/>
                <a:lumOff val="-25177"/>
                <a:alphaOff val="0"/>
                <a:shade val="93000"/>
                <a:satMod val="130000"/>
              </a:schemeClr>
            </a:gs>
            <a:gs pos="100000">
              <a:schemeClr val="accent4">
                <a:hueOff val="6359795"/>
                <a:satOff val="50196"/>
                <a:lumOff val="-2517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a:t>
          </a:r>
        </a:p>
      </dsp:txBody>
      <dsp:txXfrm>
        <a:off x="5309512" y="1153820"/>
        <a:ext cx="3356559" cy="1303393"/>
      </dsp:txXfrm>
    </dsp:sp>
    <dsp:sp modelId="{BAF40E6B-2D77-4F04-BFEC-AA2FB49547AC}">
      <dsp:nvSpPr>
        <dsp:cNvPr id="0" name=""/>
        <dsp:cNvSpPr/>
      </dsp:nvSpPr>
      <dsp:spPr>
        <a:xfrm>
          <a:off x="8972543" y="1083310"/>
          <a:ext cx="1060081" cy="1444413"/>
        </a:xfrm>
        <a:prstGeom prst="roundRect">
          <a:avLst/>
        </a:prstGeom>
        <a:gradFill rotWithShape="0">
          <a:gsLst>
            <a:gs pos="0">
              <a:schemeClr val="accent4">
                <a:hueOff val="8479727"/>
                <a:satOff val="66928"/>
                <a:lumOff val="-33569"/>
                <a:alphaOff val="0"/>
                <a:shade val="51000"/>
                <a:satMod val="130000"/>
              </a:schemeClr>
            </a:gs>
            <a:gs pos="80000">
              <a:schemeClr val="accent4">
                <a:hueOff val="8479727"/>
                <a:satOff val="66928"/>
                <a:lumOff val="-33569"/>
                <a:alphaOff val="0"/>
                <a:shade val="93000"/>
                <a:satMod val="130000"/>
              </a:schemeClr>
            </a:gs>
            <a:gs pos="100000">
              <a:schemeClr val="accent4">
                <a:hueOff val="8479727"/>
                <a:satOff val="66928"/>
                <a:lumOff val="-3356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Construction Complete</a:t>
          </a:r>
        </a:p>
      </dsp:txBody>
      <dsp:txXfrm>
        <a:off x="9024292" y="1135059"/>
        <a:ext cx="956583" cy="1340915"/>
      </dsp:txXfrm>
    </dsp:sp>
    <dsp:sp modelId="{B418D6CC-7CC1-4419-BECD-14CAC631F12A}">
      <dsp:nvSpPr>
        <dsp:cNvPr id="0" name=""/>
        <dsp:cNvSpPr/>
      </dsp:nvSpPr>
      <dsp:spPr>
        <a:xfrm>
          <a:off x="10275551" y="1090301"/>
          <a:ext cx="1383047" cy="1444413"/>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Turnover</a:t>
          </a:r>
        </a:p>
      </dsp:txBody>
      <dsp:txXfrm>
        <a:off x="10343066" y="1157816"/>
        <a:ext cx="1248017" cy="130938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2104D-B753-4828-B048-F8B7547DA460}">
      <dsp:nvSpPr>
        <dsp:cNvPr id="0" name=""/>
        <dsp:cNvSpPr/>
      </dsp:nvSpPr>
      <dsp:spPr>
        <a:xfrm>
          <a:off x="4534" y="15839"/>
          <a:ext cx="2726764" cy="892800"/>
        </a:xfrm>
        <a:prstGeom prst="rect">
          <a:avLst/>
        </a:prstGeom>
        <a:solidFill>
          <a:schemeClr val="accent3"/>
        </a:solidFill>
        <a:ln w="9525" cap="flat" cmpd="sng" algn="ctr">
          <a:no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cap="none" spc="0">
              <a:ln/>
              <a:solidFill>
                <a:sysClr val="windowText" lastClr="000000"/>
              </a:solidFill>
              <a:effectLst/>
              <a:latin typeface="Arial"/>
              <a:ea typeface="+mn-ea"/>
              <a:cs typeface="+mn-cs"/>
            </a:rPr>
            <a:t>Red</a:t>
          </a:r>
          <a:r>
            <a:rPr lang="en-US" sz="2400" b="1" kern="1200" cap="none" spc="0">
              <a:ln/>
              <a:solidFill>
                <a:sysClr val="windowText" lastClr="000000"/>
              </a:solidFill>
              <a:effectLst/>
            </a:rPr>
            <a:t> </a:t>
          </a:r>
          <a:r>
            <a:rPr lang="en-US" sz="2400" b="1" kern="1200" cap="none" spc="0">
              <a:ln/>
              <a:solidFill>
                <a:sysClr val="windowText" lastClr="000000"/>
              </a:solidFill>
              <a:effectLst/>
              <a:latin typeface="Arial"/>
              <a:ea typeface="+mn-ea"/>
              <a:cs typeface="+mn-cs"/>
            </a:rPr>
            <a:t>zone</a:t>
          </a:r>
          <a:r>
            <a:rPr lang="en-US" sz="2400" b="1" kern="1200" cap="none" spc="0">
              <a:ln/>
              <a:solidFill>
                <a:sysClr val="windowText" lastClr="000000"/>
              </a:solidFill>
              <a:effectLst/>
            </a:rPr>
            <a:t> </a:t>
          </a:r>
          <a:r>
            <a:rPr lang="en-US" sz="2400" b="1" kern="1200" cap="none" spc="0">
              <a:ln/>
              <a:solidFill>
                <a:sysClr val="windowText" lastClr="000000"/>
              </a:solidFill>
              <a:effectLst/>
              <a:latin typeface="Arial"/>
              <a:ea typeface="+mn-ea"/>
              <a:cs typeface="+mn-cs"/>
            </a:rPr>
            <a:t>meeting</a:t>
          </a:r>
          <a:endParaRPr lang="en-US" sz="2400" b="1" kern="1200" cap="none" spc="0" dirty="0">
            <a:ln/>
            <a:solidFill>
              <a:sysClr val="windowText" lastClr="000000"/>
            </a:solidFill>
            <a:effectLst/>
            <a:latin typeface="Arial"/>
            <a:ea typeface="+mn-ea"/>
            <a:cs typeface="+mn-cs"/>
          </a:endParaRPr>
        </a:p>
      </dsp:txBody>
      <dsp:txXfrm>
        <a:off x="4534" y="15839"/>
        <a:ext cx="2726764" cy="892800"/>
      </dsp:txXfrm>
    </dsp:sp>
    <dsp:sp modelId="{A51D2C19-D123-4B70-8A7E-58308B92220F}">
      <dsp:nvSpPr>
        <dsp:cNvPr id="0" name=""/>
        <dsp:cNvSpPr/>
      </dsp:nvSpPr>
      <dsp:spPr>
        <a:xfrm>
          <a:off x="42041" y="908640"/>
          <a:ext cx="2651751" cy="1361520"/>
        </a:xfrm>
        <a:prstGeom prst="rect">
          <a:avLst/>
        </a:prstGeom>
        <a:solidFill>
          <a:schemeClr val="accent3">
            <a:lumMod val="40000"/>
            <a:lumOff val="6000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t>Establish turnover procedures with all stake holders</a:t>
          </a:r>
        </a:p>
        <a:p>
          <a:pPr marL="114300" lvl="1" indent="-114300" algn="l" defTabSz="622300">
            <a:lnSpc>
              <a:spcPct val="90000"/>
            </a:lnSpc>
            <a:spcBef>
              <a:spcPct val="0"/>
            </a:spcBef>
            <a:spcAft>
              <a:spcPct val="15000"/>
            </a:spcAft>
            <a:buChar char="•"/>
          </a:pPr>
          <a:r>
            <a:rPr lang="en-US" sz="1400" kern="1200" dirty="0"/>
            <a:t>Can involve inspections and multiple meetings</a:t>
          </a:r>
        </a:p>
      </dsp:txBody>
      <dsp:txXfrm>
        <a:off x="42041" y="908640"/>
        <a:ext cx="2651751" cy="1361520"/>
      </dsp:txXfrm>
    </dsp:sp>
    <dsp:sp modelId="{36BAC03D-8C57-4E68-8ECE-B001BAA94741}">
      <dsp:nvSpPr>
        <dsp:cNvPr id="0" name=""/>
        <dsp:cNvSpPr/>
      </dsp:nvSpPr>
      <dsp:spPr>
        <a:xfrm>
          <a:off x="3113046" y="15839"/>
          <a:ext cx="2726764" cy="892800"/>
        </a:xfrm>
        <a:prstGeom prst="rect">
          <a:avLst/>
        </a:prstGeom>
        <a:solidFill>
          <a:srgbClr val="FF6600"/>
        </a:solidFill>
        <a:ln w="9525" cap="flat" cmpd="sng" algn="ctr">
          <a:no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cap="none" spc="0">
              <a:ln/>
              <a:solidFill>
                <a:sysClr val="windowText" lastClr="000000"/>
              </a:solidFill>
              <a:effectLst/>
              <a:latin typeface="Arial"/>
              <a:ea typeface="+mn-ea"/>
              <a:cs typeface="+mn-cs"/>
            </a:rPr>
            <a:t>Commissioning</a:t>
          </a:r>
          <a:endParaRPr lang="en-US" sz="2400" b="1" kern="1200" cap="none" spc="0" dirty="0">
            <a:ln/>
            <a:solidFill>
              <a:sysClr val="windowText" lastClr="000000"/>
            </a:solidFill>
            <a:effectLst/>
            <a:latin typeface="Arial"/>
            <a:ea typeface="+mn-ea"/>
            <a:cs typeface="+mn-cs"/>
          </a:endParaRPr>
        </a:p>
      </dsp:txBody>
      <dsp:txXfrm>
        <a:off x="3113046" y="15839"/>
        <a:ext cx="2726764" cy="892800"/>
      </dsp:txXfrm>
    </dsp:sp>
    <dsp:sp modelId="{172D0FD7-4347-4D66-A0A8-7DCCAF3BC01B}">
      <dsp:nvSpPr>
        <dsp:cNvPr id="0" name=""/>
        <dsp:cNvSpPr/>
      </dsp:nvSpPr>
      <dsp:spPr>
        <a:xfrm>
          <a:off x="3150553" y="908640"/>
          <a:ext cx="2651751" cy="1361520"/>
        </a:xfrm>
        <a:prstGeom prst="rect">
          <a:avLst/>
        </a:prstGeom>
        <a:solidFill>
          <a:srgbClr val="FFCC66">
            <a:alpha val="89804"/>
          </a:srgbClr>
        </a:solidFill>
        <a:ln w="9525" cap="flat" cmpd="sng" algn="ctr">
          <a:solidFill>
            <a:schemeClr val="accent5">
              <a:tint val="40000"/>
              <a:alpha val="90000"/>
              <a:hueOff val="-4665054"/>
              <a:satOff val="10304"/>
              <a:lumOff val="118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t>Test &amp; balancing equipment/ commissioning report</a:t>
          </a:r>
        </a:p>
        <a:p>
          <a:pPr marL="114300" lvl="1" indent="-114300" algn="l" defTabSz="622300">
            <a:lnSpc>
              <a:spcPct val="90000"/>
            </a:lnSpc>
            <a:spcBef>
              <a:spcPct val="0"/>
            </a:spcBef>
            <a:spcAft>
              <a:spcPct val="15000"/>
            </a:spcAft>
            <a:buChar char="•"/>
          </a:pPr>
          <a:r>
            <a:rPr lang="en-US" sz="1400" kern="1200" dirty="0"/>
            <a:t>Usually, period rather than meeting</a:t>
          </a:r>
        </a:p>
        <a:p>
          <a:pPr marL="114300" lvl="1" indent="-114300" algn="l" defTabSz="622300">
            <a:lnSpc>
              <a:spcPct val="90000"/>
            </a:lnSpc>
            <a:spcBef>
              <a:spcPct val="0"/>
            </a:spcBef>
            <a:spcAft>
              <a:spcPct val="15000"/>
            </a:spcAft>
            <a:buChar char="•"/>
          </a:pPr>
          <a:r>
            <a:rPr lang="en-US" sz="1400" kern="1200" dirty="0"/>
            <a:t>Hosted by Commissioning Agent</a:t>
          </a:r>
        </a:p>
      </dsp:txBody>
      <dsp:txXfrm>
        <a:off x="3150553" y="908640"/>
        <a:ext cx="2651751" cy="1361520"/>
      </dsp:txXfrm>
    </dsp:sp>
    <dsp:sp modelId="{BB6166AA-30C8-43A5-8991-82154081FDF7}">
      <dsp:nvSpPr>
        <dsp:cNvPr id="0" name=""/>
        <dsp:cNvSpPr/>
      </dsp:nvSpPr>
      <dsp:spPr>
        <a:xfrm>
          <a:off x="6221558" y="15839"/>
          <a:ext cx="2726764" cy="892800"/>
        </a:xfrm>
        <a:prstGeom prst="rect">
          <a:avLst/>
        </a:prstGeom>
        <a:solidFill>
          <a:srgbClr val="7030A0"/>
        </a:solidFill>
        <a:ln w="9525" cap="flat" cmpd="sng" algn="ctr">
          <a:no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cap="none" spc="0" dirty="0">
              <a:ln/>
              <a:solidFill>
                <a:schemeClr val="tx1"/>
              </a:solidFill>
              <a:effectLst/>
              <a:latin typeface="Arial"/>
              <a:ea typeface="+mn-ea"/>
              <a:cs typeface="+mn-cs"/>
            </a:rPr>
            <a:t>QC Punch-out</a:t>
          </a:r>
          <a:endParaRPr lang="en-US" sz="2400" b="1" kern="1200" cap="none" spc="0" dirty="0">
            <a:ln/>
            <a:solidFill>
              <a:sysClr val="windowText" lastClr="000000"/>
            </a:solidFill>
            <a:effectLst/>
            <a:latin typeface="Arial"/>
            <a:ea typeface="+mn-ea"/>
            <a:cs typeface="+mn-cs"/>
          </a:endParaRPr>
        </a:p>
      </dsp:txBody>
      <dsp:txXfrm>
        <a:off x="6221558" y="15839"/>
        <a:ext cx="2726764" cy="892800"/>
      </dsp:txXfrm>
    </dsp:sp>
    <dsp:sp modelId="{2AC12DDC-44F4-4566-9892-58B429250B55}">
      <dsp:nvSpPr>
        <dsp:cNvPr id="0" name=""/>
        <dsp:cNvSpPr/>
      </dsp:nvSpPr>
      <dsp:spPr>
        <a:xfrm>
          <a:off x="6259065" y="908640"/>
          <a:ext cx="2651751" cy="1361520"/>
        </a:xfrm>
        <a:prstGeom prst="rect">
          <a:avLst/>
        </a:prstGeom>
        <a:solidFill>
          <a:srgbClr val="F1C4F8">
            <a:alpha val="89804"/>
          </a:srgbClr>
        </a:solidFill>
        <a:ln w="9525" cap="flat" cmpd="sng" algn="ctr">
          <a:solidFill>
            <a:schemeClr val="accent5">
              <a:tint val="40000"/>
              <a:alpha val="90000"/>
              <a:hueOff val="-9330108"/>
              <a:satOff val="20608"/>
              <a:lumOff val="237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t>Lead by CQCSM</a:t>
          </a:r>
        </a:p>
        <a:p>
          <a:pPr marL="114300" lvl="1" indent="-114300" algn="l" defTabSz="622300">
            <a:lnSpc>
              <a:spcPct val="90000"/>
            </a:lnSpc>
            <a:spcBef>
              <a:spcPct val="0"/>
            </a:spcBef>
            <a:spcAft>
              <a:spcPct val="15000"/>
            </a:spcAft>
            <a:buChar char="•"/>
          </a:pPr>
          <a:r>
            <a:rPr lang="en-US" sz="1400" kern="1200"/>
            <a:t>QC develops punch list</a:t>
          </a:r>
          <a:endParaRPr lang="en-US" sz="1400" kern="1200" dirty="0"/>
        </a:p>
        <a:p>
          <a:pPr marL="114300" lvl="1" indent="-114300" algn="l" defTabSz="622300">
            <a:lnSpc>
              <a:spcPct val="90000"/>
            </a:lnSpc>
            <a:spcBef>
              <a:spcPct val="0"/>
            </a:spcBef>
            <a:spcAft>
              <a:spcPct val="15000"/>
            </a:spcAft>
            <a:buChar char="•"/>
          </a:pPr>
          <a:r>
            <a:rPr lang="en-US" sz="1400" kern="1200" dirty="0"/>
            <a:t>Punch list with remaining open items brough to Pre-Final Inspection</a:t>
          </a:r>
        </a:p>
      </dsp:txBody>
      <dsp:txXfrm>
        <a:off x="6259065" y="908640"/>
        <a:ext cx="2651751" cy="1361520"/>
      </dsp:txXfrm>
    </dsp:sp>
    <dsp:sp modelId="{3E921810-051F-4AD1-95D4-48368A96799D}">
      <dsp:nvSpPr>
        <dsp:cNvPr id="0" name=""/>
        <dsp:cNvSpPr/>
      </dsp:nvSpPr>
      <dsp:spPr>
        <a:xfrm>
          <a:off x="9330070" y="15839"/>
          <a:ext cx="2726764" cy="892800"/>
        </a:xfrm>
        <a:prstGeom prst="rect">
          <a:avLst/>
        </a:prstGeom>
        <a:solidFill>
          <a:schemeClr val="bg1"/>
        </a:solidFill>
        <a:ln w="9525" cap="flat" cmpd="sng" algn="ctr">
          <a:no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cap="none" spc="0" dirty="0">
              <a:ln/>
              <a:solidFill>
                <a:schemeClr val="tx1"/>
              </a:solidFill>
              <a:effectLst/>
              <a:latin typeface="Arial"/>
              <a:ea typeface="+mn-ea"/>
              <a:cs typeface="+mn-cs"/>
            </a:rPr>
            <a:t>Pre-Final Inspection</a:t>
          </a:r>
          <a:endParaRPr lang="en-US" sz="2400" b="1" kern="1200" cap="none" spc="0" dirty="0">
            <a:ln/>
            <a:solidFill>
              <a:schemeClr val="tx1"/>
            </a:solidFill>
            <a:effectLst/>
          </a:endParaRPr>
        </a:p>
      </dsp:txBody>
      <dsp:txXfrm>
        <a:off x="9330070" y="15839"/>
        <a:ext cx="2726764" cy="892800"/>
      </dsp:txXfrm>
    </dsp:sp>
    <dsp:sp modelId="{503896CF-64E0-41CD-8AB3-F8D1B01B9408}">
      <dsp:nvSpPr>
        <dsp:cNvPr id="0" name=""/>
        <dsp:cNvSpPr/>
      </dsp:nvSpPr>
      <dsp:spPr>
        <a:xfrm>
          <a:off x="9367577" y="908640"/>
          <a:ext cx="2651751" cy="1361520"/>
        </a:xfrm>
        <a:prstGeom prst="rect">
          <a:avLst/>
        </a:prstGeom>
        <a:solidFill>
          <a:schemeClr val="bg2">
            <a:alpha val="90000"/>
          </a:schemeClr>
        </a:solidFill>
        <a:ln w="9525" cap="flat" cmpd="sng" algn="ctr">
          <a:solidFill>
            <a:schemeClr val="accent5">
              <a:tint val="40000"/>
              <a:alpha val="90000"/>
              <a:hueOff val="-13995161"/>
              <a:satOff val="30912"/>
              <a:lumOff val="355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t>Lead by CQCSM – Contractor / Gov’t inspection</a:t>
          </a:r>
        </a:p>
        <a:p>
          <a:pPr marL="114300" lvl="1" indent="-114300" algn="l" defTabSz="622300">
            <a:lnSpc>
              <a:spcPct val="90000"/>
            </a:lnSpc>
            <a:spcBef>
              <a:spcPct val="0"/>
            </a:spcBef>
            <a:spcAft>
              <a:spcPct val="15000"/>
            </a:spcAft>
            <a:buChar char="•"/>
          </a:pPr>
          <a:r>
            <a:rPr lang="en-US" sz="1400" kern="1200" dirty="0"/>
            <a:t>CQCSM keeps record of deficiencies found</a:t>
          </a:r>
        </a:p>
        <a:p>
          <a:pPr marL="114300" lvl="1" indent="-114300" algn="l" defTabSz="622300">
            <a:lnSpc>
              <a:spcPct val="90000"/>
            </a:lnSpc>
            <a:spcBef>
              <a:spcPct val="0"/>
            </a:spcBef>
            <a:spcAft>
              <a:spcPct val="15000"/>
            </a:spcAft>
            <a:buChar char="•"/>
          </a:pPr>
          <a:r>
            <a:rPr lang="en-US" sz="1400" kern="1200" dirty="0"/>
            <a:t>Deficiencies entered in RMS </a:t>
          </a:r>
        </a:p>
      </dsp:txBody>
      <dsp:txXfrm>
        <a:off x="9367577" y="908640"/>
        <a:ext cx="2651751" cy="136152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2104D-B753-4828-B048-F8B7547DA460}">
      <dsp:nvSpPr>
        <dsp:cNvPr id="0" name=""/>
        <dsp:cNvSpPr/>
      </dsp:nvSpPr>
      <dsp:spPr>
        <a:xfrm>
          <a:off x="4492" y="286692"/>
          <a:ext cx="2701171" cy="1080468"/>
        </a:xfrm>
        <a:prstGeom prst="rect">
          <a:avLst/>
        </a:prstGeom>
        <a:solidFill>
          <a:srgbClr val="0070C0"/>
        </a:solidFill>
        <a:ln w="9525" cap="flat" cmpd="sng" algn="ctr">
          <a:no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cap="none" spc="0" dirty="0">
              <a:ln/>
              <a:solidFill>
                <a:schemeClr val="tx1"/>
              </a:solidFill>
              <a:effectLst/>
              <a:latin typeface="Arial"/>
              <a:ea typeface="+mn-ea"/>
              <a:cs typeface="+mn-cs"/>
            </a:rPr>
            <a:t>Correct Deficiencies</a:t>
          </a:r>
        </a:p>
      </dsp:txBody>
      <dsp:txXfrm>
        <a:off x="4492" y="286692"/>
        <a:ext cx="2701171" cy="1080468"/>
      </dsp:txXfrm>
    </dsp:sp>
    <dsp:sp modelId="{A51D2C19-D123-4B70-8A7E-58308B92220F}">
      <dsp:nvSpPr>
        <dsp:cNvPr id="0" name=""/>
        <dsp:cNvSpPr/>
      </dsp:nvSpPr>
      <dsp:spPr>
        <a:xfrm>
          <a:off x="4492" y="1353682"/>
          <a:ext cx="2701171" cy="1626745"/>
        </a:xfrm>
        <a:prstGeom prst="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t>Contractor schedules / manages fixing deficiencies recorded in RMS</a:t>
          </a:r>
        </a:p>
        <a:p>
          <a:pPr marL="171450" lvl="1" indent="-171450" algn="l" defTabSz="711200">
            <a:lnSpc>
              <a:spcPct val="90000"/>
            </a:lnSpc>
            <a:spcBef>
              <a:spcPct val="0"/>
            </a:spcBef>
            <a:spcAft>
              <a:spcPct val="15000"/>
            </a:spcAft>
            <a:buChar char="•"/>
          </a:pPr>
          <a:r>
            <a:rPr lang="en-US" sz="1600" kern="1200" dirty="0"/>
            <a:t>CQCSM verifies completion of deficiencies</a:t>
          </a:r>
        </a:p>
      </dsp:txBody>
      <dsp:txXfrm>
        <a:off x="4492" y="1353682"/>
        <a:ext cx="2701171" cy="1626745"/>
      </dsp:txXfrm>
    </dsp:sp>
    <dsp:sp modelId="{36BAC03D-8C57-4E68-8ECE-B001BAA94741}">
      <dsp:nvSpPr>
        <dsp:cNvPr id="0" name=""/>
        <dsp:cNvSpPr/>
      </dsp:nvSpPr>
      <dsp:spPr>
        <a:xfrm>
          <a:off x="3083827" y="346418"/>
          <a:ext cx="2701171" cy="1080468"/>
        </a:xfrm>
        <a:prstGeom prst="rect">
          <a:avLst/>
        </a:prstGeom>
        <a:gradFill rotWithShape="0">
          <a:gsLst>
            <a:gs pos="0">
              <a:schemeClr val="accent5">
                <a:hueOff val="-4397182"/>
                <a:satOff val="0"/>
                <a:lumOff val="4183"/>
                <a:alphaOff val="0"/>
                <a:shade val="51000"/>
                <a:satMod val="130000"/>
              </a:schemeClr>
            </a:gs>
            <a:gs pos="80000">
              <a:schemeClr val="accent5">
                <a:hueOff val="-4397182"/>
                <a:satOff val="0"/>
                <a:lumOff val="4183"/>
                <a:alphaOff val="0"/>
                <a:shade val="93000"/>
                <a:satMod val="130000"/>
              </a:schemeClr>
            </a:gs>
            <a:gs pos="100000">
              <a:schemeClr val="accent5">
                <a:hueOff val="-4397182"/>
                <a:satOff val="0"/>
                <a:lumOff val="4183"/>
                <a:alphaOff val="0"/>
                <a:shade val="94000"/>
                <a:satMod val="135000"/>
              </a:schemeClr>
            </a:gs>
          </a:gsLst>
          <a:lin ang="16200000" scaled="0"/>
        </a:gradFill>
        <a:ln w="9525" cap="flat" cmpd="sng" algn="ctr">
          <a:no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cap="none" spc="0" dirty="0">
              <a:ln/>
              <a:solidFill>
                <a:schemeClr val="tx1"/>
              </a:solidFill>
              <a:effectLst/>
              <a:latin typeface="Arial"/>
              <a:ea typeface="+mn-ea"/>
              <a:cs typeface="+mn-cs"/>
            </a:rPr>
            <a:t>Final-Inspection</a:t>
          </a:r>
        </a:p>
      </dsp:txBody>
      <dsp:txXfrm>
        <a:off x="3083827" y="346418"/>
        <a:ext cx="2701171" cy="1080468"/>
      </dsp:txXfrm>
    </dsp:sp>
    <dsp:sp modelId="{172D0FD7-4347-4D66-A0A8-7DCCAF3BC01B}">
      <dsp:nvSpPr>
        <dsp:cNvPr id="0" name=""/>
        <dsp:cNvSpPr/>
      </dsp:nvSpPr>
      <dsp:spPr>
        <a:xfrm>
          <a:off x="3083827" y="1447391"/>
          <a:ext cx="2701171" cy="1473309"/>
        </a:xfrm>
        <a:prstGeom prst="rect">
          <a:avLst/>
        </a:prstGeom>
        <a:solidFill>
          <a:schemeClr val="accent5">
            <a:tint val="40000"/>
            <a:alpha val="90000"/>
            <a:hueOff val="-4665054"/>
            <a:satOff val="10304"/>
            <a:lumOff val="1185"/>
            <a:alphaOff val="0"/>
          </a:schemeClr>
        </a:solidFill>
        <a:ln w="9525" cap="flat" cmpd="sng" algn="ctr">
          <a:solidFill>
            <a:schemeClr val="accent5">
              <a:tint val="40000"/>
              <a:alpha val="90000"/>
              <a:hueOff val="-4665054"/>
              <a:satOff val="10304"/>
              <a:lumOff val="118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t>Lead by CQCSM – Contractor / Gov’t inspection</a:t>
          </a:r>
        </a:p>
        <a:p>
          <a:pPr marL="114300" lvl="1" indent="-114300" algn="l" defTabSz="622300">
            <a:lnSpc>
              <a:spcPct val="90000"/>
            </a:lnSpc>
            <a:spcBef>
              <a:spcPct val="0"/>
            </a:spcBef>
            <a:spcAft>
              <a:spcPct val="15000"/>
            </a:spcAft>
            <a:buChar char="•"/>
          </a:pPr>
          <a:r>
            <a:rPr lang="en-US" sz="1400" kern="1200"/>
            <a:t>Based on RMS list; correction verified</a:t>
          </a:r>
          <a:endParaRPr lang="en-US" sz="1400" kern="1200" dirty="0"/>
        </a:p>
        <a:p>
          <a:pPr marL="114300" lvl="1" indent="-114300" algn="l" defTabSz="622300">
            <a:lnSpc>
              <a:spcPct val="90000"/>
            </a:lnSpc>
            <a:spcBef>
              <a:spcPct val="0"/>
            </a:spcBef>
            <a:spcAft>
              <a:spcPct val="15000"/>
            </a:spcAft>
            <a:buChar char="•"/>
          </a:pPr>
          <a:r>
            <a:rPr lang="en-US" sz="1400" kern="1200" dirty="0"/>
            <a:t>CQCSM closes items in RMS</a:t>
          </a:r>
        </a:p>
      </dsp:txBody>
      <dsp:txXfrm>
        <a:off x="3083827" y="1447391"/>
        <a:ext cx="2701171" cy="1473309"/>
      </dsp:txXfrm>
    </dsp:sp>
    <dsp:sp modelId="{18D5ECFE-D9E7-4543-9F31-AB43564DC712}">
      <dsp:nvSpPr>
        <dsp:cNvPr id="0" name=""/>
        <dsp:cNvSpPr/>
      </dsp:nvSpPr>
      <dsp:spPr>
        <a:xfrm>
          <a:off x="6163162" y="320078"/>
          <a:ext cx="2701171" cy="1080468"/>
        </a:xfrm>
        <a:prstGeom prst="rect">
          <a:avLst/>
        </a:prstGeom>
        <a:gradFill rotWithShape="0">
          <a:gsLst>
            <a:gs pos="0">
              <a:schemeClr val="accent5">
                <a:hueOff val="-8794363"/>
                <a:satOff val="0"/>
                <a:lumOff val="8366"/>
                <a:alphaOff val="0"/>
                <a:shade val="51000"/>
                <a:satMod val="130000"/>
              </a:schemeClr>
            </a:gs>
            <a:gs pos="80000">
              <a:schemeClr val="accent5">
                <a:hueOff val="-8794363"/>
                <a:satOff val="0"/>
                <a:lumOff val="8366"/>
                <a:alphaOff val="0"/>
                <a:shade val="93000"/>
                <a:satMod val="130000"/>
              </a:schemeClr>
            </a:gs>
            <a:gs pos="100000">
              <a:schemeClr val="accent5">
                <a:hueOff val="-8794363"/>
                <a:satOff val="0"/>
                <a:lumOff val="8366"/>
                <a:alphaOff val="0"/>
                <a:shade val="94000"/>
                <a:satMod val="135000"/>
              </a:schemeClr>
            </a:gs>
          </a:gsLst>
          <a:lin ang="16200000" scaled="0"/>
        </a:gradFill>
        <a:ln w="9525" cap="flat" cmpd="sng" algn="ctr">
          <a:no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cap="none" spc="0" dirty="0">
              <a:ln/>
              <a:solidFill>
                <a:schemeClr val="tx1"/>
              </a:solidFill>
              <a:effectLst/>
              <a:latin typeface="Arial"/>
              <a:ea typeface="+mn-ea"/>
              <a:cs typeface="+mn-cs"/>
            </a:rPr>
            <a:t>Turnover</a:t>
          </a:r>
        </a:p>
      </dsp:txBody>
      <dsp:txXfrm>
        <a:off x="6163162" y="320078"/>
        <a:ext cx="2701171" cy="1080468"/>
      </dsp:txXfrm>
    </dsp:sp>
    <dsp:sp modelId="{4381A66A-76DD-48C1-B4B5-A749B5A11031}">
      <dsp:nvSpPr>
        <dsp:cNvPr id="0" name=""/>
        <dsp:cNvSpPr/>
      </dsp:nvSpPr>
      <dsp:spPr>
        <a:xfrm>
          <a:off x="6163162" y="1411033"/>
          <a:ext cx="2701171" cy="1536008"/>
        </a:xfrm>
        <a:prstGeom prst="rect">
          <a:avLst/>
        </a:prstGeom>
        <a:solidFill>
          <a:schemeClr val="accent5">
            <a:tint val="40000"/>
            <a:alpha val="90000"/>
            <a:hueOff val="-9330108"/>
            <a:satOff val="20608"/>
            <a:lumOff val="2370"/>
            <a:alphaOff val="0"/>
          </a:schemeClr>
        </a:solidFill>
        <a:ln w="9525" cap="flat" cmpd="sng" algn="ctr">
          <a:solidFill>
            <a:schemeClr val="accent5">
              <a:tint val="40000"/>
              <a:alpha val="90000"/>
              <a:hueOff val="-9330108"/>
              <a:satOff val="20608"/>
              <a:lumOff val="237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t>DD1354 / Completion Cert.</a:t>
          </a:r>
        </a:p>
        <a:p>
          <a:pPr marL="114300" lvl="1" indent="-114300" algn="l" defTabSz="622300">
            <a:lnSpc>
              <a:spcPct val="90000"/>
            </a:lnSpc>
            <a:spcBef>
              <a:spcPct val="0"/>
            </a:spcBef>
            <a:spcAft>
              <a:spcPct val="15000"/>
            </a:spcAft>
            <a:buChar char="•"/>
          </a:pPr>
          <a:r>
            <a:rPr lang="en-US" sz="1400" kern="1200"/>
            <a:t>One Meeting – Start Warranty</a:t>
          </a:r>
          <a:endParaRPr lang="en-US" sz="1400" kern="1200" dirty="0"/>
        </a:p>
        <a:p>
          <a:pPr marL="114300" lvl="1" indent="-114300" algn="l" defTabSz="622300">
            <a:lnSpc>
              <a:spcPct val="90000"/>
            </a:lnSpc>
            <a:spcBef>
              <a:spcPct val="0"/>
            </a:spcBef>
            <a:spcAft>
              <a:spcPct val="15000"/>
            </a:spcAft>
            <a:buChar char="•"/>
          </a:pPr>
          <a:r>
            <a:rPr lang="en-US" sz="1400" kern="1200" dirty="0"/>
            <a:t>Hosted by COR / Garrison</a:t>
          </a:r>
        </a:p>
      </dsp:txBody>
      <dsp:txXfrm>
        <a:off x="6163162" y="1411033"/>
        <a:ext cx="2701171" cy="1536008"/>
      </dsp:txXfrm>
    </dsp:sp>
    <dsp:sp modelId="{BB6166AA-30C8-43A5-8991-82154081FDF7}">
      <dsp:nvSpPr>
        <dsp:cNvPr id="0" name=""/>
        <dsp:cNvSpPr/>
      </dsp:nvSpPr>
      <dsp:spPr>
        <a:xfrm>
          <a:off x="9242498" y="372178"/>
          <a:ext cx="2701171" cy="1080468"/>
        </a:xfrm>
        <a:prstGeom prst="rect">
          <a:avLst/>
        </a:prstGeom>
        <a:gradFill rotWithShape="0">
          <a:gsLst>
            <a:gs pos="0">
              <a:schemeClr val="accent5">
                <a:hueOff val="-13191544"/>
                <a:satOff val="0"/>
                <a:lumOff val="12549"/>
                <a:alphaOff val="0"/>
                <a:shade val="51000"/>
                <a:satMod val="130000"/>
              </a:schemeClr>
            </a:gs>
            <a:gs pos="80000">
              <a:schemeClr val="accent5">
                <a:hueOff val="-13191544"/>
                <a:satOff val="0"/>
                <a:lumOff val="12549"/>
                <a:alphaOff val="0"/>
                <a:shade val="93000"/>
                <a:satMod val="130000"/>
              </a:schemeClr>
            </a:gs>
            <a:gs pos="100000">
              <a:schemeClr val="accent5">
                <a:hueOff val="-13191544"/>
                <a:satOff val="0"/>
                <a:lumOff val="12549"/>
                <a:alphaOff val="0"/>
                <a:shade val="94000"/>
                <a:satMod val="135000"/>
              </a:schemeClr>
            </a:gs>
          </a:gsLst>
          <a:lin ang="16200000" scaled="0"/>
        </a:gradFill>
        <a:ln w="9525" cap="flat" cmpd="sng" algn="ctr">
          <a:no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cap="none" spc="0" dirty="0">
              <a:ln/>
              <a:solidFill>
                <a:schemeClr val="tx1"/>
              </a:solidFill>
              <a:effectLst/>
            </a:rPr>
            <a:t>Warranty</a:t>
          </a:r>
          <a:endParaRPr lang="en-US" sz="2400" b="1" kern="1200" cap="none" spc="0" dirty="0">
            <a:ln/>
            <a:solidFill>
              <a:schemeClr val="tx1"/>
            </a:solidFill>
            <a:effectLst/>
            <a:latin typeface="Arial"/>
            <a:ea typeface="+mn-ea"/>
            <a:cs typeface="+mn-cs"/>
          </a:endParaRPr>
        </a:p>
      </dsp:txBody>
      <dsp:txXfrm>
        <a:off x="9242498" y="372178"/>
        <a:ext cx="2701171" cy="1080468"/>
      </dsp:txXfrm>
    </dsp:sp>
    <dsp:sp modelId="{2AC12DDC-44F4-4566-9892-58B429250B55}">
      <dsp:nvSpPr>
        <dsp:cNvPr id="0" name=""/>
        <dsp:cNvSpPr/>
      </dsp:nvSpPr>
      <dsp:spPr>
        <a:xfrm>
          <a:off x="9242498" y="1482600"/>
          <a:ext cx="2701171" cy="1412341"/>
        </a:xfrm>
        <a:prstGeom prst="rect">
          <a:avLst/>
        </a:prstGeom>
        <a:solidFill>
          <a:schemeClr val="accent5">
            <a:tint val="40000"/>
            <a:alpha val="90000"/>
            <a:hueOff val="-13995161"/>
            <a:satOff val="30912"/>
            <a:lumOff val="3555"/>
            <a:alphaOff val="0"/>
          </a:schemeClr>
        </a:solidFill>
        <a:ln w="9525" cap="flat" cmpd="sng" algn="ctr">
          <a:solidFill>
            <a:schemeClr val="accent5">
              <a:tint val="40000"/>
              <a:alpha val="90000"/>
              <a:hueOff val="-13995161"/>
              <a:satOff val="30912"/>
              <a:lumOff val="355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t>Warranty Management </a:t>
          </a:r>
        </a:p>
        <a:p>
          <a:pPr marL="114300" lvl="1" indent="-114300" algn="l" defTabSz="622300">
            <a:lnSpc>
              <a:spcPct val="90000"/>
            </a:lnSpc>
            <a:spcBef>
              <a:spcPct val="0"/>
            </a:spcBef>
            <a:spcAft>
              <a:spcPct val="15000"/>
            </a:spcAft>
            <a:buChar char="•"/>
          </a:pPr>
          <a:r>
            <a:rPr lang="en-US" sz="1400" kern="1200" dirty="0"/>
            <a:t>On demand / regular / 4- / 9-month inspections</a:t>
          </a:r>
        </a:p>
        <a:p>
          <a:pPr marL="114300" lvl="1" indent="-114300" algn="l" defTabSz="622300">
            <a:lnSpc>
              <a:spcPct val="90000"/>
            </a:lnSpc>
            <a:spcBef>
              <a:spcPct val="0"/>
            </a:spcBef>
            <a:spcAft>
              <a:spcPct val="15000"/>
            </a:spcAft>
            <a:buChar char="•"/>
          </a:pPr>
          <a:r>
            <a:rPr lang="en-US" sz="1400" kern="1200" dirty="0"/>
            <a:t>Hosted by COR / Garrison </a:t>
          </a:r>
        </a:p>
      </dsp:txBody>
      <dsp:txXfrm>
        <a:off x="9242498" y="1482600"/>
        <a:ext cx="2701171" cy="1412341"/>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2CF3383-DF08-4C90-8557-22EF3027DD43}" type="datetimeFigureOut">
              <a:rPr lang="en-US" smtClean="0"/>
              <a:t>2/19/2024</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Tree>
    <p:extLst>
      <p:ext uri="{BB962C8B-B14F-4D97-AF65-F5344CB8AC3E}">
        <p14:creationId xmlns:p14="http://schemas.microsoft.com/office/powerpoint/2010/main" val="1793050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D16557-6E8E-4D95-8DF3-2DE1590C714A}" type="datetimeFigureOut">
              <a:rPr lang="en-US" smtClean="0"/>
              <a:t>2/19/2024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3A86D8-1D95-4DFF-A26B-8F86AC3AC58E}" type="slidenum">
              <a:rPr lang="en-US" smtClean="0"/>
              <a:t>‹#›</a:t>
            </a:fld>
            <a:endParaRPr lang="en-US" dirty="0"/>
          </a:p>
        </p:txBody>
      </p:sp>
    </p:spTree>
    <p:extLst>
      <p:ext uri="{BB962C8B-B14F-4D97-AF65-F5344CB8AC3E}">
        <p14:creationId xmlns:p14="http://schemas.microsoft.com/office/powerpoint/2010/main" val="1538130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264.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286.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287.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289.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290.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2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a:t>
            </a:fld>
            <a:endParaRPr lang="en-US" dirty="0"/>
          </a:p>
        </p:txBody>
      </p:sp>
    </p:spTree>
    <p:extLst>
      <p:ext uri="{BB962C8B-B14F-4D97-AF65-F5344CB8AC3E}">
        <p14:creationId xmlns:p14="http://schemas.microsoft.com/office/powerpoint/2010/main" val="39767161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goal today and tomorrow is for this to be a good learning experience</a:t>
            </a:r>
          </a:p>
          <a:p>
            <a:endParaRPr lang="en-US" dirty="0"/>
          </a:p>
          <a:p>
            <a:r>
              <a:rPr lang="en-US" dirty="0"/>
              <a:t>We will be training you in the CQM </a:t>
            </a:r>
            <a:r>
              <a:rPr lang="en-US" b="1" u="sng" dirty="0"/>
              <a:t>SYSTEM</a:t>
            </a:r>
            <a:r>
              <a:rPr lang="en-US" dirty="0"/>
              <a:t> which is required for USACE contracts.</a:t>
            </a:r>
          </a:p>
          <a:p>
            <a:endParaRPr lang="en-US" dirty="0"/>
          </a:p>
          <a:p>
            <a:r>
              <a:rPr lang="en-US" dirty="0"/>
              <a:t>For non-USACE contracts these UNIVERSAL principles still apply although terminology and process may be differ.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system will also work for your home projects.</a:t>
            </a:r>
          </a:p>
          <a:p>
            <a:endParaRPr lang="en-US" dirty="0"/>
          </a:p>
          <a:p>
            <a:r>
              <a:rPr lang="en-US" dirty="0"/>
              <a:t>Post Test requires 70% to pass</a:t>
            </a:r>
          </a:p>
          <a:p>
            <a:endParaRPr lang="en-US" dirty="0"/>
          </a:p>
          <a:p>
            <a:r>
              <a:rPr lang="en-US" dirty="0"/>
              <a:t>Acronyms - keep your acronym sheet handy</a:t>
            </a:r>
          </a:p>
          <a:p>
            <a:endParaRPr lang="en-US" dirty="0"/>
          </a:p>
          <a:p>
            <a:r>
              <a:rPr lang="en-US" dirty="0"/>
              <a:t> </a:t>
            </a:r>
          </a:p>
        </p:txBody>
      </p:sp>
      <p:sp>
        <p:nvSpPr>
          <p:cNvPr id="4" name="Slide Number Placeholder 3"/>
          <p:cNvSpPr>
            <a:spLocks noGrp="1"/>
          </p:cNvSpPr>
          <p:nvPr>
            <p:ph type="sldNum" sz="quarter" idx="5"/>
          </p:nvPr>
        </p:nvSpPr>
        <p:spPr/>
        <p:txBody>
          <a:bodyPr/>
          <a:lstStyle/>
          <a:p>
            <a:fld id="{BC3A86D8-1D95-4DFF-A26B-8F86AC3AC58E}" type="slidenum">
              <a:rPr lang="en-US" smtClean="0"/>
              <a:t>2</a:t>
            </a:fld>
            <a:endParaRPr lang="en-US" dirty="0"/>
          </a:p>
        </p:txBody>
      </p:sp>
    </p:spTree>
    <p:extLst>
      <p:ext uri="{BB962C8B-B14F-4D97-AF65-F5344CB8AC3E}">
        <p14:creationId xmlns:p14="http://schemas.microsoft.com/office/powerpoint/2010/main" val="14024124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Notes</a:t>
            </a:r>
          </a:p>
          <a:p>
            <a:endParaRPr lang="en-US" dirty="0"/>
          </a:p>
          <a:p>
            <a:pPr marL="228600" indent="-228600">
              <a:buAutoNum type="arabicPeriod"/>
            </a:pPr>
            <a:r>
              <a:rPr lang="en-US" dirty="0"/>
              <a:t>Welcome to the Construction Quality Management for Contractors Course!  Before we start…..</a:t>
            </a:r>
          </a:p>
          <a:p>
            <a:pPr marL="228600" indent="-228600">
              <a:buAutoNum type="arabicPeriod"/>
            </a:pPr>
            <a:r>
              <a:rPr lang="en-US" dirty="0"/>
              <a:t>Housekeeping/Ground Rules for the Course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Location of Emergency Exits (</a:t>
            </a:r>
            <a:r>
              <a:rPr lang="en-US" b="1" dirty="0">
                <a:solidFill>
                  <a:schemeClr val="tx1"/>
                </a:solidFill>
              </a:rPr>
              <a:t>Dependent on the Location on the Course - presenter of slide needs to figure this out prior to course start</a:t>
            </a:r>
            <a:r>
              <a:rPr lang="en-US" dirty="0"/>
              <a:t>)</a:t>
            </a:r>
          </a:p>
          <a:p>
            <a:pPr marL="171450" indent="-171450">
              <a:buFont typeface="Arial" panose="020B0604020202020204" pitchFamily="34" charset="0"/>
              <a:buChar char="•"/>
            </a:pPr>
            <a:r>
              <a:rPr lang="en-US" dirty="0"/>
              <a:t>Location of Restrooms </a:t>
            </a:r>
            <a:r>
              <a:rPr lang="en-US" b="1" dirty="0"/>
              <a:t>(Dependent of the Location of the Course – presenter of slide needs to figure this out prior to course start</a:t>
            </a:r>
            <a:r>
              <a:rPr lang="en-US" dirty="0"/>
              <a:t>)</a:t>
            </a:r>
          </a:p>
          <a:p>
            <a:pPr marL="171450" indent="-171450">
              <a:buFont typeface="Arial" panose="020B0604020202020204" pitchFamily="34" charset="0"/>
              <a:buChar char="•"/>
            </a:pPr>
            <a:r>
              <a:rPr lang="en-US" dirty="0"/>
              <a:t>Housekeeping –Please Keep Room Clean (Drinks and Food are allowed however, please place garbage in designated areas) – </a:t>
            </a:r>
            <a:r>
              <a:rPr lang="en-US" b="1" dirty="0"/>
              <a:t>May be dependent of the Location of the Course – Presenter of slide needs to figure this out prior to course start)</a:t>
            </a:r>
          </a:p>
          <a:p>
            <a:pPr marL="171450" indent="-171450">
              <a:buFont typeface="Arial" panose="020B0604020202020204" pitchFamily="34" charset="0"/>
              <a:buChar char="•"/>
            </a:pPr>
            <a:r>
              <a:rPr lang="en-US" dirty="0"/>
              <a:t>Please Silence Cell Phones – If you need to take a call please leave the room.   </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3</a:t>
            </a:fld>
            <a:endParaRPr lang="en-US" dirty="0"/>
          </a:p>
        </p:txBody>
      </p:sp>
    </p:spTree>
    <p:extLst>
      <p:ext uri="{BB962C8B-B14F-4D97-AF65-F5344CB8AC3E}">
        <p14:creationId xmlns:p14="http://schemas.microsoft.com/office/powerpoint/2010/main" val="1402412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Pointer:   Do Student Introductions First – Take Notes to get a feel of your audience to better cater to the class.  (i.e. how many newbies,  how many experienced folks, etc.,)</a:t>
            </a:r>
          </a:p>
          <a:p>
            <a:endParaRPr lang="en-US" b="1" dirty="0"/>
          </a:p>
          <a:p>
            <a:endParaRPr lang="en-US" b="1" dirty="0"/>
          </a:p>
        </p:txBody>
      </p:sp>
      <p:sp>
        <p:nvSpPr>
          <p:cNvPr id="4" name="Slide Number Placeholder 3"/>
          <p:cNvSpPr>
            <a:spLocks noGrp="1"/>
          </p:cNvSpPr>
          <p:nvPr>
            <p:ph type="sldNum" sz="quarter" idx="5"/>
          </p:nvPr>
        </p:nvSpPr>
        <p:spPr/>
        <p:txBody>
          <a:bodyPr/>
          <a:lstStyle/>
          <a:p>
            <a:fld id="{BC3A86D8-1D95-4DFF-A26B-8F86AC3AC58E}" type="slidenum">
              <a:rPr lang="en-US" smtClean="0"/>
              <a:t>4</a:t>
            </a:fld>
            <a:endParaRPr lang="en-US" dirty="0"/>
          </a:p>
        </p:txBody>
      </p:sp>
    </p:spTree>
    <p:extLst>
      <p:ext uri="{BB962C8B-B14F-4D97-AF65-F5344CB8AC3E}">
        <p14:creationId xmlns:p14="http://schemas.microsoft.com/office/powerpoint/2010/main" val="24422829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Current list of USACE CQM Instructors.  </a:t>
            </a:r>
          </a:p>
          <a:p>
            <a:endParaRPr lang="en-US" dirty="0"/>
          </a:p>
          <a:p>
            <a:r>
              <a:rPr lang="en-US" dirty="0"/>
              <a:t>Introduction of the Instructors (use same student introduction format)</a:t>
            </a:r>
          </a:p>
          <a:p>
            <a:endParaRPr lang="en-US" dirty="0"/>
          </a:p>
          <a:p>
            <a:pPr marL="342900" marR="0" lvl="0" indent="-342900">
              <a:spcBef>
                <a:spcPts val="0"/>
              </a:spcBef>
              <a:spcAft>
                <a:spcPts val="0"/>
              </a:spcAft>
              <a:buFont typeface="Arial" panose="020B0604020202020204" pitchFamily="34" charset="0"/>
              <a:buChar char="•"/>
            </a:pPr>
            <a:r>
              <a:rPr lang="en-US" dirty="0">
                <a:effectLst/>
                <a:latin typeface="+mn-lt"/>
                <a:ea typeface="Times New Roman" panose="02020603050405020304" pitchFamily="18" charset="0"/>
              </a:rPr>
              <a:t>Name</a:t>
            </a:r>
            <a:endParaRPr lang="en-US"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dirty="0">
                <a:effectLst/>
                <a:latin typeface="+mn-lt"/>
                <a:ea typeface="Times New Roman" panose="02020603050405020304" pitchFamily="18" charset="0"/>
              </a:rPr>
              <a:t>Number Years working at USACE</a:t>
            </a:r>
            <a:endParaRPr lang="en-US"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dirty="0">
                <a:effectLst/>
                <a:latin typeface="+mn-lt"/>
                <a:ea typeface="Times New Roman" panose="02020603050405020304" pitchFamily="18" charset="0"/>
              </a:rPr>
              <a:t>Experience in CQM</a:t>
            </a:r>
            <a:endParaRPr lang="en-US"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dirty="0">
                <a:effectLst/>
                <a:latin typeface="+mn-lt"/>
                <a:ea typeface="Times New Roman" panose="02020603050405020304" pitchFamily="18" charset="0"/>
              </a:rPr>
              <a:t>Hobby/Interests</a:t>
            </a:r>
            <a:endParaRPr lang="en-US" dirty="0">
              <a:effectLst/>
              <a:latin typeface="+mn-lt"/>
              <a:ea typeface="Calibri" panose="020F0502020204030204" pitchFamily="34" charset="0"/>
            </a:endParaRPr>
          </a:p>
        </p:txBody>
      </p:sp>
      <p:sp>
        <p:nvSpPr>
          <p:cNvPr id="4" name="Slide Number Placeholder 3"/>
          <p:cNvSpPr>
            <a:spLocks noGrp="1"/>
          </p:cNvSpPr>
          <p:nvPr>
            <p:ph type="sldNum" sz="quarter" idx="5"/>
          </p:nvPr>
        </p:nvSpPr>
        <p:spPr/>
        <p:txBody>
          <a:bodyPr/>
          <a:lstStyle/>
          <a:p>
            <a:fld id="{BC3A86D8-1D95-4DFF-A26B-8F86AC3AC58E}" type="slidenum">
              <a:rPr lang="en-US" smtClean="0"/>
              <a:t>5</a:t>
            </a:fld>
            <a:endParaRPr lang="en-US" dirty="0"/>
          </a:p>
        </p:txBody>
      </p:sp>
    </p:spTree>
    <p:extLst>
      <p:ext uri="{BB962C8B-B14F-4D97-AF65-F5344CB8AC3E}">
        <p14:creationId xmlns:p14="http://schemas.microsoft.com/office/powerpoint/2010/main" val="2429878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Notes: </a:t>
            </a:r>
          </a:p>
          <a:p>
            <a:endParaRPr lang="en-US" b="1" dirty="0"/>
          </a:p>
          <a:p>
            <a:r>
              <a:rPr lang="en-US" b="1" dirty="0"/>
              <a:t>There is no set time frame for each module/task.  </a:t>
            </a:r>
          </a:p>
          <a:p>
            <a:endParaRPr lang="en-US" b="1" dirty="0"/>
          </a:p>
          <a:p>
            <a:r>
              <a:rPr lang="en-US" b="1" dirty="0"/>
              <a:t>There will be 10-15 minutes breaks throughout the day.  Breaks can be after each module lecture or whenever a break is needed.</a:t>
            </a:r>
          </a:p>
          <a:p>
            <a:endParaRPr lang="en-US" b="1" dirty="0"/>
          </a:p>
          <a:p>
            <a:r>
              <a:rPr lang="en-US" b="1" dirty="0"/>
              <a:t>There will be an hour lunch each day.   Again, this is dependent on where we are on each module.   </a:t>
            </a:r>
          </a:p>
          <a:p>
            <a:endParaRPr lang="en-US" b="1" dirty="0"/>
          </a:p>
          <a:p>
            <a:endParaRPr lang="en-US" b="1" dirty="0"/>
          </a:p>
        </p:txBody>
      </p:sp>
      <p:sp>
        <p:nvSpPr>
          <p:cNvPr id="4" name="Slide Number Placeholder 3"/>
          <p:cNvSpPr>
            <a:spLocks noGrp="1"/>
          </p:cNvSpPr>
          <p:nvPr>
            <p:ph type="sldNum" sz="quarter" idx="5"/>
          </p:nvPr>
        </p:nvSpPr>
        <p:spPr/>
        <p:txBody>
          <a:bodyPr/>
          <a:lstStyle/>
          <a:p>
            <a:fld id="{BC3A86D8-1D95-4DFF-A26B-8F86AC3AC58E}" type="slidenum">
              <a:rPr lang="en-US" smtClean="0"/>
              <a:t>6</a:t>
            </a:fld>
            <a:endParaRPr lang="en-US" dirty="0"/>
          </a:p>
        </p:txBody>
      </p:sp>
    </p:spTree>
    <p:extLst>
      <p:ext uri="{BB962C8B-B14F-4D97-AF65-F5344CB8AC3E}">
        <p14:creationId xmlns:p14="http://schemas.microsoft.com/office/powerpoint/2010/main" val="35823180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000000"/>
                </a:solidFill>
                <a:cs typeface="Arial"/>
              </a:rPr>
              <a:t>Closed book</a:t>
            </a:r>
          </a:p>
          <a:p>
            <a:endParaRPr lang="en-US" dirty="0">
              <a:solidFill>
                <a:srgbClr val="000000"/>
              </a:solidFill>
              <a:cs typeface="Arial"/>
            </a:endParaRPr>
          </a:p>
          <a:p>
            <a:r>
              <a:rPr lang="en-US" dirty="0">
                <a:solidFill>
                  <a:srgbClr val="000000"/>
                </a:solidFill>
                <a:cs typeface="Arial"/>
              </a:rPr>
              <a:t>Closed neighbor</a:t>
            </a:r>
          </a:p>
          <a:p>
            <a:endParaRPr lang="en-US" dirty="0">
              <a:solidFill>
                <a:srgbClr val="000000"/>
              </a:solidFill>
              <a:cs typeface="Arial"/>
            </a:endParaRPr>
          </a:p>
          <a:p>
            <a:r>
              <a:rPr lang="en-US" dirty="0">
                <a:solidFill>
                  <a:srgbClr val="000000"/>
                </a:solidFill>
                <a:cs typeface="Arial"/>
              </a:rPr>
              <a:t>Score does not matter</a:t>
            </a:r>
          </a:p>
          <a:p>
            <a:endParaRPr lang="en-US" dirty="0">
              <a:solidFill>
                <a:srgbClr val="000000"/>
              </a:solidFill>
              <a:cs typeface="Arial"/>
            </a:endParaRPr>
          </a:p>
          <a:p>
            <a:r>
              <a:rPr lang="en-US" dirty="0">
                <a:solidFill>
                  <a:srgbClr val="000000"/>
                </a:solidFill>
                <a:cs typeface="Arial"/>
              </a:rPr>
              <a:t>Read the questions carefully, make a mental note of vocabulary you might not be familiar with</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7</a:t>
            </a:fld>
            <a:endParaRPr lang="en-US" dirty="0"/>
          </a:p>
        </p:txBody>
      </p:sp>
    </p:spTree>
    <p:extLst>
      <p:ext uri="{BB962C8B-B14F-4D97-AF65-F5344CB8AC3E}">
        <p14:creationId xmlns:p14="http://schemas.microsoft.com/office/powerpoint/2010/main" val="1458657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a:t>
            </a:fld>
            <a:endParaRPr lang="en-US" dirty="0"/>
          </a:p>
        </p:txBody>
      </p:sp>
    </p:spTree>
    <p:extLst>
      <p:ext uri="{BB962C8B-B14F-4D97-AF65-F5344CB8AC3E}">
        <p14:creationId xmlns:p14="http://schemas.microsoft.com/office/powerpoint/2010/main" val="11755049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none" dirty="0">
                <a:solidFill>
                  <a:srgbClr val="000000"/>
                </a:solidFill>
                <a:latin typeface="Arial"/>
                <a:cs typeface="Arial"/>
              </a:rPr>
              <a:t>Review layout of Student Study Guide, Modules and sub-modules</a:t>
            </a:r>
          </a:p>
          <a:p>
            <a:pPr algn="l"/>
            <a:endParaRPr lang="en-US" b="1" dirty="0">
              <a:latin typeface="Arial-BoldMT"/>
            </a:endParaRPr>
          </a:p>
          <a:p>
            <a:pPr algn="l"/>
            <a:r>
              <a:rPr lang="en-US" dirty="0">
                <a:latin typeface="ArialMT"/>
              </a:rPr>
              <a:t>Module 1, history, definitions, procedures, benefits; construction industry and the responsibilities of the Government and the contractor. </a:t>
            </a:r>
          </a:p>
          <a:p>
            <a:pPr algn="l"/>
            <a:endParaRPr lang="en-US" dirty="0">
              <a:latin typeface="ArialMT"/>
            </a:endParaRPr>
          </a:p>
          <a:p>
            <a:pPr algn="l"/>
            <a:r>
              <a:rPr lang="en-US" dirty="0">
                <a:latin typeface="ArialMT"/>
              </a:rPr>
              <a:t>Modules 2 through 6, the various reviews, plans, conferences, reports, and management requirements are described.</a:t>
            </a:r>
          </a:p>
          <a:p>
            <a:pPr algn="l"/>
            <a:endParaRPr lang="en-US" dirty="0">
              <a:latin typeface="ArialMT"/>
            </a:endParaRPr>
          </a:p>
          <a:p>
            <a:pPr algn="l"/>
            <a:r>
              <a:rPr lang="en-US" dirty="0">
                <a:latin typeface="ArialMT"/>
              </a:rPr>
              <a:t>Module 7, discussion of the ways and means of making the CQM system work effectively</a:t>
            </a:r>
          </a:p>
          <a:p>
            <a:pPr algn="l"/>
            <a:endParaRPr lang="en-US" dirty="0">
              <a:latin typeface="ArialMT"/>
            </a:endParaRPr>
          </a:p>
          <a:p>
            <a:pPr algn="l"/>
            <a:r>
              <a:rPr lang="en-US" dirty="0">
                <a:latin typeface="ArialMT"/>
              </a:rPr>
              <a:t>Module 8, is an overview of the Resident Management System (RMS)..to be presented at USACE sponsored courses.  </a:t>
            </a:r>
          </a:p>
          <a:p>
            <a:pPr algn="l"/>
            <a:endParaRPr lang="en-US" dirty="0">
              <a:latin typeface="ArialMT"/>
            </a:endParaRPr>
          </a:p>
          <a:p>
            <a:pPr algn="l"/>
            <a:r>
              <a:rPr lang="en-US" dirty="0">
                <a:latin typeface="ArialMT"/>
              </a:rPr>
              <a:t>Module 9, covers NAVFAC’s Electronic Construction and Facility Support Contract Management System (</a:t>
            </a:r>
            <a:r>
              <a:rPr lang="en-US" dirty="0" err="1">
                <a:latin typeface="ArialMT"/>
              </a:rPr>
              <a:t>eCMS</a:t>
            </a:r>
            <a:r>
              <a:rPr lang="en-US" dirty="0">
                <a:latin typeface="ArialMT"/>
              </a:rPr>
              <a:t>), and will be presented at NAVFAC</a:t>
            </a:r>
          </a:p>
          <a:p>
            <a:pPr algn="l"/>
            <a:endParaRPr lang="en-US" dirty="0">
              <a:solidFill>
                <a:srgbClr val="000000"/>
              </a:solidFill>
              <a:latin typeface="ArialMT"/>
              <a:cs typeface="Arial"/>
            </a:endParaRPr>
          </a:p>
        </p:txBody>
      </p:sp>
      <p:sp>
        <p:nvSpPr>
          <p:cNvPr id="4" name="Slide Number Placeholder 3"/>
          <p:cNvSpPr>
            <a:spLocks noGrp="1"/>
          </p:cNvSpPr>
          <p:nvPr>
            <p:ph type="sldNum" sz="quarter" idx="5"/>
          </p:nvPr>
        </p:nvSpPr>
        <p:spPr/>
        <p:txBody>
          <a:bodyPr/>
          <a:lstStyle/>
          <a:p>
            <a:fld id="{BC3A86D8-1D95-4DFF-A26B-8F86AC3AC58E}" type="slidenum">
              <a:rPr lang="en-US" smtClean="0"/>
              <a:t>9</a:t>
            </a:fld>
            <a:endParaRPr lang="en-US"/>
          </a:p>
        </p:txBody>
      </p:sp>
    </p:spTree>
    <p:extLst>
      <p:ext uri="{BB962C8B-B14F-4D97-AF65-F5344CB8AC3E}">
        <p14:creationId xmlns:p14="http://schemas.microsoft.com/office/powerpoint/2010/main" val="12105297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10</a:t>
            </a:fld>
            <a:endParaRPr lang="en-US"/>
          </a:p>
        </p:txBody>
      </p:sp>
    </p:spTree>
    <p:extLst>
      <p:ext uri="{BB962C8B-B14F-4D97-AF65-F5344CB8AC3E}">
        <p14:creationId xmlns:p14="http://schemas.microsoft.com/office/powerpoint/2010/main" val="3843178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 a step back and think about what the three-part goal</a:t>
            </a:r>
          </a:p>
          <a:p>
            <a:endParaRPr lang="en-US" dirty="0"/>
          </a:p>
          <a:p>
            <a:r>
              <a:rPr lang="en-US" dirty="0"/>
              <a:t>Quality + Time + Cost =&gt; can be achieved!</a:t>
            </a:r>
          </a:p>
          <a:p>
            <a:endParaRPr lang="en-US" dirty="0"/>
          </a:p>
          <a:p>
            <a:r>
              <a:rPr lang="en-US" dirty="0"/>
              <a:t>How do we do it?  Next Slide</a:t>
            </a: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113A7BEE-FFA8-4705-AEBD-807C282E9598}" type="slidenum">
              <a:rPr lang="en-US" smtClean="0"/>
              <a:pPr>
                <a:defRPr/>
              </a:pPr>
              <a:t>11</a:t>
            </a:fld>
            <a:endParaRPr lang="en-US"/>
          </a:p>
        </p:txBody>
      </p:sp>
    </p:spTree>
    <p:extLst>
      <p:ext uri="{BB962C8B-B14F-4D97-AF65-F5344CB8AC3E}">
        <p14:creationId xmlns:p14="http://schemas.microsoft.com/office/powerpoint/2010/main" val="37600820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Arial"/>
              </a:rPr>
              <a:t>Module 1 Topics</a:t>
            </a:r>
          </a:p>
          <a:p>
            <a:endParaRPr lang="en-US" dirty="0">
              <a:cs typeface="Arial"/>
            </a:endParaRPr>
          </a:p>
          <a:p>
            <a:r>
              <a:rPr lang="en-US" dirty="0">
                <a:cs typeface="Arial"/>
              </a:rPr>
              <a:t>1.1 What is Construction Quality Management (CQM)</a:t>
            </a:r>
          </a:p>
          <a:p>
            <a:endParaRPr lang="en-US" dirty="0">
              <a:cs typeface="Arial"/>
            </a:endParaRPr>
          </a:p>
          <a:p>
            <a:r>
              <a:rPr lang="en-US" dirty="0">
                <a:cs typeface="Arial"/>
              </a:rPr>
              <a:t>1.2 Contractor Quality Control</a:t>
            </a:r>
          </a:p>
          <a:p>
            <a:endParaRPr lang="en-US" dirty="0">
              <a:cs typeface="Arial"/>
            </a:endParaRPr>
          </a:p>
          <a:p>
            <a:r>
              <a:rPr lang="en-US" dirty="0">
                <a:cs typeface="Arial"/>
              </a:rPr>
              <a:t>1.3 Contractor and Government Responsibilities</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12</a:t>
            </a:fld>
            <a:endParaRPr lang="en-US"/>
          </a:p>
        </p:txBody>
      </p:sp>
    </p:spTree>
    <p:extLst>
      <p:ext uri="{BB962C8B-B14F-4D97-AF65-F5344CB8AC3E}">
        <p14:creationId xmlns:p14="http://schemas.microsoft.com/office/powerpoint/2010/main" val="8314879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13</a:t>
            </a:fld>
            <a:endParaRPr lang="en-US"/>
          </a:p>
        </p:txBody>
      </p:sp>
    </p:spTree>
    <p:extLst>
      <p:ext uri="{BB962C8B-B14F-4D97-AF65-F5344CB8AC3E}">
        <p14:creationId xmlns:p14="http://schemas.microsoft.com/office/powerpoint/2010/main" val="4246666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200" b="1" dirty="0">
                <a:latin typeface="ArialMT"/>
              </a:rPr>
              <a:t>Ask </a:t>
            </a:r>
            <a:r>
              <a:rPr lang="en-US" sz="1200" dirty="0">
                <a:latin typeface="ArialMT"/>
              </a:rPr>
              <a:t>– what are some of these “structured processes” associated with CQM, based on your experience?</a:t>
            </a:r>
          </a:p>
          <a:p>
            <a:pPr marL="0" indent="0">
              <a:buFont typeface="Arial" panose="020B0604020202020204" pitchFamily="34" charset="0"/>
              <a:buNone/>
            </a:pPr>
            <a:endParaRPr lang="en-US" sz="1200" dirty="0">
              <a:latin typeface="ArialMT"/>
            </a:endParaRPr>
          </a:p>
          <a:p>
            <a:pPr marL="296408" indent="-296408">
              <a:buFont typeface="Arial" panose="020B0604020202020204" pitchFamily="34" charset="0"/>
              <a:buChar char="•"/>
            </a:pPr>
            <a:r>
              <a:rPr lang="en-US" sz="1200" dirty="0">
                <a:latin typeface="ArialMT"/>
              </a:rPr>
              <a:t>Three phase control system,</a:t>
            </a:r>
          </a:p>
          <a:p>
            <a:pPr marL="296408" indent="-296408">
              <a:buFont typeface="Arial" panose="020B0604020202020204" pitchFamily="34" charset="0"/>
              <a:buChar char="•"/>
            </a:pPr>
            <a:r>
              <a:rPr lang="en-US" sz="1200" dirty="0">
                <a:latin typeface="ArialMT"/>
              </a:rPr>
              <a:t>formal deficiency /rework items tracking systems, and</a:t>
            </a:r>
          </a:p>
          <a:p>
            <a:pPr marL="296408" indent="-296408">
              <a:buFont typeface="Arial" panose="020B0604020202020204" pitchFamily="34" charset="0"/>
              <a:buChar char="•"/>
            </a:pPr>
            <a:r>
              <a:rPr lang="en-US" sz="1200" dirty="0">
                <a:latin typeface="ArialMT"/>
              </a:rPr>
              <a:t>well-defined submittals. </a:t>
            </a:r>
          </a:p>
          <a:p>
            <a:pPr marL="296408" indent="-296408">
              <a:buFont typeface="Arial" panose="020B0604020202020204" pitchFamily="34" charset="0"/>
              <a:buChar char="•"/>
            </a:pPr>
            <a:r>
              <a:rPr lang="en-US" sz="1200" dirty="0">
                <a:latin typeface="ArialMT"/>
              </a:rPr>
              <a:t>Required plans like the Quality Control Plan</a:t>
            </a:r>
          </a:p>
          <a:p>
            <a:pPr marL="296408" indent="-296408">
              <a:buFont typeface="Arial" panose="020B0604020202020204" pitchFamily="34" charset="0"/>
              <a:buChar char="•"/>
            </a:pPr>
            <a:r>
              <a:rPr lang="en-US" sz="1200" dirty="0">
                <a:latin typeface="ArialMT"/>
              </a:rPr>
              <a:t>USACE and NAVFAC specify the contractor’s manpower quantity and qualifications.</a:t>
            </a:r>
          </a:p>
          <a:p>
            <a:pPr marL="296408" indent="-296408">
              <a:buFont typeface="Arial" panose="020B0604020202020204" pitchFamily="34" charset="0"/>
              <a:buChar char="•"/>
            </a:pPr>
            <a:r>
              <a:rPr lang="en-US" sz="1200" dirty="0">
                <a:latin typeface="ArialMT"/>
              </a:rPr>
              <a:t>This training for contractor personnel is now a contract requirement.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ArialM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ArialMT"/>
              </a:rPr>
              <a:t>Ask</a:t>
            </a:r>
            <a:r>
              <a:rPr lang="en-US" sz="1200" dirty="0">
                <a:latin typeface="ArialMT"/>
              </a:rPr>
              <a:t> – are these choices free? </a:t>
            </a:r>
          </a:p>
          <a:p>
            <a:endParaRPr lang="en-US" dirty="0"/>
          </a:p>
          <a:p>
            <a:r>
              <a:rPr lang="en-US" b="1" dirty="0"/>
              <a:t>Ask</a:t>
            </a:r>
            <a:r>
              <a:rPr lang="en-US" dirty="0"/>
              <a:t> – Are they part of the contract?</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a:t>
            </a:fld>
            <a:endParaRPr lang="en-US"/>
          </a:p>
        </p:txBody>
      </p:sp>
    </p:spTree>
    <p:extLst>
      <p:ext uri="{BB962C8B-B14F-4D97-AF65-F5344CB8AC3E}">
        <p14:creationId xmlns:p14="http://schemas.microsoft.com/office/powerpoint/2010/main" val="3567313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Bef>
                <a:spcPts val="0"/>
              </a:spcBef>
              <a:spcAft>
                <a:spcPts val="1037"/>
              </a:spcAft>
              <a:defRPr/>
            </a:pPr>
            <a:r>
              <a:rPr lang="en-US" dirty="0">
                <a:latin typeface="Calibri" panose="020F0502020204030204" pitchFamily="34" charset="0"/>
                <a:ea typeface="Calibri" panose="020F0502020204030204" pitchFamily="34" charset="0"/>
                <a:cs typeface="Times New Roman" panose="02020603050405020304" pitchFamily="18" charset="0"/>
              </a:rPr>
              <a:t>Quality Control is integral to daily life and can be found in nearly all business subjects.</a:t>
            </a:r>
          </a:p>
          <a:p>
            <a:pPr>
              <a:lnSpc>
                <a:spcPct val="115000"/>
              </a:lnSpc>
              <a:spcBef>
                <a:spcPts val="0"/>
              </a:spcBef>
              <a:spcAft>
                <a:spcPts val="1037"/>
              </a:spcAft>
              <a:defRPr/>
            </a:pP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0"/>
              </a:spcBef>
              <a:spcAft>
                <a:spcPts val="1037"/>
              </a:spcAft>
              <a:defRPr/>
            </a:pPr>
            <a:r>
              <a:rPr lang="en-US" b="1" dirty="0">
                <a:latin typeface="Calibri" panose="020F0502020204030204" pitchFamily="34" charset="0"/>
                <a:ea typeface="Calibri" panose="020F0502020204030204" pitchFamily="34" charset="0"/>
                <a:cs typeface="Times New Roman" panose="02020603050405020304" pitchFamily="18" charset="0"/>
              </a:rPr>
              <a:t>Quality:</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355690" indent="-355690">
              <a:lnSpc>
                <a:spcPct val="115000"/>
              </a:lnSpc>
              <a:spcBef>
                <a:spcPts val="0"/>
              </a:spcBef>
              <a:spcAft>
                <a:spcPts val="0"/>
              </a:spcAft>
              <a:buFont typeface="Symbol" panose="05050102010706020507" pitchFamily="18" charset="2"/>
              <a:buChar char=""/>
              <a:defRPr/>
            </a:pPr>
            <a:r>
              <a:rPr lang="en-US" dirty="0">
                <a:latin typeface="Calibri" panose="020F0502020204030204" pitchFamily="34" charset="0"/>
                <a:ea typeface="Calibri" panose="020F0502020204030204" pitchFamily="34" charset="0"/>
                <a:cs typeface="Times New Roman" panose="02020603050405020304" pitchFamily="18" charset="0"/>
              </a:rPr>
              <a:t>Inherent characteristics of the product produced.</a:t>
            </a:r>
          </a:p>
          <a:p>
            <a:pPr marL="355690" indent="-355690">
              <a:lnSpc>
                <a:spcPct val="115000"/>
              </a:lnSpc>
              <a:spcBef>
                <a:spcPts val="0"/>
              </a:spcBef>
              <a:spcAft>
                <a:spcPts val="0"/>
              </a:spcAft>
              <a:buFont typeface="Symbol" panose="05050102010706020507" pitchFamily="18" charset="2"/>
              <a:buChar char=""/>
              <a:defRPr/>
            </a:pPr>
            <a:r>
              <a:rPr lang="en-US" dirty="0">
                <a:latin typeface="Calibri" panose="020F0502020204030204" pitchFamily="34" charset="0"/>
                <a:ea typeface="Calibri" panose="020F0502020204030204" pitchFamily="34" charset="0"/>
                <a:cs typeface="Times New Roman" panose="02020603050405020304" pitchFamily="18" charset="0"/>
              </a:rPr>
              <a:t>Requirements of the product</a:t>
            </a:r>
          </a:p>
          <a:p>
            <a:pPr marL="355690" indent="-355690">
              <a:lnSpc>
                <a:spcPct val="115000"/>
              </a:lnSpc>
              <a:spcBef>
                <a:spcPts val="0"/>
              </a:spcBef>
              <a:spcAft>
                <a:spcPts val="1037"/>
              </a:spcAft>
              <a:buFont typeface="Symbol" panose="05050102010706020507" pitchFamily="18" charset="2"/>
              <a:buChar char=""/>
              <a:defRPr/>
            </a:pPr>
            <a:r>
              <a:rPr lang="en-US" dirty="0">
                <a:latin typeface="Calibri" panose="020F0502020204030204" pitchFamily="34" charset="0"/>
                <a:ea typeface="Calibri" panose="020F0502020204030204" pitchFamily="34" charset="0"/>
                <a:cs typeface="Times New Roman" panose="02020603050405020304" pitchFamily="18" charset="0"/>
              </a:rPr>
              <a:t>Compare and determine if these characteristics comply with the requirements.</a:t>
            </a:r>
          </a:p>
          <a:p>
            <a:pPr>
              <a:lnSpc>
                <a:spcPct val="115000"/>
              </a:lnSpc>
              <a:spcBef>
                <a:spcPts val="0"/>
              </a:spcBef>
              <a:spcAft>
                <a:spcPts val="1037"/>
              </a:spcAft>
              <a:defRPr/>
            </a:pP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0"/>
              </a:spcBef>
              <a:spcAft>
                <a:spcPts val="1037"/>
              </a:spcAft>
              <a:defRPr/>
            </a:pPr>
            <a:r>
              <a:rPr lang="en-US" b="1" dirty="0">
                <a:latin typeface="Calibri" panose="020F0502020204030204" pitchFamily="34" charset="0"/>
                <a:ea typeface="Calibri" panose="020F0502020204030204" pitchFamily="34" charset="0"/>
                <a:cs typeface="Times New Roman" panose="02020603050405020304" pitchFamily="18" charset="0"/>
              </a:rPr>
              <a:t>Quality Control</a:t>
            </a:r>
            <a:r>
              <a:rPr lang="en-US" dirty="0">
                <a:latin typeface="Calibri" panose="020F0502020204030204" pitchFamily="34" charset="0"/>
                <a:ea typeface="Calibri" panose="020F0502020204030204" pitchFamily="34" charset="0"/>
                <a:cs typeface="Times New Roman" panose="02020603050405020304" pitchFamily="18" charset="0"/>
              </a:rPr>
              <a:t> is the set of activities to ensure the inherent characteristics  meet the requirements.</a:t>
            </a:r>
          </a:p>
          <a:p>
            <a:pPr>
              <a:lnSpc>
                <a:spcPct val="115000"/>
              </a:lnSpc>
              <a:spcBef>
                <a:spcPts val="0"/>
              </a:spcBef>
              <a:spcAft>
                <a:spcPts val="1037"/>
              </a:spcAft>
              <a:defRPr/>
            </a:pPr>
            <a:r>
              <a:rPr lang="en-US" dirty="0">
                <a:latin typeface="Calibri" panose="020F0502020204030204" pitchFamily="34" charset="0"/>
                <a:ea typeface="Calibri" panose="020F0502020204030204" pitchFamily="34" charset="0"/>
                <a:cs typeface="Times New Roman" panose="02020603050405020304" pitchFamily="18" charset="0"/>
              </a:rPr>
              <a:t>(So it not just comparing or checking but also taking the action necessary to plan for quality and then to correct deficiencies)</a:t>
            </a:r>
          </a:p>
          <a:p>
            <a:pPr>
              <a:lnSpc>
                <a:spcPct val="115000"/>
              </a:lnSpc>
              <a:spcBef>
                <a:spcPts val="0"/>
              </a:spcBef>
              <a:spcAft>
                <a:spcPts val="1037"/>
              </a:spcAft>
              <a:defRPr/>
            </a:pP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0"/>
              </a:spcBef>
              <a:spcAft>
                <a:spcPts val="1037"/>
              </a:spcAft>
              <a:defRPr/>
            </a:pPr>
            <a:endParaRPr lang="en-US" dirty="0">
              <a:latin typeface="Calibri" panose="020F0502020204030204" pitchFamily="34" charset="0"/>
              <a:ea typeface="Calibri" panose="020F0502020204030204" pitchFamily="34" charset="0"/>
              <a:cs typeface="Times New Roman" panose="02020603050405020304" pitchFamily="18" charset="0"/>
            </a:endParaRPr>
          </a:p>
          <a:p>
            <a:r>
              <a:rPr lang="en-US" b="1" dirty="0"/>
              <a:t>Quality Assurance </a:t>
            </a:r>
            <a:r>
              <a:rPr lang="en-US" dirty="0"/>
              <a:t>is the set of activities conducted to ensure QC is working effectively</a:t>
            </a:r>
          </a:p>
        </p:txBody>
      </p:sp>
      <p:sp>
        <p:nvSpPr>
          <p:cNvPr id="4" name="Slide Number Placeholder 3"/>
          <p:cNvSpPr>
            <a:spLocks noGrp="1"/>
          </p:cNvSpPr>
          <p:nvPr>
            <p:ph type="sldNum" sz="quarter" idx="5"/>
          </p:nvPr>
        </p:nvSpPr>
        <p:spPr/>
        <p:txBody>
          <a:bodyPr/>
          <a:lstStyle/>
          <a:p>
            <a:fld id="{BC3A86D8-1D95-4DFF-A26B-8F86AC3AC58E}" type="slidenum">
              <a:rPr lang="en-US" smtClean="0"/>
              <a:t>16</a:t>
            </a:fld>
            <a:endParaRPr lang="en-US"/>
          </a:p>
        </p:txBody>
      </p:sp>
    </p:spTree>
    <p:extLst>
      <p:ext uri="{BB962C8B-B14F-4D97-AF65-F5344CB8AC3E}">
        <p14:creationId xmlns:p14="http://schemas.microsoft.com/office/powerpoint/2010/main" val="2054487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800" b="1" dirty="0"/>
              <a:t>Divide the class into 2 parts</a:t>
            </a:r>
          </a:p>
          <a:p>
            <a:endParaRPr lang="en-US" altLang="en-US" sz="1800" b="1" dirty="0"/>
          </a:p>
          <a:p>
            <a:r>
              <a:rPr lang="en-US" altLang="en-US" sz="1800" b="1" dirty="0"/>
              <a:t>Ask side 1</a:t>
            </a:r>
            <a:r>
              <a:rPr lang="en-US" altLang="en-US" sz="1800" dirty="0"/>
              <a:t> (coffee cup engineers) - what are </a:t>
            </a:r>
            <a:r>
              <a:rPr lang="en-US" altLang="en-US" sz="1800" u="sng" dirty="0"/>
              <a:t>their</a:t>
            </a:r>
            <a:r>
              <a:rPr lang="en-US" altLang="en-US" sz="1800" dirty="0"/>
              <a:t> requirements for the coffee cup?</a:t>
            </a:r>
          </a:p>
          <a:p>
            <a:pPr marL="171450" lvl="0" indent="-171450">
              <a:buFont typeface="Arial" panose="020B0604020202020204" pitchFamily="34" charset="0"/>
              <a:buChar char="•"/>
            </a:pPr>
            <a:r>
              <a:rPr lang="en-US" altLang="en-US" sz="1200" kern="1200" dirty="0">
                <a:solidFill>
                  <a:schemeClr val="tx1"/>
                </a:solidFill>
                <a:latin typeface="+mn-lt"/>
                <a:ea typeface="+mn-ea"/>
                <a:cs typeface="+mn-cs"/>
              </a:rPr>
              <a:t>No leaks</a:t>
            </a:r>
          </a:p>
          <a:p>
            <a:pPr marL="171450" lvl="0" indent="-171450">
              <a:buFont typeface="Arial" panose="020B0604020202020204" pitchFamily="34" charset="0"/>
              <a:buChar char="•"/>
            </a:pPr>
            <a:r>
              <a:rPr lang="en-US" altLang="en-US" sz="1200" kern="1200" dirty="0">
                <a:solidFill>
                  <a:schemeClr val="tx1"/>
                </a:solidFill>
                <a:latin typeface="+mn-lt"/>
                <a:ea typeface="+mn-ea"/>
                <a:cs typeface="+mn-cs"/>
              </a:rPr>
              <a:t>Keep hot (max 20 degree drop after 10 minutes)</a:t>
            </a:r>
          </a:p>
          <a:p>
            <a:pPr marL="171450" lvl="0" indent="-171450">
              <a:buFont typeface="Arial" panose="020B0604020202020204" pitchFamily="34" charset="0"/>
              <a:buChar char="•"/>
            </a:pPr>
            <a:r>
              <a:rPr lang="en-US" altLang="en-US" sz="1200" kern="1200" dirty="0">
                <a:solidFill>
                  <a:schemeClr val="tx1"/>
                </a:solidFill>
                <a:latin typeface="+mn-lt"/>
                <a:ea typeface="+mn-ea"/>
                <a:cs typeface="+mn-cs"/>
              </a:rPr>
              <a:t>Stable</a:t>
            </a:r>
          </a:p>
          <a:p>
            <a:pPr marL="171450" lvl="0" indent="-171450">
              <a:buFont typeface="Arial" panose="020B0604020202020204" pitchFamily="34" charset="0"/>
              <a:buChar char="•"/>
            </a:pPr>
            <a:r>
              <a:rPr lang="en-US" altLang="en-US" sz="1200" kern="1200" dirty="0">
                <a:solidFill>
                  <a:schemeClr val="tx1"/>
                </a:solidFill>
                <a:latin typeface="+mn-lt"/>
                <a:ea typeface="+mn-ea"/>
                <a:cs typeface="+mn-cs"/>
              </a:rPr>
              <a:t>Does not burn hands</a:t>
            </a:r>
          </a:p>
          <a:p>
            <a:pPr marL="171450" lvl="0" indent="-171450">
              <a:buFont typeface="Arial" panose="020B0604020202020204" pitchFamily="34" charset="0"/>
              <a:buChar char="•"/>
            </a:pPr>
            <a:r>
              <a:rPr lang="en-US" altLang="en-US" sz="1200" kern="1200" dirty="0">
                <a:solidFill>
                  <a:schemeClr val="tx1"/>
                </a:solidFill>
                <a:latin typeface="+mn-lt"/>
                <a:ea typeface="+mn-ea"/>
                <a:cs typeface="+mn-cs"/>
              </a:rPr>
              <a:t>Does not crush when gripped by a human hand</a:t>
            </a:r>
          </a:p>
          <a:p>
            <a:endParaRPr lang="en-US" dirty="0"/>
          </a:p>
          <a:p>
            <a:endParaRPr lang="en-US" dirty="0"/>
          </a:p>
          <a:p>
            <a:r>
              <a:rPr lang="en-US" b="1" dirty="0"/>
              <a:t>Ask</a:t>
            </a:r>
            <a:r>
              <a:rPr lang="en-US" dirty="0"/>
              <a:t> </a:t>
            </a:r>
            <a:r>
              <a:rPr lang="en-US" b="1" dirty="0"/>
              <a:t>side 2</a:t>
            </a:r>
            <a:r>
              <a:rPr lang="en-US" dirty="0"/>
              <a:t> (coffee cup builders) – if you were building the cup how would you CONTROL the characteristics?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Submittals for the materials (paper, coatings, glues)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Tests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RFIs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Visit to the paper factory</a:t>
            </a:r>
          </a:p>
          <a:p>
            <a:pPr marL="171450" indent="-171450">
              <a:buFont typeface="Arial" panose="020B0604020202020204" pitchFamily="34" charset="0"/>
              <a:buChar char="•"/>
            </a:pPr>
            <a:r>
              <a:rPr lang="en-US" dirty="0"/>
              <a:t>End-product testing</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b="1" dirty="0"/>
              <a:t>Quality</a:t>
            </a:r>
            <a:r>
              <a:rPr lang="en-US" dirty="0"/>
              <a:t> – Do the characteristics of the coffee cup meet the requirements?</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a:t>
            </a:fld>
            <a:endParaRPr lang="en-US"/>
          </a:p>
        </p:txBody>
      </p:sp>
    </p:spTree>
    <p:extLst>
      <p:ext uri="{BB962C8B-B14F-4D97-AF65-F5344CB8AC3E}">
        <p14:creationId xmlns:p14="http://schemas.microsoft.com/office/powerpoint/2010/main" val="2678663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Bef>
                <a:spcPct val="0"/>
              </a:spcBef>
              <a:spcAft>
                <a:spcPts val="1037"/>
              </a:spcAft>
            </a:pPr>
            <a:r>
              <a:rPr lang="en-US" altLang="en-US" b="1" dirty="0">
                <a:latin typeface="Calibri" panose="020F0502020204030204" pitchFamily="34" charset="0"/>
                <a:ea typeface="Calibri" panose="020F0502020204030204" pitchFamily="34" charset="0"/>
                <a:cs typeface="Times New Roman" panose="02020603050405020304" pitchFamily="18" charset="0"/>
              </a:rPr>
              <a:t>Ask</a:t>
            </a:r>
            <a:r>
              <a:rPr lang="en-US" altLang="en-US" dirty="0">
                <a:latin typeface="Calibri" panose="020F0502020204030204" pitchFamily="34" charset="0"/>
                <a:ea typeface="Calibri" panose="020F0502020204030204" pitchFamily="34" charset="0"/>
                <a:cs typeface="Times New Roman" panose="02020603050405020304" pitchFamily="18" charset="0"/>
              </a:rPr>
              <a:t> – what is the main goal of CQM?</a:t>
            </a:r>
          </a:p>
          <a:p>
            <a:pPr>
              <a:lnSpc>
                <a:spcPct val="115000"/>
              </a:lnSpc>
              <a:spcBef>
                <a:spcPct val="0"/>
              </a:spcBef>
              <a:spcAft>
                <a:spcPts val="1037"/>
              </a:spcAft>
            </a:pPr>
            <a:r>
              <a:rPr lang="en-US" altLang="en-US" sz="1200" dirty="0"/>
              <a:t>construction is performed according to the </a:t>
            </a:r>
            <a:r>
              <a:rPr lang="en-US" altLang="en-US" sz="1200" b="1" u="sng" dirty="0"/>
              <a:t>plans</a:t>
            </a:r>
            <a:r>
              <a:rPr lang="en-US" altLang="en-US" sz="1200" u="sng" dirty="0"/>
              <a:t> &amp; </a:t>
            </a:r>
            <a:r>
              <a:rPr lang="en-US" altLang="en-US" sz="1200" b="1" u="sng" dirty="0"/>
              <a:t>specifications</a:t>
            </a:r>
            <a:r>
              <a:rPr lang="en-US" altLang="en-US" sz="1200" dirty="0"/>
              <a:t> </a:t>
            </a:r>
            <a:r>
              <a:rPr lang="en-US" altLang="en-US" sz="1200" b="1" u="sng" dirty="0"/>
              <a:t>on-time</a:t>
            </a:r>
            <a:r>
              <a:rPr lang="en-US" altLang="en-US" sz="1200" dirty="0"/>
              <a:t> within </a:t>
            </a:r>
            <a:r>
              <a:rPr lang="en-US" altLang="en-US" sz="1200" b="1" dirty="0"/>
              <a:t>a </a:t>
            </a:r>
            <a:r>
              <a:rPr lang="en-US" altLang="en-US" sz="1200" b="1" u="sng" dirty="0"/>
              <a:t>defined budget</a:t>
            </a:r>
            <a:r>
              <a:rPr lang="en-US" altLang="en-US" sz="1200" b="1" dirty="0"/>
              <a:t> </a:t>
            </a:r>
            <a:r>
              <a:rPr lang="en-US" altLang="en-US" sz="1200" dirty="0"/>
              <a:t>and </a:t>
            </a:r>
            <a:r>
              <a:rPr lang="en-US" altLang="en-US" sz="1200" b="1" u="sng" dirty="0"/>
              <a:t>safe-working environment</a:t>
            </a: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r>
              <a:rPr lang="en-US" altLang="en-US" b="1" dirty="0">
                <a:latin typeface="Calibri" panose="020F0502020204030204" pitchFamily="34" charset="0"/>
                <a:ea typeface="Calibri" panose="020F0502020204030204" pitchFamily="34" charset="0"/>
                <a:cs typeface="Times New Roman" panose="02020603050405020304" pitchFamily="18" charset="0"/>
              </a:rPr>
              <a:t>Ask</a:t>
            </a:r>
            <a:r>
              <a:rPr lang="en-US" altLang="en-US" dirty="0">
                <a:latin typeface="Calibri" panose="020F0502020204030204" pitchFamily="34" charset="0"/>
                <a:ea typeface="Calibri" panose="020F0502020204030204" pitchFamily="34" charset="0"/>
                <a:cs typeface="Times New Roman" panose="02020603050405020304" pitchFamily="18" charset="0"/>
              </a:rPr>
              <a:t> – What is required to achieve that goal?  </a:t>
            </a:r>
            <a:r>
              <a:rPr lang="en-US" altLang="en-US" b="1" u="sng" dirty="0">
                <a:latin typeface="Calibri" panose="020F0502020204030204" pitchFamily="34" charset="0"/>
                <a:ea typeface="Calibri" panose="020F0502020204030204" pitchFamily="34" charset="0"/>
                <a:cs typeface="Times New Roman" panose="02020603050405020304" pitchFamily="18" charset="0"/>
              </a:rPr>
              <a:t>Pro-active</a:t>
            </a:r>
          </a:p>
          <a:p>
            <a:pPr>
              <a:lnSpc>
                <a:spcPct val="115000"/>
              </a:lnSpc>
              <a:spcBef>
                <a:spcPct val="0"/>
              </a:spcBef>
              <a:spcAft>
                <a:spcPts val="1037"/>
              </a:spcAft>
            </a:pPr>
            <a:r>
              <a:rPr lang="en-US" altLang="en-US" dirty="0">
                <a:latin typeface="Calibri" panose="020F0502020204030204" pitchFamily="34" charset="0"/>
                <a:ea typeface="Calibri" panose="020F0502020204030204" pitchFamily="34" charset="0"/>
                <a:cs typeface="Times New Roman" panose="02020603050405020304" pitchFamily="18" charset="0"/>
              </a:rPr>
              <a:t>- predict issues/ deviations before they occur versus being reactive and fixing issues after they product has been finished.</a:t>
            </a:r>
            <a:endParaRPr lang="en-US" altLang="en-US" b="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endParaRPr lang="en-US" altLang="en-US" b="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r>
              <a:rPr lang="en-US" altLang="en-US" b="1" dirty="0">
                <a:latin typeface="Calibri" panose="020F0502020204030204" pitchFamily="34" charset="0"/>
                <a:ea typeface="Calibri" panose="020F0502020204030204" pitchFamily="34" charset="0"/>
                <a:cs typeface="Times New Roman" panose="02020603050405020304" pitchFamily="18" charset="0"/>
              </a:rPr>
              <a:t>Ask</a:t>
            </a:r>
            <a:r>
              <a:rPr lang="en-US" altLang="en-US" b="0" dirty="0">
                <a:latin typeface="Calibri" panose="020F0502020204030204" pitchFamily="34" charset="0"/>
                <a:ea typeface="Calibri" panose="020F0502020204030204" pitchFamily="34" charset="0"/>
                <a:cs typeface="Times New Roman" panose="02020603050405020304" pitchFamily="18" charset="0"/>
              </a:rPr>
              <a:t> – Is being pro-active the responsibility of the government, contractor or </a:t>
            </a:r>
            <a:r>
              <a:rPr lang="en-US" altLang="en-US" b="1" u="sng" dirty="0">
                <a:latin typeface="Calibri" panose="020F0502020204030204" pitchFamily="34" charset="0"/>
                <a:ea typeface="Calibri" panose="020F0502020204030204" pitchFamily="34" charset="0"/>
                <a:cs typeface="Times New Roman" panose="02020603050405020304" pitchFamily="18" charset="0"/>
              </a:rPr>
              <a:t>both?</a:t>
            </a:r>
            <a:r>
              <a:rPr lang="en-US" altLang="en-US" b="0" dirty="0">
                <a:latin typeface="Calibri" panose="020F0502020204030204" pitchFamily="34" charset="0"/>
                <a:ea typeface="Calibri" panose="020F0502020204030204" pitchFamily="34" charset="0"/>
                <a:cs typeface="Times New Roman" panose="02020603050405020304" pitchFamily="18" charset="0"/>
              </a:rPr>
              <a:t>	</a:t>
            </a:r>
          </a:p>
          <a:p>
            <a:pPr>
              <a:lnSpc>
                <a:spcPct val="115000"/>
              </a:lnSpc>
              <a:spcBef>
                <a:spcPct val="0"/>
              </a:spcBef>
              <a:spcAft>
                <a:spcPts val="1037"/>
              </a:spcAft>
            </a:pP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r>
              <a:rPr lang="en-US" altLang="en-US" b="1" dirty="0">
                <a:latin typeface="Calibri" panose="020F0502020204030204" pitchFamily="34" charset="0"/>
                <a:ea typeface="Calibri" panose="020F0502020204030204" pitchFamily="34" charset="0"/>
                <a:cs typeface="Times New Roman" panose="02020603050405020304" pitchFamily="18" charset="0"/>
              </a:rPr>
              <a:t>Ask </a:t>
            </a:r>
            <a:r>
              <a:rPr lang="en-US" altLang="en-US" dirty="0">
                <a:latin typeface="Calibri" panose="020F0502020204030204" pitchFamily="34" charset="0"/>
                <a:ea typeface="Calibri" panose="020F0502020204030204" pitchFamily="34" charset="0"/>
                <a:cs typeface="Times New Roman" panose="02020603050405020304" pitchFamily="18" charset="0"/>
              </a:rPr>
              <a:t>– So, what can go wrong and how do we plan to avoid that from happening?</a:t>
            </a:r>
          </a:p>
          <a:p>
            <a:pPr>
              <a:lnSpc>
                <a:spcPct val="115000"/>
              </a:lnSpc>
              <a:spcBef>
                <a:spcPct val="0"/>
              </a:spcBef>
              <a:spcAft>
                <a:spcPts val="1037"/>
              </a:spcAft>
            </a:pPr>
            <a:r>
              <a:rPr lang="en-US" altLang="en-US" dirty="0">
                <a:latin typeface="Calibri" panose="020F0502020204030204" pitchFamily="34" charset="0"/>
                <a:ea typeface="Calibri" panose="020F0502020204030204" pitchFamily="34" charset="0"/>
                <a:cs typeface="Times New Roman" panose="02020603050405020304" pitchFamily="18" charset="0"/>
              </a:rPr>
              <a:t>- plan, review repetitive deficiency list, follow and enforce the system</a:t>
            </a:r>
          </a:p>
          <a:p>
            <a:pPr marL="0" marR="0" lvl="0" indent="0" algn="l" defTabSz="914400" rtl="0" eaLnBrk="1" fontAlgn="auto" latinLnBrk="0" hangingPunct="1">
              <a:lnSpc>
                <a:spcPct val="115000"/>
              </a:lnSpc>
              <a:spcBef>
                <a:spcPct val="0"/>
              </a:spcBef>
              <a:spcAft>
                <a:spcPts val="1037"/>
              </a:spcAft>
              <a:buClrTx/>
              <a:buSzTx/>
              <a:buFontTx/>
              <a:buNone/>
              <a:tabLst/>
              <a:defRPr/>
            </a:pPr>
            <a:br>
              <a:rPr lang="en-US" altLang="en-US" dirty="0">
                <a:latin typeface="Calibri" panose="020F0502020204030204" pitchFamily="34" charset="0"/>
                <a:ea typeface="Calibri" panose="020F0502020204030204" pitchFamily="34" charset="0"/>
                <a:cs typeface="Times New Roman" panose="02020603050405020304" pitchFamily="18" charset="0"/>
              </a:rPr>
            </a:b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a:t>
            </a:fld>
            <a:endParaRPr lang="en-US"/>
          </a:p>
        </p:txBody>
      </p:sp>
    </p:spTree>
    <p:extLst>
      <p:ext uri="{BB962C8B-B14F-4D97-AF65-F5344CB8AC3E}">
        <p14:creationId xmlns:p14="http://schemas.microsoft.com/office/powerpoint/2010/main" val="3375122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15000"/>
              </a:lnSpc>
              <a:spcBef>
                <a:spcPct val="0"/>
              </a:spcBef>
              <a:spcAft>
                <a:spcPts val="1037"/>
              </a:spcAft>
              <a:buClrTx/>
              <a:buSzTx/>
              <a:buFontTx/>
              <a:buNone/>
              <a:tabLst/>
              <a:defRPr/>
            </a:pPr>
            <a:r>
              <a:rPr lang="en-US" altLang="en-US" b="1" dirty="0">
                <a:latin typeface="Calibri" panose="020F0502020204030204" pitchFamily="34" charset="0"/>
                <a:ea typeface="Calibri" panose="020F0502020204030204" pitchFamily="34" charset="0"/>
                <a:cs typeface="Calibri"/>
              </a:rPr>
              <a:t>Ask </a:t>
            </a:r>
            <a:r>
              <a:rPr lang="en-US" altLang="en-US" dirty="0">
                <a:latin typeface="Calibri" panose="020F0502020204030204" pitchFamily="34" charset="0"/>
                <a:ea typeface="Calibri" panose="020F0502020204030204" pitchFamily="34" charset="0"/>
                <a:cs typeface="Calibri"/>
              </a:rPr>
              <a:t>– where in the contract would you find the clauses?</a:t>
            </a:r>
          </a:p>
          <a:p>
            <a:pPr marL="0" marR="0" lvl="0" indent="0" algn="l" defTabSz="914400" rtl="0" eaLnBrk="0" fontAlgn="base" latinLnBrk="0" hangingPunct="0">
              <a:lnSpc>
                <a:spcPct val="115000"/>
              </a:lnSpc>
              <a:spcBef>
                <a:spcPct val="0"/>
              </a:spcBef>
              <a:spcAft>
                <a:spcPts val="1037"/>
              </a:spcAft>
              <a:buClrTx/>
              <a:buSzTx/>
              <a:buFontTx/>
              <a:buNone/>
              <a:tabLst/>
              <a:defRPr/>
            </a:pPr>
            <a:r>
              <a:rPr lang="en-US" altLang="en-US" dirty="0">
                <a:latin typeface="Calibri" panose="020F0502020204030204" pitchFamily="34" charset="0"/>
                <a:ea typeface="Calibri" panose="020F0502020204030204" pitchFamily="34" charset="0"/>
                <a:cs typeface="Calibri"/>
              </a:rPr>
              <a:t>Front end</a:t>
            </a:r>
          </a:p>
          <a:p>
            <a:pPr marL="0" marR="0" lvl="0" indent="0" algn="l" defTabSz="914400" rtl="0" eaLnBrk="0" fontAlgn="base" latinLnBrk="0" hangingPunct="0">
              <a:lnSpc>
                <a:spcPct val="115000"/>
              </a:lnSpc>
              <a:spcBef>
                <a:spcPct val="0"/>
              </a:spcBef>
              <a:spcAft>
                <a:spcPts val="1037"/>
              </a:spcAft>
              <a:buClrTx/>
              <a:buSzTx/>
              <a:buFontTx/>
              <a:buNone/>
              <a:tabLst/>
              <a:defRPr/>
            </a:pPr>
            <a:endParaRPr lang="en-US" altLang="en-US" dirty="0">
              <a:latin typeface="Calibri" panose="020F0502020204030204" pitchFamily="34" charset="0"/>
              <a:ea typeface="Calibri" panose="020F0502020204030204" pitchFamily="34" charset="0"/>
              <a:cs typeface="Calibri"/>
            </a:endParaRPr>
          </a:p>
          <a:p>
            <a:pPr marL="0" marR="0" lvl="0" indent="0" algn="l" defTabSz="914400" rtl="0" eaLnBrk="0" fontAlgn="base" latinLnBrk="0" hangingPunct="0">
              <a:lnSpc>
                <a:spcPct val="115000"/>
              </a:lnSpc>
              <a:spcBef>
                <a:spcPct val="0"/>
              </a:spcBef>
              <a:spcAft>
                <a:spcPts val="1037"/>
              </a:spcAft>
              <a:buClrTx/>
              <a:buSzTx/>
              <a:buFontTx/>
              <a:buNone/>
              <a:tabLst/>
              <a:defRPr/>
            </a:pPr>
            <a:r>
              <a:rPr lang="en-US" altLang="en-US" b="1" dirty="0">
                <a:latin typeface="Calibri" panose="020F0502020204030204" pitchFamily="34" charset="0"/>
                <a:ea typeface="Calibri" panose="020F0502020204030204" pitchFamily="34" charset="0"/>
                <a:cs typeface="Calibri"/>
              </a:rPr>
              <a:t>Ask</a:t>
            </a:r>
            <a:r>
              <a:rPr lang="en-US" altLang="en-US" dirty="0">
                <a:latin typeface="Calibri" panose="020F0502020204030204" pitchFamily="34" charset="0"/>
                <a:ea typeface="Calibri" panose="020F0502020204030204" pitchFamily="34" charset="0"/>
                <a:cs typeface="Calibri"/>
              </a:rPr>
              <a:t> – what is another name for the location of the clauses?</a:t>
            </a:r>
          </a:p>
          <a:p>
            <a:pPr marL="0" marR="0" lvl="0" indent="0" algn="l" defTabSz="914400" rtl="0" eaLnBrk="0" fontAlgn="base" latinLnBrk="0" hangingPunct="0">
              <a:lnSpc>
                <a:spcPct val="115000"/>
              </a:lnSpc>
              <a:spcBef>
                <a:spcPct val="0"/>
              </a:spcBef>
              <a:spcAft>
                <a:spcPts val="1037"/>
              </a:spcAft>
              <a:buClrTx/>
              <a:buSzTx/>
              <a:buFontTx/>
              <a:buNone/>
              <a:tabLst/>
              <a:defRPr/>
            </a:pPr>
            <a:r>
              <a:rPr lang="en-US" altLang="en-US" dirty="0">
                <a:latin typeface="Calibri" panose="020F0502020204030204" pitchFamily="34" charset="0"/>
                <a:ea typeface="Calibri" panose="020F0502020204030204" pitchFamily="34" charset="0"/>
                <a:cs typeface="Calibri"/>
              </a:rPr>
              <a:t>Boiler plate</a:t>
            </a:r>
          </a:p>
          <a:p>
            <a:pPr marL="0" marR="0" lvl="0" indent="0" algn="l" defTabSz="914400" rtl="0" eaLnBrk="0" fontAlgn="base" latinLnBrk="0" hangingPunct="0">
              <a:lnSpc>
                <a:spcPct val="115000"/>
              </a:lnSpc>
              <a:spcBef>
                <a:spcPct val="0"/>
              </a:spcBef>
              <a:spcAft>
                <a:spcPts val="1037"/>
              </a:spcAft>
              <a:buClrTx/>
              <a:buSzTx/>
              <a:buFontTx/>
              <a:buNone/>
              <a:tabLst/>
              <a:defRPr/>
            </a:pPr>
            <a:endParaRPr lang="en-US" altLang="en-US" dirty="0">
              <a:latin typeface="Calibri" panose="020F0502020204030204" pitchFamily="34" charset="0"/>
              <a:ea typeface="Calibri" panose="020F0502020204030204" pitchFamily="34" charset="0"/>
              <a:cs typeface="Calibri"/>
            </a:endParaRPr>
          </a:p>
          <a:p>
            <a:pPr marL="0" marR="0" lvl="0" indent="0" algn="l" defTabSz="914400" rtl="0" eaLnBrk="0" fontAlgn="base" latinLnBrk="0" hangingPunct="0">
              <a:lnSpc>
                <a:spcPct val="115000"/>
              </a:lnSpc>
              <a:spcBef>
                <a:spcPct val="0"/>
              </a:spcBef>
              <a:spcAft>
                <a:spcPts val="1037"/>
              </a:spcAft>
              <a:buClrTx/>
              <a:buSzTx/>
              <a:buFontTx/>
              <a:buNone/>
              <a:tabLst/>
              <a:defRPr/>
            </a:pPr>
            <a:r>
              <a:rPr lang="en-US" altLang="en-US" b="1" dirty="0">
                <a:latin typeface="Calibri" panose="020F0502020204030204" pitchFamily="34" charset="0"/>
                <a:ea typeface="Calibri" panose="020F0502020204030204" pitchFamily="34" charset="0"/>
                <a:cs typeface="Calibri"/>
              </a:rPr>
              <a:t>Ask </a:t>
            </a:r>
            <a:r>
              <a:rPr lang="en-US" altLang="en-US" dirty="0">
                <a:latin typeface="Calibri" panose="020F0502020204030204" pitchFamily="34" charset="0"/>
                <a:ea typeface="Calibri" panose="020F0502020204030204" pitchFamily="34" charset="0"/>
                <a:cs typeface="Calibri"/>
              </a:rPr>
              <a:t>– what is the purpose of clauses?</a:t>
            </a:r>
          </a:p>
          <a:p>
            <a:pPr marL="0" marR="0" lvl="0" indent="0" algn="l" defTabSz="914400" rtl="0" eaLnBrk="0" fontAlgn="base" latinLnBrk="0" hangingPunct="0">
              <a:lnSpc>
                <a:spcPct val="115000"/>
              </a:lnSpc>
              <a:spcBef>
                <a:spcPct val="0"/>
              </a:spcBef>
              <a:spcAft>
                <a:spcPts val="1037"/>
              </a:spcAft>
              <a:buClrTx/>
              <a:buSzTx/>
              <a:buFontTx/>
              <a:buNone/>
              <a:tabLst/>
              <a:defRPr/>
            </a:pPr>
            <a:r>
              <a:rPr lang="en-US" altLang="en-US" sz="1200" dirty="0">
                <a:solidFill>
                  <a:schemeClr val="accent5"/>
                </a:solidFill>
              </a:rPr>
              <a:t>Establish authorities,</a:t>
            </a:r>
          </a:p>
          <a:p>
            <a:pPr marL="0" marR="0" lvl="0" indent="0" algn="l" defTabSz="914400" rtl="0" eaLnBrk="0" fontAlgn="base" latinLnBrk="0" hangingPunct="0">
              <a:lnSpc>
                <a:spcPct val="115000"/>
              </a:lnSpc>
              <a:spcBef>
                <a:spcPct val="0"/>
              </a:spcBef>
              <a:spcAft>
                <a:spcPts val="1037"/>
              </a:spcAft>
              <a:buClrTx/>
              <a:buSzTx/>
              <a:buFontTx/>
              <a:buNone/>
              <a:tabLst/>
              <a:defRPr/>
            </a:pPr>
            <a:r>
              <a:rPr lang="en-US" altLang="en-US" sz="1200" dirty="0">
                <a:solidFill>
                  <a:schemeClr val="accent5"/>
                </a:solidFill>
              </a:rPr>
              <a:t>Assign responsibilities</a:t>
            </a:r>
          </a:p>
          <a:p>
            <a:pPr marL="0" marR="0" lvl="0" indent="0" algn="l" defTabSz="914400" rtl="0" eaLnBrk="0" fontAlgn="base" latinLnBrk="0" hangingPunct="0">
              <a:lnSpc>
                <a:spcPct val="115000"/>
              </a:lnSpc>
              <a:spcBef>
                <a:spcPct val="0"/>
              </a:spcBef>
              <a:spcAft>
                <a:spcPts val="1037"/>
              </a:spcAft>
              <a:buClrTx/>
              <a:buSzTx/>
              <a:buFontTx/>
              <a:buNone/>
              <a:tabLst/>
              <a:defRPr/>
            </a:pPr>
            <a:r>
              <a:rPr lang="en-US" altLang="en-US" sz="1200" dirty="0">
                <a:solidFill>
                  <a:schemeClr val="accent5"/>
                </a:solidFill>
              </a:rPr>
              <a:t>Allocation of risk</a:t>
            </a:r>
          </a:p>
        </p:txBody>
      </p:sp>
      <p:sp>
        <p:nvSpPr>
          <p:cNvPr id="4" name="Slide Number Placeholder 3"/>
          <p:cNvSpPr>
            <a:spLocks noGrp="1"/>
          </p:cNvSpPr>
          <p:nvPr>
            <p:ph type="sldNum" sz="quarter" idx="5"/>
          </p:nvPr>
        </p:nvSpPr>
        <p:spPr/>
        <p:txBody>
          <a:bodyPr/>
          <a:lstStyle/>
          <a:p>
            <a:fld id="{BC3A86D8-1D95-4DFF-A26B-8F86AC3AC58E}" type="slidenum">
              <a:rPr lang="en-US" smtClean="0"/>
              <a:t>19</a:t>
            </a:fld>
            <a:endParaRPr lang="en-US"/>
          </a:p>
        </p:txBody>
      </p:sp>
    </p:spTree>
    <p:extLst>
      <p:ext uri="{BB962C8B-B14F-4D97-AF65-F5344CB8AC3E}">
        <p14:creationId xmlns:p14="http://schemas.microsoft.com/office/powerpoint/2010/main" val="26872500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Bef>
                <a:spcPts val="0"/>
              </a:spcBef>
              <a:spcAft>
                <a:spcPts val="1037"/>
              </a:spcAft>
              <a:defRPr/>
            </a:pPr>
            <a:r>
              <a:rPr lang="en-US" b="1" dirty="0">
                <a:latin typeface="Calibri" panose="020F0502020204030204" pitchFamily="34" charset="0"/>
                <a:ea typeface="Calibri" panose="020F0502020204030204" pitchFamily="34" charset="0"/>
                <a:cs typeface="Times New Roman" panose="02020603050405020304" pitchFamily="18" charset="0"/>
              </a:rPr>
              <a:t>Ask</a:t>
            </a:r>
            <a:r>
              <a:rPr lang="en-US" dirty="0">
                <a:latin typeface="Calibri" panose="020F0502020204030204" pitchFamily="34" charset="0"/>
                <a:ea typeface="Calibri" panose="020F0502020204030204" pitchFamily="34" charset="0"/>
                <a:cs typeface="Times New Roman" panose="02020603050405020304" pitchFamily="18" charset="0"/>
              </a:rPr>
              <a:t> what additional challenges would you add to either list?</a:t>
            </a:r>
          </a:p>
          <a:p>
            <a:pPr marL="0" indent="0">
              <a:lnSpc>
                <a:spcPct val="115000"/>
              </a:lnSpc>
              <a:spcBef>
                <a:spcPts val="0"/>
              </a:spcBef>
              <a:spcAft>
                <a:spcPts val="0"/>
              </a:spcAft>
              <a:buFont typeface="Symbol" panose="05050102010706020507" pitchFamily="18" charset="2"/>
              <a:buNone/>
              <a:defRPr/>
            </a:pPr>
            <a:r>
              <a:rPr lang="en-US" dirty="0">
                <a:latin typeface="Calibri" panose="020F0502020204030204" pitchFamily="34" charset="0"/>
                <a:ea typeface="Calibri" panose="020F0502020204030204" pitchFamily="34" charset="0"/>
                <a:cs typeface="Times New Roman" panose="02020603050405020304" pitchFamily="18" charset="0"/>
              </a:rPr>
              <a:t>Contractor: Financing projects with changes/ modifications</a:t>
            </a:r>
          </a:p>
          <a:p>
            <a:pPr marL="0" indent="0">
              <a:lnSpc>
                <a:spcPct val="115000"/>
              </a:lnSpc>
              <a:spcBef>
                <a:spcPts val="0"/>
              </a:spcBef>
              <a:spcAft>
                <a:spcPts val="1037"/>
              </a:spcAft>
              <a:buFont typeface="Symbol" panose="05050102010706020507" pitchFamily="18" charset="2"/>
              <a:buNone/>
              <a:defRPr/>
            </a:pPr>
            <a:endParaRPr lang="en-US"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spcBef>
                <a:spcPts val="0"/>
              </a:spcBef>
              <a:spcAft>
                <a:spcPts val="1037"/>
              </a:spcAft>
              <a:buFont typeface="Symbol" panose="05050102010706020507" pitchFamily="18" charset="2"/>
              <a:buNone/>
              <a:defRPr/>
            </a:pPr>
            <a:r>
              <a:rPr lang="en-US" dirty="0">
                <a:latin typeface="Calibri" panose="020F0502020204030204" pitchFamily="34" charset="0"/>
                <a:ea typeface="Calibri" panose="020F0502020204030204" pitchFamily="34" charset="0"/>
                <a:cs typeface="Times New Roman" panose="02020603050405020304" pitchFamily="18" charset="0"/>
              </a:rPr>
              <a:t>Government: Incorporating late user requested changes with little impact on the project time &amp; budget</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20</a:t>
            </a:fld>
            <a:endParaRPr lang="en-US"/>
          </a:p>
        </p:txBody>
      </p:sp>
    </p:spTree>
    <p:extLst>
      <p:ext uri="{BB962C8B-B14F-4D97-AF65-F5344CB8AC3E}">
        <p14:creationId xmlns:p14="http://schemas.microsoft.com/office/powerpoint/2010/main" val="19549791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5000"/>
              </a:lnSpc>
              <a:spcBef>
                <a:spcPct val="0"/>
              </a:spcBef>
              <a:spcAft>
                <a:spcPts val="1037"/>
              </a:spcAft>
              <a:buClrTx/>
              <a:buSzTx/>
              <a:buFontTx/>
              <a:buNone/>
              <a:tabLst/>
              <a:defRPr/>
            </a:pPr>
            <a:r>
              <a:rPr lang="en-US" b="1" dirty="0">
                <a:latin typeface="Calibri" panose="020F0502020204030204" pitchFamily="34" charset="0"/>
                <a:ea typeface="Calibri" panose="020F0502020204030204" pitchFamily="34" charset="0"/>
                <a:cs typeface="Times New Roman" panose="02020603050405020304" pitchFamily="18" charset="0"/>
              </a:rPr>
              <a:t>Ask </a:t>
            </a:r>
            <a:r>
              <a:rPr lang="en-US" dirty="0">
                <a:latin typeface="Calibri" panose="020F0502020204030204" pitchFamily="34" charset="0"/>
                <a:ea typeface="Calibri" panose="020F0502020204030204" pitchFamily="34" charset="0"/>
                <a:cs typeface="Times New Roman" panose="02020603050405020304" pitchFamily="18" charset="0"/>
              </a:rPr>
              <a:t>what additional benefits would you add to either list?</a:t>
            </a:r>
          </a:p>
          <a:p>
            <a:pPr marL="0" marR="0" lvl="0" indent="0" algn="l" defTabSz="914400" rtl="0" eaLnBrk="1" fontAlgn="auto" latinLnBrk="0" hangingPunct="1">
              <a:lnSpc>
                <a:spcPct val="115000"/>
              </a:lnSpc>
              <a:spcBef>
                <a:spcPct val="0"/>
              </a:spcBef>
              <a:spcAft>
                <a:spcPts val="1037"/>
              </a:spcAft>
              <a:buClrTx/>
              <a:buSzTx/>
              <a:buFontTx/>
              <a:buNone/>
              <a:tabLst/>
              <a:defRPr/>
            </a:pPr>
            <a:endParaRPr lang="en-US"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ct val="0"/>
              </a:spcBef>
              <a:spcAft>
                <a:spcPts val="1037"/>
              </a:spcAft>
              <a:buClrTx/>
              <a:buSzTx/>
              <a:buFontTx/>
              <a:buNone/>
              <a:tabLst/>
              <a:defRPr/>
            </a:pPr>
            <a:r>
              <a:rPr lang="en-US" dirty="0">
                <a:latin typeface="Calibri" panose="020F0502020204030204" pitchFamily="34" charset="0"/>
                <a:ea typeface="Calibri" panose="020F0502020204030204" pitchFamily="34" charset="0"/>
                <a:cs typeface="Times New Roman" panose="02020603050405020304" pitchFamily="18" charset="0"/>
              </a:rPr>
              <a:t>- safety</a:t>
            </a:r>
          </a:p>
          <a:p>
            <a:pPr marL="0" marR="0" lvl="0" indent="0" algn="l" defTabSz="914400" rtl="0" eaLnBrk="1" fontAlgn="auto" latinLnBrk="0" hangingPunct="1">
              <a:lnSpc>
                <a:spcPct val="115000"/>
              </a:lnSpc>
              <a:spcBef>
                <a:spcPct val="0"/>
              </a:spcBef>
              <a:spcAft>
                <a:spcPts val="1037"/>
              </a:spcAft>
              <a:buClrTx/>
              <a:buSzTx/>
              <a:buFontTx/>
              <a:buNone/>
              <a:tabLst/>
              <a:defRPr/>
            </a:pPr>
            <a:r>
              <a:rPr lang="en-US" dirty="0">
                <a:latin typeface="Calibri" panose="020F0502020204030204" pitchFamily="34" charset="0"/>
                <a:ea typeface="Calibri" panose="020F0502020204030204" pitchFamily="34" charset="0"/>
                <a:cs typeface="Times New Roman" panose="02020603050405020304" pitchFamily="18" charset="0"/>
              </a:rPr>
              <a:t>- pride in a quality product</a:t>
            </a:r>
          </a:p>
          <a:p>
            <a:pPr marL="0" marR="0" lvl="0" indent="0" algn="l" defTabSz="914400" rtl="0" eaLnBrk="1" fontAlgn="auto" latinLnBrk="0" hangingPunct="1">
              <a:lnSpc>
                <a:spcPct val="115000"/>
              </a:lnSpc>
              <a:spcBef>
                <a:spcPct val="0"/>
              </a:spcBef>
              <a:spcAft>
                <a:spcPts val="1037"/>
              </a:spcAft>
              <a:buClrTx/>
              <a:buSzTx/>
              <a:buFontTx/>
              <a:buNone/>
              <a:tabLst/>
              <a:defRPr/>
            </a:pPr>
            <a:r>
              <a:rPr lang="en-US" dirty="0">
                <a:latin typeface="Calibri" panose="020F0502020204030204" pitchFamily="34" charset="0"/>
                <a:ea typeface="Calibri" panose="020F0502020204030204" pitchFamily="34" charset="0"/>
                <a:cs typeface="Times New Roman" panose="02020603050405020304" pitchFamily="18" charset="0"/>
              </a:rPr>
              <a:t>- street cred</a:t>
            </a:r>
          </a:p>
          <a:p>
            <a:pPr marL="0" marR="0" lvl="0" indent="0" algn="l" defTabSz="914400" rtl="0" eaLnBrk="1" fontAlgn="auto" latinLnBrk="0" hangingPunct="1">
              <a:lnSpc>
                <a:spcPct val="115000"/>
              </a:lnSpc>
              <a:spcBef>
                <a:spcPct val="0"/>
              </a:spcBef>
              <a:spcAft>
                <a:spcPts val="1037"/>
              </a:spcAft>
              <a:buClrTx/>
              <a:buSzTx/>
              <a:buFontTx/>
              <a:buNone/>
              <a:tabLst/>
              <a:defRPr/>
            </a:pPr>
            <a:endParaRPr lang="en-US"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ct val="0"/>
              </a:spcBef>
              <a:spcAft>
                <a:spcPts val="1037"/>
              </a:spcAft>
              <a:buClrTx/>
              <a:buSzTx/>
              <a:buFontTx/>
              <a:buNone/>
              <a:tabLst/>
              <a:defRPr/>
            </a:pP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endParaRPr lang="en-US" altLang="en-US"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C3A86D8-1D95-4DFF-A26B-8F86AC3AC58E}" type="slidenum">
              <a:rPr lang="en-US" smtClean="0"/>
              <a:t>21</a:t>
            </a:fld>
            <a:endParaRPr lang="en-US"/>
          </a:p>
        </p:txBody>
      </p:sp>
    </p:spTree>
    <p:extLst>
      <p:ext uri="{BB962C8B-B14F-4D97-AF65-F5344CB8AC3E}">
        <p14:creationId xmlns:p14="http://schemas.microsoft.com/office/powerpoint/2010/main" val="261223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intent with this slide is to highlight that USACE and NAVFAC publications are available as resources to better understand what the Government expectations are when it comes to contractor quality control.  </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22</a:t>
            </a:fld>
            <a:endParaRPr lang="en-US"/>
          </a:p>
        </p:txBody>
      </p:sp>
    </p:spTree>
    <p:extLst>
      <p:ext uri="{BB962C8B-B14F-4D97-AF65-F5344CB8AC3E}">
        <p14:creationId xmlns:p14="http://schemas.microsoft.com/office/powerpoint/2010/main" val="8734149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addition to the useful QC reference documents, there are additional examples and materials available for future reference on USACE jobsites. </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23</a:t>
            </a:fld>
            <a:endParaRPr lang="en-US"/>
          </a:p>
        </p:txBody>
      </p:sp>
    </p:spTree>
    <p:extLst>
      <p:ext uri="{BB962C8B-B14F-4D97-AF65-F5344CB8AC3E}">
        <p14:creationId xmlns:p14="http://schemas.microsoft.com/office/powerpoint/2010/main" val="4074275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24</a:t>
            </a:fld>
            <a:endParaRPr lang="en-US"/>
          </a:p>
        </p:txBody>
      </p:sp>
    </p:spTree>
    <p:extLst>
      <p:ext uri="{BB962C8B-B14F-4D97-AF65-F5344CB8AC3E}">
        <p14:creationId xmlns:p14="http://schemas.microsoft.com/office/powerpoint/2010/main" val="7636263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25</a:t>
            </a:fld>
            <a:endParaRPr lang="en-US"/>
          </a:p>
        </p:txBody>
      </p:sp>
    </p:spTree>
    <p:extLst>
      <p:ext uri="{BB962C8B-B14F-4D97-AF65-F5344CB8AC3E}">
        <p14:creationId xmlns:p14="http://schemas.microsoft.com/office/powerpoint/2010/main" val="31931940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26</a:t>
            </a:fld>
            <a:endParaRPr lang="en-US"/>
          </a:p>
        </p:txBody>
      </p:sp>
    </p:spTree>
    <p:extLst>
      <p:ext uri="{BB962C8B-B14F-4D97-AF65-F5344CB8AC3E}">
        <p14:creationId xmlns:p14="http://schemas.microsoft.com/office/powerpoint/2010/main" val="2678369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27</a:t>
            </a:fld>
            <a:endParaRPr lang="en-US"/>
          </a:p>
        </p:txBody>
      </p:sp>
    </p:spTree>
    <p:extLst>
      <p:ext uri="{BB962C8B-B14F-4D97-AF65-F5344CB8AC3E}">
        <p14:creationId xmlns:p14="http://schemas.microsoft.com/office/powerpoint/2010/main" val="34134758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28</a:t>
            </a:fld>
            <a:endParaRPr lang="en-US"/>
          </a:p>
        </p:txBody>
      </p:sp>
    </p:spTree>
    <p:extLst>
      <p:ext uri="{BB962C8B-B14F-4D97-AF65-F5344CB8AC3E}">
        <p14:creationId xmlns:p14="http://schemas.microsoft.com/office/powerpoint/2010/main" val="27462438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34</a:t>
            </a:fld>
            <a:endParaRPr lang="en-US"/>
          </a:p>
        </p:txBody>
      </p:sp>
    </p:spTree>
    <p:extLst>
      <p:ext uri="{BB962C8B-B14F-4D97-AF65-F5344CB8AC3E}">
        <p14:creationId xmlns:p14="http://schemas.microsoft.com/office/powerpoint/2010/main" val="29393403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Sub-module 1.2 Contractor Quality Control</a:t>
            </a:r>
          </a:p>
          <a:p>
            <a:pPr marL="342900" indent="-342900">
              <a:buFont typeface="Arial" panose="020B0604020202020204" pitchFamily="34" charset="0"/>
              <a:buChar char="•"/>
            </a:pPr>
            <a:r>
              <a:rPr lang="en-US" sz="1200" dirty="0"/>
              <a:t>“inspection” vs “control”</a:t>
            </a:r>
          </a:p>
          <a:p>
            <a:pPr marL="342900" indent="-342900">
              <a:buFont typeface="Arial" panose="020B0604020202020204" pitchFamily="34" charset="0"/>
              <a:buChar char="•"/>
            </a:pPr>
            <a:endParaRPr lang="en-US" sz="1200" dirty="0"/>
          </a:p>
          <a:p>
            <a:pPr marL="342900" indent="-342900">
              <a:buFont typeface="Arial" panose="020B0604020202020204" pitchFamily="34" charset="0"/>
              <a:buChar char="•"/>
            </a:pPr>
            <a:r>
              <a:rPr lang="en-US" sz="1200" dirty="0"/>
              <a:t>Responsibilities in CQM</a:t>
            </a:r>
          </a:p>
          <a:p>
            <a:pPr marL="342900" indent="-342900">
              <a:buFont typeface="Arial" panose="020B0604020202020204" pitchFamily="34" charset="0"/>
              <a:buChar char="•"/>
            </a:pPr>
            <a:endParaRPr lang="en-US" sz="1200" dirty="0"/>
          </a:p>
          <a:p>
            <a:pPr marL="342900" indent="-342900">
              <a:buFont typeface="Arial" panose="020B0604020202020204" pitchFamily="34" charset="0"/>
              <a:buChar char="•"/>
            </a:pPr>
            <a:r>
              <a:rPr lang="en-US" sz="1200" dirty="0"/>
              <a:t>Describe the benefits of CQC</a:t>
            </a:r>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35</a:t>
            </a:fld>
            <a:endParaRPr lang="en-US"/>
          </a:p>
        </p:txBody>
      </p:sp>
    </p:spTree>
    <p:extLst>
      <p:ext uri="{BB962C8B-B14F-4D97-AF65-F5344CB8AC3E}">
        <p14:creationId xmlns:p14="http://schemas.microsoft.com/office/powerpoint/2010/main" val="42179982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Emphasize that control comes before inspection</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36</a:t>
            </a:fld>
            <a:endParaRPr lang="en-US" dirty="0"/>
          </a:p>
        </p:txBody>
      </p:sp>
    </p:spTree>
    <p:extLst>
      <p:ext uri="{BB962C8B-B14F-4D97-AF65-F5344CB8AC3E}">
        <p14:creationId xmlns:p14="http://schemas.microsoft.com/office/powerpoint/2010/main" val="423340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xfrm>
            <a:off x="457200" y="720725"/>
            <a:ext cx="6402388" cy="3600450"/>
          </a:xfrm>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15000"/>
              </a:lnSpc>
              <a:spcBef>
                <a:spcPct val="0"/>
              </a:spcBef>
              <a:spcAft>
                <a:spcPts val="1037"/>
              </a:spcAft>
              <a:buClrTx/>
              <a:buSzTx/>
              <a:buFontTx/>
              <a:buNone/>
              <a:tabLst/>
              <a:defRPr/>
            </a:pPr>
            <a:r>
              <a:rPr lang="en-US" altLang="en-US" dirty="0">
                <a:latin typeface="Calibri" panose="020F0502020204030204" pitchFamily="34" charset="0"/>
                <a:ea typeface="Calibri" panose="020F0502020204030204" pitchFamily="34" charset="0"/>
                <a:cs typeface="Times New Roman" panose="02020603050405020304" pitchFamily="18" charset="0"/>
              </a:rPr>
              <a:t>The purpose of this slide is to illustrate the differences between ‘Control’ and ‘Inspection’. </a:t>
            </a:r>
          </a:p>
          <a:p>
            <a:pPr>
              <a:lnSpc>
                <a:spcPct val="115000"/>
              </a:lnSpc>
              <a:spcBef>
                <a:spcPct val="0"/>
              </a:spcBef>
              <a:spcAft>
                <a:spcPts val="1037"/>
              </a:spcAft>
            </a:pP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r>
              <a:rPr lang="en-US" altLang="en-US" dirty="0">
                <a:latin typeface="Calibri" panose="020F0502020204030204" pitchFamily="34" charset="0"/>
                <a:ea typeface="Calibri" panose="020F0502020204030204" pitchFamily="34" charset="0"/>
                <a:cs typeface="Times New Roman" panose="02020603050405020304" pitchFamily="18" charset="0"/>
              </a:rPr>
              <a:t>Time and cost impacts increase significantly while the work is being performed (purple line …).  So, the earlier the problem is identified, the less time/money/ efforts are required to deal with it. (Animation for Cost line)</a:t>
            </a:r>
          </a:p>
          <a:p>
            <a:pPr marL="0" marR="0" lvl="0" indent="0" algn="l" defTabSz="914400" rtl="0" eaLnBrk="1" fontAlgn="auto" latinLnBrk="0" hangingPunct="1">
              <a:lnSpc>
                <a:spcPct val="115000"/>
              </a:lnSpc>
              <a:spcBef>
                <a:spcPct val="0"/>
              </a:spcBef>
              <a:spcAft>
                <a:spcPts val="1037"/>
              </a:spcAft>
              <a:buClrTx/>
              <a:buSzTx/>
              <a:buFontTx/>
              <a:buNone/>
              <a:tabLst/>
              <a:defRPr/>
            </a:pPr>
            <a:endParaRPr lang="en-US" altLang="en-US" b="1"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ct val="0"/>
              </a:spcBef>
              <a:spcAft>
                <a:spcPts val="1037"/>
              </a:spcAft>
              <a:buClrTx/>
              <a:buSzTx/>
              <a:buFontTx/>
              <a:buNone/>
              <a:tabLst/>
              <a:defRPr/>
            </a:pPr>
            <a:r>
              <a:rPr lang="en-US" altLang="en-US" dirty="0">
                <a:latin typeface="Calibri" panose="020F0502020204030204" pitchFamily="34" charset="0"/>
                <a:ea typeface="Calibri" panose="020F0502020204030204" pitchFamily="34" charset="0"/>
                <a:cs typeface="Times New Roman" panose="02020603050405020304" pitchFamily="18" charset="0"/>
              </a:rPr>
              <a:t>Inspection is a continuous process that happens during execution. It is ongoing and after the fact.</a:t>
            </a:r>
          </a:p>
          <a:p>
            <a:pPr marL="0" marR="0" lvl="0" indent="0" algn="l" defTabSz="914400" rtl="0" eaLnBrk="1" fontAlgn="auto" latinLnBrk="0" hangingPunct="1">
              <a:lnSpc>
                <a:spcPct val="115000"/>
              </a:lnSpc>
              <a:spcBef>
                <a:spcPct val="0"/>
              </a:spcBef>
              <a:spcAft>
                <a:spcPts val="1037"/>
              </a:spcAft>
              <a:buClrTx/>
              <a:buSzTx/>
              <a:buFontTx/>
              <a:buNone/>
              <a:tabLst/>
              <a:defRPr/>
            </a:pPr>
            <a:endParaRPr lang="en-US" altLang="en-US" b="1"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ct val="0"/>
              </a:spcBef>
              <a:spcAft>
                <a:spcPts val="1037"/>
              </a:spcAft>
              <a:buClrTx/>
              <a:buSzTx/>
              <a:buFontTx/>
              <a:buNone/>
              <a:tabLst/>
              <a:defRPr/>
            </a:pPr>
            <a:r>
              <a:rPr lang="en-US" altLang="en-US" b="1" dirty="0">
                <a:latin typeface="Calibri" panose="020F0502020204030204" pitchFamily="34" charset="0"/>
                <a:ea typeface="Calibri" panose="020F0502020204030204" pitchFamily="34" charset="0"/>
                <a:cs typeface="Times New Roman" panose="02020603050405020304" pitchFamily="18" charset="0"/>
              </a:rPr>
              <a:t>Ask:</a:t>
            </a:r>
            <a:r>
              <a:rPr lang="en-US" altLang="en-US" b="0" dirty="0">
                <a:latin typeface="Calibri" panose="020F0502020204030204" pitchFamily="34" charset="0"/>
                <a:ea typeface="Calibri" panose="020F0502020204030204" pitchFamily="34" charset="0"/>
                <a:cs typeface="Times New Roman" panose="02020603050405020304" pitchFamily="18" charset="0"/>
              </a:rPr>
              <a:t>   If you drive your personal vehicle out-of-control, what do you risk?</a:t>
            </a:r>
          </a:p>
          <a:p>
            <a:pPr marL="0" marR="0" lvl="0" indent="0" algn="l" defTabSz="914400" rtl="0" eaLnBrk="1" fontAlgn="auto" latinLnBrk="0" hangingPunct="1">
              <a:lnSpc>
                <a:spcPct val="115000"/>
              </a:lnSpc>
              <a:spcBef>
                <a:spcPct val="0"/>
              </a:spcBef>
              <a:spcAft>
                <a:spcPts val="1037"/>
              </a:spcAft>
              <a:buClrTx/>
              <a:buSzTx/>
              <a:buFontTx/>
              <a:buNone/>
              <a:tabLst/>
              <a:defRPr/>
            </a:pPr>
            <a:r>
              <a:rPr lang="en-US" altLang="en-US" b="0" dirty="0">
                <a:latin typeface="Calibri" panose="020F0502020204030204" pitchFamily="34" charset="0"/>
                <a:ea typeface="Calibri" panose="020F0502020204030204" pitchFamily="34" charset="0"/>
                <a:cs typeface="Times New Roman" panose="02020603050405020304" pitchFamily="18" charset="0"/>
              </a:rPr>
              <a:t>- speeding ticket</a:t>
            </a:r>
          </a:p>
          <a:p>
            <a:pPr marL="0" marR="0" lvl="0" indent="0" algn="l" defTabSz="914400" rtl="0" eaLnBrk="1" fontAlgn="auto" latinLnBrk="0" hangingPunct="1">
              <a:lnSpc>
                <a:spcPct val="115000"/>
              </a:lnSpc>
              <a:spcBef>
                <a:spcPct val="0"/>
              </a:spcBef>
              <a:spcAft>
                <a:spcPts val="1037"/>
              </a:spcAft>
              <a:buClrTx/>
              <a:buSzTx/>
              <a:buFontTx/>
              <a:buNone/>
              <a:tabLst/>
              <a:defRPr/>
            </a:pPr>
            <a:r>
              <a:rPr lang="en-US" altLang="en-US" b="0" dirty="0">
                <a:latin typeface="Calibri" panose="020F0502020204030204" pitchFamily="34" charset="0"/>
                <a:ea typeface="Calibri" panose="020F0502020204030204" pitchFamily="34" charset="0"/>
                <a:cs typeface="Times New Roman" panose="02020603050405020304" pitchFamily="18" charset="0"/>
              </a:rPr>
              <a:t>- accident</a:t>
            </a:r>
          </a:p>
          <a:p>
            <a:pPr>
              <a:lnSpc>
                <a:spcPct val="115000"/>
              </a:lnSpc>
              <a:spcBef>
                <a:spcPct val="0"/>
              </a:spcBef>
              <a:spcAft>
                <a:spcPts val="1037"/>
              </a:spcAft>
            </a:pP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r>
              <a:rPr lang="en-US" altLang="en-US" b="1" dirty="0">
                <a:latin typeface="Calibri" panose="020F0502020204030204" pitchFamily="34" charset="0"/>
                <a:ea typeface="Calibri" panose="020F0502020204030204" pitchFamily="34" charset="0"/>
                <a:cs typeface="Times New Roman" panose="02020603050405020304" pitchFamily="18" charset="0"/>
              </a:rPr>
              <a:t>Ask:</a:t>
            </a:r>
            <a:r>
              <a:rPr lang="en-US" altLang="en-US" dirty="0">
                <a:latin typeface="Calibri" panose="020F0502020204030204" pitchFamily="34" charset="0"/>
                <a:ea typeface="Calibri" panose="020F0502020204030204" pitchFamily="34" charset="0"/>
                <a:cs typeface="Times New Roman" panose="02020603050405020304" pitchFamily="18" charset="0"/>
              </a:rPr>
              <a:t>  Are there time and cost consequences to driving a vehicle out of control?</a:t>
            </a:r>
          </a:p>
          <a:p>
            <a:pPr>
              <a:lnSpc>
                <a:spcPct val="115000"/>
              </a:lnSpc>
              <a:spcBef>
                <a:spcPct val="0"/>
              </a:spcBef>
              <a:spcAft>
                <a:spcPts val="1037"/>
              </a:spcAft>
            </a:pPr>
            <a:r>
              <a:rPr lang="en-US" altLang="en-US" dirty="0">
                <a:latin typeface="Calibri" panose="020F0502020204030204" pitchFamily="34" charset="0"/>
                <a:ea typeface="Calibri" panose="020F0502020204030204" pitchFamily="34" charset="0"/>
                <a:cs typeface="Times New Roman" panose="02020603050405020304" pitchFamily="18" charset="0"/>
              </a:rPr>
              <a:t>- yes</a:t>
            </a:r>
          </a:p>
          <a:p>
            <a:pPr>
              <a:lnSpc>
                <a:spcPct val="115000"/>
              </a:lnSpc>
              <a:spcBef>
                <a:spcPct val="0"/>
              </a:spcBef>
              <a:spcAft>
                <a:spcPts val="1037"/>
              </a:spcAft>
            </a:pP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r>
              <a:rPr lang="en-US" altLang="en-US" b="1" dirty="0">
                <a:latin typeface="Calibri" panose="020F0502020204030204" pitchFamily="34" charset="0"/>
                <a:ea typeface="Calibri" panose="020F0502020204030204" pitchFamily="34" charset="0"/>
                <a:cs typeface="Times New Roman" panose="02020603050405020304" pitchFamily="18" charset="0"/>
              </a:rPr>
              <a:t>Ask:</a:t>
            </a:r>
            <a:r>
              <a:rPr lang="en-US" altLang="en-US" dirty="0">
                <a:latin typeface="Calibri" panose="020F0502020204030204" pitchFamily="34" charset="0"/>
                <a:ea typeface="Calibri" panose="020F0502020204030204" pitchFamily="34" charset="0"/>
                <a:cs typeface="Times New Roman" panose="02020603050405020304" pitchFamily="18" charset="0"/>
              </a:rPr>
              <a:t>  What is purpose of control activities?</a:t>
            </a:r>
          </a:p>
          <a:p>
            <a:pPr>
              <a:lnSpc>
                <a:spcPct val="115000"/>
              </a:lnSpc>
              <a:spcBef>
                <a:spcPct val="0"/>
              </a:spcBef>
              <a:spcAft>
                <a:spcPts val="1037"/>
              </a:spcAft>
            </a:pPr>
            <a:r>
              <a:rPr lang="en-US" altLang="en-US" dirty="0">
                <a:latin typeface="Calibri" panose="020F0502020204030204" pitchFamily="34" charset="0"/>
                <a:ea typeface="Calibri" panose="020F0502020204030204" pitchFamily="34" charset="0"/>
                <a:cs typeface="Times New Roman" panose="02020603050405020304" pitchFamily="18" charset="0"/>
              </a:rPr>
              <a:t>- prevent problems</a:t>
            </a:r>
          </a:p>
          <a:p>
            <a:pPr>
              <a:lnSpc>
                <a:spcPct val="115000"/>
              </a:lnSpc>
              <a:spcBef>
                <a:spcPct val="0"/>
              </a:spcBef>
              <a:spcAft>
                <a:spcPts val="1037"/>
              </a:spcAft>
            </a:pPr>
            <a:r>
              <a:rPr lang="en-US" altLang="en-US" dirty="0">
                <a:latin typeface="Calibri" panose="020F0502020204030204" pitchFamily="34" charset="0"/>
                <a:ea typeface="Calibri" panose="020F0502020204030204" pitchFamily="34" charset="0"/>
                <a:cs typeface="Times New Roman" panose="02020603050405020304" pitchFamily="18" charset="0"/>
              </a:rPr>
              <a:t>- know what to do when problems are detected</a:t>
            </a:r>
          </a:p>
          <a:p>
            <a:pPr>
              <a:lnSpc>
                <a:spcPct val="115000"/>
              </a:lnSpc>
              <a:spcBef>
                <a:spcPct val="0"/>
              </a:spcBef>
              <a:spcAft>
                <a:spcPts val="1037"/>
              </a:spcAft>
            </a:pP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ct val="0"/>
              </a:spcBef>
              <a:spcAft>
                <a:spcPts val="1037"/>
              </a:spcAft>
            </a:pPr>
            <a:r>
              <a:rPr lang="en-US" altLang="en-US" b="1" dirty="0">
                <a:latin typeface="Calibri" panose="020F0502020204030204" pitchFamily="34" charset="0"/>
                <a:ea typeface="Calibri" panose="020F0502020204030204" pitchFamily="34" charset="0"/>
                <a:cs typeface="Times New Roman" panose="02020603050405020304" pitchFamily="18" charset="0"/>
              </a:rPr>
              <a:t>Ask:</a:t>
            </a:r>
            <a:r>
              <a:rPr lang="en-US" altLang="en-US" dirty="0">
                <a:latin typeface="Calibri" panose="020F0502020204030204" pitchFamily="34" charset="0"/>
                <a:ea typeface="Calibri" panose="020F0502020204030204" pitchFamily="34" charset="0"/>
                <a:cs typeface="Times New Roman" panose="02020603050405020304" pitchFamily="18" charset="0"/>
              </a:rPr>
              <a:t>  What does effective control require?</a:t>
            </a:r>
          </a:p>
          <a:p>
            <a:pPr>
              <a:lnSpc>
                <a:spcPct val="115000"/>
              </a:lnSpc>
              <a:spcBef>
                <a:spcPct val="0"/>
              </a:spcBef>
              <a:spcAft>
                <a:spcPts val="1037"/>
              </a:spcAft>
            </a:pPr>
            <a:r>
              <a:rPr lang="en-US" altLang="en-US" b="0" dirty="0">
                <a:latin typeface="Calibri" panose="020F0502020204030204" pitchFamily="34" charset="0"/>
                <a:ea typeface="Calibri" panose="020F0502020204030204" pitchFamily="34" charset="0"/>
                <a:cs typeface="Times New Roman" panose="02020603050405020304" pitchFamily="18" charset="0"/>
              </a:rPr>
              <a:t>- PLANNING.</a:t>
            </a:r>
          </a:p>
          <a:p>
            <a:pPr>
              <a:lnSpc>
                <a:spcPct val="115000"/>
              </a:lnSpc>
              <a:spcBef>
                <a:spcPct val="0"/>
              </a:spcBef>
              <a:spcAft>
                <a:spcPts val="1037"/>
              </a:spcAft>
            </a:pPr>
            <a:endParaRPr lang="en-US" altLang="en-US" dirty="0">
              <a:latin typeface="Calibri" panose="020F0502020204030204" pitchFamily="34" charset="0"/>
              <a:ea typeface="Calibri" panose="020F0502020204030204" pitchFamily="34" charset="0"/>
              <a:cs typeface="Times New Roman" panose="02020603050405020304" pitchFamily="18" charset="0"/>
            </a:endParaRPr>
          </a:p>
          <a:p>
            <a:endParaRPr lang="en-US" altLang="en-US" dirty="0">
              <a:latin typeface="Arial" panose="020B0604020202020204" pitchFamily="34" charset="0"/>
              <a:ea typeface="Calibri" panose="020F0502020204030204" pitchFamily="34" charset="0"/>
              <a:cs typeface="Times New Roman" panose="02020603050405020304" pitchFamily="18" charset="0"/>
            </a:endParaRPr>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600">
                <a:solidFill>
                  <a:schemeClr val="tx1"/>
                </a:solidFill>
                <a:latin typeface="Arial" panose="020B0604020202020204" pitchFamily="34" charset="0"/>
              </a:defRPr>
            </a:lvl1pPr>
            <a:lvl2pPr marL="770662" indent="-296408">
              <a:defRPr sz="4600">
                <a:solidFill>
                  <a:schemeClr val="tx1"/>
                </a:solidFill>
                <a:latin typeface="Arial" panose="020B0604020202020204" pitchFamily="34" charset="0"/>
              </a:defRPr>
            </a:lvl2pPr>
            <a:lvl3pPr marL="1185634" indent="-237127">
              <a:defRPr sz="4600">
                <a:solidFill>
                  <a:schemeClr val="tx1"/>
                </a:solidFill>
                <a:latin typeface="Arial" panose="020B0604020202020204" pitchFamily="34" charset="0"/>
              </a:defRPr>
            </a:lvl3pPr>
            <a:lvl4pPr marL="1659887" indent="-237127">
              <a:defRPr sz="4600">
                <a:solidFill>
                  <a:schemeClr val="tx1"/>
                </a:solidFill>
                <a:latin typeface="Arial" panose="020B0604020202020204" pitchFamily="34" charset="0"/>
              </a:defRPr>
            </a:lvl4pPr>
            <a:lvl5pPr marL="2134141" indent="-237127">
              <a:defRPr sz="4600">
                <a:solidFill>
                  <a:schemeClr val="tx1"/>
                </a:solidFill>
                <a:latin typeface="Arial" panose="020B0604020202020204" pitchFamily="34" charset="0"/>
              </a:defRPr>
            </a:lvl5pPr>
            <a:lvl6pPr marL="2608395" indent="-237127" eaLnBrk="0" fontAlgn="base" hangingPunct="0">
              <a:spcBef>
                <a:spcPct val="0"/>
              </a:spcBef>
              <a:spcAft>
                <a:spcPct val="0"/>
              </a:spcAft>
              <a:defRPr sz="4600">
                <a:solidFill>
                  <a:schemeClr val="tx1"/>
                </a:solidFill>
                <a:latin typeface="Arial" panose="020B0604020202020204" pitchFamily="34" charset="0"/>
              </a:defRPr>
            </a:lvl6pPr>
            <a:lvl7pPr marL="3082648" indent="-237127" eaLnBrk="0" fontAlgn="base" hangingPunct="0">
              <a:spcBef>
                <a:spcPct val="0"/>
              </a:spcBef>
              <a:spcAft>
                <a:spcPct val="0"/>
              </a:spcAft>
              <a:defRPr sz="4600">
                <a:solidFill>
                  <a:schemeClr val="tx1"/>
                </a:solidFill>
                <a:latin typeface="Arial" panose="020B0604020202020204" pitchFamily="34" charset="0"/>
              </a:defRPr>
            </a:lvl7pPr>
            <a:lvl8pPr marL="3556902" indent="-237127" eaLnBrk="0" fontAlgn="base" hangingPunct="0">
              <a:spcBef>
                <a:spcPct val="0"/>
              </a:spcBef>
              <a:spcAft>
                <a:spcPct val="0"/>
              </a:spcAft>
              <a:defRPr sz="4600">
                <a:solidFill>
                  <a:schemeClr val="tx1"/>
                </a:solidFill>
                <a:latin typeface="Arial" panose="020B0604020202020204" pitchFamily="34" charset="0"/>
              </a:defRPr>
            </a:lvl8pPr>
            <a:lvl9pPr marL="4031155" indent="-237127" eaLnBrk="0" fontAlgn="base" hangingPunct="0">
              <a:spcBef>
                <a:spcPct val="0"/>
              </a:spcBef>
              <a:spcAft>
                <a:spcPct val="0"/>
              </a:spcAft>
              <a:defRPr sz="4600">
                <a:solidFill>
                  <a:schemeClr val="tx1"/>
                </a:solidFill>
                <a:latin typeface="Arial" panose="020B0604020202020204" pitchFamily="34" charset="0"/>
              </a:defRPr>
            </a:lvl9pPr>
          </a:lstStyle>
          <a:p>
            <a:fld id="{68AD162A-7403-4651-A292-E621F5903F32}" type="slidenum">
              <a:rPr lang="en-US" altLang="en-US" sz="1300"/>
              <a:pPr/>
              <a:t>37</a:t>
            </a:fld>
            <a:endParaRPr lang="en-US" altLang="en-US" sz="1300"/>
          </a:p>
        </p:txBody>
      </p:sp>
    </p:spTree>
    <p:extLst>
      <p:ext uri="{BB962C8B-B14F-4D97-AF65-F5344CB8AC3E}">
        <p14:creationId xmlns:p14="http://schemas.microsoft.com/office/powerpoint/2010/main" val="40061901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38</a:t>
            </a:fld>
            <a:endParaRPr lang="en-US" dirty="0"/>
          </a:p>
        </p:txBody>
      </p:sp>
    </p:spTree>
    <p:extLst>
      <p:ext uri="{BB962C8B-B14F-4D97-AF65-F5344CB8AC3E}">
        <p14:creationId xmlns:p14="http://schemas.microsoft.com/office/powerpoint/2010/main" val="41057435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  </a:t>
            </a:r>
            <a:r>
              <a:rPr lang="en-US" dirty="0"/>
              <a:t>Based on your experience, are their other benefits to effective quality control?</a:t>
            </a:r>
          </a:p>
        </p:txBody>
      </p:sp>
      <p:sp>
        <p:nvSpPr>
          <p:cNvPr id="4" name="Slide Number Placeholder 3"/>
          <p:cNvSpPr>
            <a:spLocks noGrp="1"/>
          </p:cNvSpPr>
          <p:nvPr>
            <p:ph type="sldNum" sz="quarter" idx="5"/>
          </p:nvPr>
        </p:nvSpPr>
        <p:spPr/>
        <p:txBody>
          <a:bodyPr/>
          <a:lstStyle/>
          <a:p>
            <a:fld id="{BC3A86D8-1D95-4DFF-A26B-8F86AC3AC58E}" type="slidenum">
              <a:rPr lang="en-US" smtClean="0"/>
              <a:t>39</a:t>
            </a:fld>
            <a:endParaRPr lang="en-US" dirty="0"/>
          </a:p>
        </p:txBody>
      </p:sp>
    </p:spTree>
    <p:extLst>
      <p:ext uri="{BB962C8B-B14F-4D97-AF65-F5344CB8AC3E}">
        <p14:creationId xmlns:p14="http://schemas.microsoft.com/office/powerpoint/2010/main" val="29930810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41</a:t>
            </a:fld>
            <a:endParaRPr lang="en-US" dirty="0"/>
          </a:p>
        </p:txBody>
      </p:sp>
    </p:spTree>
    <p:extLst>
      <p:ext uri="{BB962C8B-B14F-4D97-AF65-F5344CB8AC3E}">
        <p14:creationId xmlns:p14="http://schemas.microsoft.com/office/powerpoint/2010/main" val="23566552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1" dirty="0">
                <a:latin typeface="Arial-BoldMT"/>
              </a:rPr>
              <a:t>Sub-module 1.3 Contractor and Government Responsibilities</a:t>
            </a:r>
          </a:p>
          <a:p>
            <a:pPr marL="296408" indent="-296408">
              <a:buFont typeface="Arial" panose="020B0604020202020204" pitchFamily="34" charset="0"/>
              <a:buChar char="•"/>
            </a:pPr>
            <a:r>
              <a:rPr lang="en-US" sz="1200" dirty="0">
                <a:latin typeface="ArialMT"/>
              </a:rPr>
              <a:t>Contractor personnel engaged in CQC</a:t>
            </a:r>
          </a:p>
          <a:p>
            <a:pPr marL="296408" indent="-296408">
              <a:buFont typeface="Arial" panose="020B0604020202020204" pitchFamily="34" charset="0"/>
              <a:buChar char="•"/>
            </a:pPr>
            <a:endParaRPr lang="en-US" sz="1200" dirty="0">
              <a:latin typeface="ArialMT"/>
            </a:endParaRPr>
          </a:p>
          <a:p>
            <a:pPr marL="296408" indent="-296408">
              <a:buFont typeface="Arial" panose="020B0604020202020204" pitchFamily="34" charset="0"/>
              <a:buChar char="•"/>
            </a:pPr>
            <a:r>
              <a:rPr lang="en-US" sz="1200" dirty="0">
                <a:latin typeface="ArialMT"/>
              </a:rPr>
              <a:t>Government personnel engaged in QA</a:t>
            </a:r>
          </a:p>
          <a:p>
            <a:pPr marL="296408" indent="-296408">
              <a:buFont typeface="Arial" panose="020B0604020202020204" pitchFamily="34" charset="0"/>
              <a:buChar char="•"/>
            </a:pPr>
            <a:endParaRPr lang="en-US" sz="1200" dirty="0">
              <a:latin typeface="ArialMT"/>
            </a:endParaRPr>
          </a:p>
          <a:p>
            <a:pPr marL="296408" indent="-296408">
              <a:buFont typeface="Arial" panose="020B0604020202020204" pitchFamily="34" charset="0"/>
              <a:buChar char="•"/>
            </a:pPr>
            <a:r>
              <a:rPr lang="en-US" sz="1200" dirty="0">
                <a:latin typeface="ArialMT"/>
              </a:rPr>
              <a:t>Discuss how the responsibilities of contractor and Government personnel interrelate and are mutually supportive.</a:t>
            </a:r>
          </a:p>
          <a:p>
            <a:pPr marL="296408" indent="-296408">
              <a:buFont typeface="Arial" panose="020B0604020202020204" pitchFamily="34" charset="0"/>
              <a:buChar char="•"/>
            </a:pPr>
            <a:endParaRPr lang="en-US" sz="1200" dirty="0">
              <a:latin typeface="ArialMT"/>
            </a:endParaRPr>
          </a:p>
          <a:p>
            <a:pPr marL="296408" indent="-296408">
              <a:buFont typeface="Arial" panose="020B0604020202020204" pitchFamily="34" charset="0"/>
              <a:buChar char="•"/>
            </a:pPr>
            <a:r>
              <a:rPr lang="en-US" sz="1200" dirty="0">
                <a:latin typeface="ArialMT"/>
              </a:rPr>
              <a:t>Discuss partnering relationships.</a:t>
            </a:r>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46</a:t>
            </a:fld>
            <a:endParaRPr lang="en-US"/>
          </a:p>
        </p:txBody>
      </p:sp>
    </p:spTree>
    <p:extLst>
      <p:ext uri="{BB962C8B-B14F-4D97-AF65-F5344CB8AC3E}">
        <p14:creationId xmlns:p14="http://schemas.microsoft.com/office/powerpoint/2010/main" val="21121618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This slide is a generic outline of how most USACE construction contracts are organized.</a:t>
            </a:r>
          </a:p>
          <a:p>
            <a:endParaRPr lang="en-US" b="1" dirty="0"/>
          </a:p>
          <a:p>
            <a:r>
              <a:rPr lang="en-US" b="1" dirty="0"/>
              <a:t>Ask:  </a:t>
            </a:r>
            <a:r>
              <a:rPr lang="en-US" dirty="0"/>
              <a:t>Why are organization charts important?</a:t>
            </a:r>
          </a:p>
          <a:p>
            <a:r>
              <a:rPr lang="en-US" dirty="0"/>
              <a:t>- to know who is responsible for what</a:t>
            </a:r>
          </a:p>
          <a:p>
            <a:r>
              <a:rPr lang="en-US" dirty="0"/>
              <a:t>- line of authority</a:t>
            </a:r>
          </a:p>
          <a:p>
            <a:r>
              <a:rPr lang="en-US" dirty="0"/>
              <a:t>- lines of information flow</a:t>
            </a:r>
          </a:p>
          <a:p>
            <a:endParaRPr lang="en-US" dirty="0"/>
          </a:p>
          <a:p>
            <a:r>
              <a:rPr lang="en-US" b="1" dirty="0"/>
              <a:t>Ask:</a:t>
            </a:r>
            <a:r>
              <a:rPr lang="en-US" dirty="0"/>
              <a:t>  Is an organization chart a required part of the Contractor QC Plan?</a:t>
            </a:r>
          </a:p>
          <a:p>
            <a:r>
              <a:rPr lang="en-US" dirty="0"/>
              <a:t>- yes</a:t>
            </a:r>
          </a:p>
          <a:p>
            <a:endParaRPr lang="en-US" dirty="0"/>
          </a:p>
          <a:p>
            <a:r>
              <a:rPr lang="en-US" dirty="0"/>
              <a:t>* Super: Responsible for: Construction Activities, Quality, Production *</a:t>
            </a:r>
          </a:p>
          <a:p>
            <a:endParaRPr lang="en-US" dirty="0"/>
          </a:p>
          <a:p>
            <a:r>
              <a:rPr lang="en-US" dirty="0"/>
              <a:t>** CQCSM: Authority to act on all CQC matters for the contractor **</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48</a:t>
            </a:fld>
            <a:endParaRPr lang="en-US"/>
          </a:p>
        </p:txBody>
      </p:sp>
    </p:spTree>
    <p:extLst>
      <p:ext uri="{BB962C8B-B14F-4D97-AF65-F5344CB8AC3E}">
        <p14:creationId xmlns:p14="http://schemas.microsoft.com/office/powerpoint/2010/main" val="20127392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dirty="0">
                <a:latin typeface="ArialMT"/>
              </a:rPr>
              <a:t>Contractor personnel must remember that </a:t>
            </a:r>
            <a:r>
              <a:rPr lang="en-US" sz="1200" b="1" dirty="0">
                <a:latin typeface="Arial-BoldMT"/>
              </a:rPr>
              <a:t>only the Contracting Officer has the authority to change the contract</a:t>
            </a:r>
            <a:r>
              <a:rPr lang="en-US" sz="1200" dirty="0">
                <a:latin typeface="ArialMT"/>
              </a:rPr>
              <a:t>.</a:t>
            </a:r>
          </a:p>
          <a:p>
            <a:pPr algn="l"/>
            <a:endParaRPr lang="en-US" sz="1200" dirty="0">
              <a:latin typeface="ArialMT"/>
            </a:endParaRPr>
          </a:p>
          <a:p>
            <a:pPr algn="l"/>
            <a:r>
              <a:rPr lang="en-US" sz="1200" dirty="0">
                <a:latin typeface="ArialMT"/>
              </a:rPr>
              <a:t>all communication concerning contract changes must be with the Contracting Officer and/or an authorized</a:t>
            </a:r>
          </a:p>
          <a:p>
            <a:pPr algn="l"/>
            <a:r>
              <a:rPr lang="en-US" sz="1200" dirty="0">
                <a:latin typeface="ArialMT"/>
              </a:rPr>
              <a:t>Representative</a:t>
            </a:r>
          </a:p>
          <a:p>
            <a:pPr algn="l"/>
            <a:endParaRPr lang="en-US" sz="1200" dirty="0">
              <a:latin typeface="ArialMT"/>
            </a:endParaRPr>
          </a:p>
          <a:p>
            <a:pPr algn="l"/>
            <a:r>
              <a:rPr lang="en-US" sz="1200" dirty="0">
                <a:latin typeface="ArialMT"/>
              </a:rPr>
              <a:t>No directions, concerning the project work, can be accepted from a third party, including representatives of the facility</a:t>
            </a:r>
          </a:p>
          <a:p>
            <a:pPr algn="l"/>
            <a:r>
              <a:rPr lang="en-US" sz="1200" dirty="0">
                <a:latin typeface="ArialMT"/>
              </a:rPr>
              <a:t>user or of the base, or post.</a:t>
            </a:r>
          </a:p>
          <a:p>
            <a:pPr algn="l"/>
            <a:endParaRPr lang="en-US" sz="1200" dirty="0">
              <a:latin typeface="ArialMT"/>
            </a:endParaRPr>
          </a:p>
          <a:p>
            <a:pPr algn="l"/>
            <a:r>
              <a:rPr lang="en-US" sz="1200" b="1" dirty="0">
                <a:latin typeface="ArialMT"/>
              </a:rPr>
              <a:t>Ask:</a:t>
            </a:r>
            <a:r>
              <a:rPr lang="en-US" sz="1200" dirty="0">
                <a:latin typeface="ArialMT"/>
              </a:rPr>
              <a:t>  These are broad responsibilities.  Does the CQCSM have to be an expert in all the disciplines and aspects of construction?</a:t>
            </a:r>
          </a:p>
          <a:p>
            <a:pPr algn="l"/>
            <a:r>
              <a:rPr lang="en-US" sz="1200" dirty="0">
                <a:latin typeface="ArialMT"/>
              </a:rPr>
              <a:t>- No, rely on your team</a:t>
            </a:r>
          </a:p>
          <a:p>
            <a:pPr algn="l"/>
            <a:endParaRPr lang="en-US" sz="1200" dirty="0">
              <a:latin typeface="ArialMT"/>
            </a:endParaRPr>
          </a:p>
          <a:p>
            <a:pPr algn="l"/>
            <a:endParaRPr lang="en-US" dirty="0"/>
          </a:p>
          <a:p>
            <a:pPr algn="l"/>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49</a:t>
            </a:fld>
            <a:endParaRPr lang="en-US"/>
          </a:p>
        </p:txBody>
      </p:sp>
    </p:spTree>
    <p:extLst>
      <p:ext uri="{BB962C8B-B14F-4D97-AF65-F5344CB8AC3E}">
        <p14:creationId xmlns:p14="http://schemas.microsoft.com/office/powerpoint/2010/main" val="5348951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50</a:t>
            </a:fld>
            <a:endParaRPr lang="en-US"/>
          </a:p>
        </p:txBody>
      </p:sp>
    </p:spTree>
    <p:extLst>
      <p:ext uri="{BB962C8B-B14F-4D97-AF65-F5344CB8AC3E}">
        <p14:creationId xmlns:p14="http://schemas.microsoft.com/office/powerpoint/2010/main" val="2488147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xfrm>
            <a:off x="457200" y="720725"/>
            <a:ext cx="6402388" cy="3600450"/>
          </a:xfrm>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0" dirty="0">
                <a:latin typeface="Arial" panose="020B0604020202020204" pitchFamily="34" charset="0"/>
              </a:rPr>
              <a:t>Purpose of this slide to show the multiple stakeholders and lines of communication</a:t>
            </a:r>
          </a:p>
          <a:p>
            <a:endParaRPr lang="en-US" altLang="en-US" b="1" dirty="0">
              <a:latin typeface="Arial" panose="020B0604020202020204" pitchFamily="34" charset="0"/>
            </a:endParaRPr>
          </a:p>
          <a:p>
            <a:r>
              <a:rPr lang="en-US" altLang="en-US" b="0" dirty="0">
                <a:latin typeface="Arial" panose="020B0604020202020204" pitchFamily="34" charset="0"/>
              </a:rPr>
              <a:t>Pre-con meeting will identify stakeholders and preferred line of communication for each project.</a:t>
            </a:r>
          </a:p>
          <a:p>
            <a:endParaRPr lang="en-US" altLang="en-US" b="1" dirty="0">
              <a:latin typeface="Arial" panose="020B0604020202020204" pitchFamily="34" charset="0"/>
            </a:endParaRPr>
          </a:p>
          <a:p>
            <a:r>
              <a:rPr lang="en-US" altLang="en-US" b="1" dirty="0">
                <a:latin typeface="Arial" panose="020B0604020202020204" pitchFamily="34" charset="0"/>
              </a:rPr>
              <a:t>Ask:</a:t>
            </a:r>
            <a:r>
              <a:rPr lang="en-US" altLang="en-US" dirty="0">
                <a:latin typeface="Arial" panose="020B0604020202020204" pitchFamily="34" charset="0"/>
              </a:rPr>
              <a:t>  What stakeholders are not shown on this diagram?</a:t>
            </a:r>
          </a:p>
          <a:p>
            <a:pPr marL="177845" indent="-177845">
              <a:buFontTx/>
              <a:buChar char="-"/>
            </a:pPr>
            <a:r>
              <a:rPr lang="en-US" altLang="en-US" dirty="0">
                <a:latin typeface="Arial" panose="020B0604020202020204" pitchFamily="34" charset="0"/>
              </a:rPr>
              <a:t>Regulators</a:t>
            </a:r>
          </a:p>
          <a:p>
            <a:pPr marL="177845" indent="-177845">
              <a:buFontTx/>
              <a:buChar char="-"/>
            </a:pPr>
            <a:r>
              <a:rPr lang="en-US" altLang="en-US" dirty="0">
                <a:latin typeface="Arial" panose="020B0604020202020204" pitchFamily="34" charset="0"/>
              </a:rPr>
              <a:t>Tax payers</a:t>
            </a:r>
          </a:p>
          <a:p>
            <a:endParaRPr lang="en-US" altLang="en-US" dirty="0">
              <a:latin typeface="Arial" panose="020B0604020202020204" pitchFamily="34" charset="0"/>
            </a:endParaRPr>
          </a:p>
          <a:p>
            <a:r>
              <a:rPr lang="en-US" altLang="en-US" b="1" dirty="0">
                <a:latin typeface="Arial" panose="020B0604020202020204" pitchFamily="34" charset="0"/>
              </a:rPr>
              <a:t>Ask:</a:t>
            </a:r>
            <a:r>
              <a:rPr lang="en-US" altLang="en-US" dirty="0">
                <a:latin typeface="Arial" panose="020B0604020202020204" pitchFamily="34" charset="0"/>
              </a:rPr>
              <a:t>  What communication paths not are not shown?</a:t>
            </a:r>
          </a:p>
          <a:p>
            <a:r>
              <a:rPr lang="en-US" altLang="en-US" dirty="0">
                <a:latin typeface="Arial" panose="020B0604020202020204" pitchFamily="34" charset="0"/>
              </a:rPr>
              <a:t>- Customer to RE/ACO</a:t>
            </a:r>
          </a:p>
          <a:p>
            <a:pPr marL="177845" indent="-177845">
              <a:buFontTx/>
              <a:buChar char="-"/>
            </a:pPr>
            <a:endParaRPr lang="en-US" altLang="en-US" dirty="0">
              <a:latin typeface="Arial" panose="020B0604020202020204" pitchFamily="34" charset="0"/>
            </a:endParaRPr>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600">
                <a:solidFill>
                  <a:schemeClr val="tx1"/>
                </a:solidFill>
                <a:latin typeface="Arial" panose="020B0604020202020204" pitchFamily="34" charset="0"/>
              </a:defRPr>
            </a:lvl1pPr>
            <a:lvl2pPr marL="770662" indent="-296408">
              <a:defRPr sz="4600">
                <a:solidFill>
                  <a:schemeClr val="tx1"/>
                </a:solidFill>
                <a:latin typeface="Arial" panose="020B0604020202020204" pitchFamily="34" charset="0"/>
              </a:defRPr>
            </a:lvl2pPr>
            <a:lvl3pPr marL="1185634" indent="-237127">
              <a:defRPr sz="4600">
                <a:solidFill>
                  <a:schemeClr val="tx1"/>
                </a:solidFill>
                <a:latin typeface="Arial" panose="020B0604020202020204" pitchFamily="34" charset="0"/>
              </a:defRPr>
            </a:lvl3pPr>
            <a:lvl4pPr marL="1659887" indent="-237127">
              <a:defRPr sz="4600">
                <a:solidFill>
                  <a:schemeClr val="tx1"/>
                </a:solidFill>
                <a:latin typeface="Arial" panose="020B0604020202020204" pitchFamily="34" charset="0"/>
              </a:defRPr>
            </a:lvl4pPr>
            <a:lvl5pPr marL="2134141" indent="-237127">
              <a:defRPr sz="4600">
                <a:solidFill>
                  <a:schemeClr val="tx1"/>
                </a:solidFill>
                <a:latin typeface="Arial" panose="020B0604020202020204" pitchFamily="34" charset="0"/>
              </a:defRPr>
            </a:lvl5pPr>
            <a:lvl6pPr marL="2608395" indent="-237127" eaLnBrk="0" fontAlgn="base" hangingPunct="0">
              <a:spcBef>
                <a:spcPct val="0"/>
              </a:spcBef>
              <a:spcAft>
                <a:spcPct val="0"/>
              </a:spcAft>
              <a:defRPr sz="4600">
                <a:solidFill>
                  <a:schemeClr val="tx1"/>
                </a:solidFill>
                <a:latin typeface="Arial" panose="020B0604020202020204" pitchFamily="34" charset="0"/>
              </a:defRPr>
            </a:lvl6pPr>
            <a:lvl7pPr marL="3082648" indent="-237127" eaLnBrk="0" fontAlgn="base" hangingPunct="0">
              <a:spcBef>
                <a:spcPct val="0"/>
              </a:spcBef>
              <a:spcAft>
                <a:spcPct val="0"/>
              </a:spcAft>
              <a:defRPr sz="4600">
                <a:solidFill>
                  <a:schemeClr val="tx1"/>
                </a:solidFill>
                <a:latin typeface="Arial" panose="020B0604020202020204" pitchFamily="34" charset="0"/>
              </a:defRPr>
            </a:lvl7pPr>
            <a:lvl8pPr marL="3556902" indent="-237127" eaLnBrk="0" fontAlgn="base" hangingPunct="0">
              <a:spcBef>
                <a:spcPct val="0"/>
              </a:spcBef>
              <a:spcAft>
                <a:spcPct val="0"/>
              </a:spcAft>
              <a:defRPr sz="4600">
                <a:solidFill>
                  <a:schemeClr val="tx1"/>
                </a:solidFill>
                <a:latin typeface="Arial" panose="020B0604020202020204" pitchFamily="34" charset="0"/>
              </a:defRPr>
            </a:lvl8pPr>
            <a:lvl9pPr marL="4031155" indent="-237127" eaLnBrk="0" fontAlgn="base" hangingPunct="0">
              <a:spcBef>
                <a:spcPct val="0"/>
              </a:spcBef>
              <a:spcAft>
                <a:spcPct val="0"/>
              </a:spcAft>
              <a:defRPr sz="4600">
                <a:solidFill>
                  <a:schemeClr val="tx1"/>
                </a:solidFill>
                <a:latin typeface="Arial" panose="020B0604020202020204" pitchFamily="34" charset="0"/>
              </a:defRPr>
            </a:lvl9pPr>
          </a:lstStyle>
          <a:p>
            <a:fld id="{08A7CE7C-028F-4523-8708-FE623FEA99B6}" type="slidenum">
              <a:rPr lang="en-US" altLang="en-US" sz="1300"/>
              <a:pPr/>
              <a:t>51</a:t>
            </a:fld>
            <a:endParaRPr lang="en-US" altLang="en-US" sz="1300"/>
          </a:p>
        </p:txBody>
      </p:sp>
    </p:spTree>
    <p:extLst>
      <p:ext uri="{BB962C8B-B14F-4D97-AF65-F5344CB8AC3E}">
        <p14:creationId xmlns:p14="http://schemas.microsoft.com/office/powerpoint/2010/main" val="33354325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a:latin typeface="Arial" panose="020B0604020202020204" pitchFamily="34" charset="0"/>
                <a:cs typeface="Arial"/>
              </a:rPr>
              <a:t>See SSG Appendix A for a tabulation of all things related to contractor quality control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200" dirty="0">
              <a:latin typeface="Arial" panose="020B0604020202020204" pitchFamily="34" charset="0"/>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b="1" dirty="0">
                <a:latin typeface="Arial" panose="020B0604020202020204" pitchFamily="34" charset="0"/>
                <a:cs typeface="Arial"/>
              </a:rPr>
              <a:t>Ask:</a:t>
            </a:r>
            <a:r>
              <a:rPr lang="en-US" altLang="en-US" sz="1200" dirty="0">
                <a:latin typeface="Arial" panose="020B0604020202020204" pitchFamily="34" charset="0"/>
                <a:cs typeface="Arial"/>
              </a:rPr>
              <a:t>  Please turn to Appendix A and bookmark it.</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52</a:t>
            </a:fld>
            <a:endParaRPr lang="en-US"/>
          </a:p>
        </p:txBody>
      </p:sp>
    </p:spTree>
    <p:extLst>
      <p:ext uri="{BB962C8B-B14F-4D97-AF65-F5344CB8AC3E}">
        <p14:creationId xmlns:p14="http://schemas.microsoft.com/office/powerpoint/2010/main" val="6625489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53</a:t>
            </a:fld>
            <a:endParaRPr lang="en-US"/>
          </a:p>
        </p:txBody>
      </p:sp>
    </p:spTree>
    <p:extLst>
      <p:ext uri="{BB962C8B-B14F-4D97-AF65-F5344CB8AC3E}">
        <p14:creationId xmlns:p14="http://schemas.microsoft.com/office/powerpoint/2010/main" val="338679572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a:t>
            </a:r>
            <a:r>
              <a:rPr lang="en-US" dirty="0"/>
              <a:t>  Has anyone been involved with formal partnering and what did that involve?</a:t>
            </a:r>
          </a:p>
          <a:p>
            <a:endParaRPr lang="en-US" dirty="0"/>
          </a:p>
          <a:p>
            <a:r>
              <a:rPr lang="en-US" b="1" dirty="0"/>
              <a:t>Ask:</a:t>
            </a:r>
            <a:r>
              <a:rPr lang="en-US" dirty="0"/>
              <a:t>  Has anyone been involved with informal partnering and what did that involve? </a:t>
            </a:r>
          </a:p>
          <a:p>
            <a:endParaRPr lang="en-US" b="1" dirty="0"/>
          </a:p>
          <a:p>
            <a:r>
              <a:rPr lang="en-US" b="1" dirty="0"/>
              <a:t>Ask:  </a:t>
            </a:r>
            <a:r>
              <a:rPr lang="en-US" dirty="0"/>
              <a:t>Does anyone have partnering experiences, both good or bad that they would be willing to share?</a:t>
            </a:r>
          </a:p>
        </p:txBody>
      </p:sp>
      <p:sp>
        <p:nvSpPr>
          <p:cNvPr id="4" name="Slide Number Placeholder 3"/>
          <p:cNvSpPr>
            <a:spLocks noGrp="1"/>
          </p:cNvSpPr>
          <p:nvPr>
            <p:ph type="sldNum" sz="quarter" idx="5"/>
          </p:nvPr>
        </p:nvSpPr>
        <p:spPr/>
        <p:txBody>
          <a:bodyPr/>
          <a:lstStyle/>
          <a:p>
            <a:fld id="{BC3A86D8-1D95-4DFF-A26B-8F86AC3AC58E}" type="slidenum">
              <a:rPr lang="en-US" smtClean="0"/>
              <a:t>54</a:t>
            </a:fld>
            <a:endParaRPr lang="en-US"/>
          </a:p>
        </p:txBody>
      </p:sp>
    </p:spTree>
    <p:extLst>
      <p:ext uri="{BB962C8B-B14F-4D97-AF65-F5344CB8AC3E}">
        <p14:creationId xmlns:p14="http://schemas.microsoft.com/office/powerpoint/2010/main" val="20135396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dirty="0">
                <a:latin typeface="SymbolMT"/>
              </a:rPr>
              <a:t>Module 2 will help you to understand:</a:t>
            </a:r>
          </a:p>
          <a:p>
            <a:pPr algn="l"/>
            <a:r>
              <a:rPr lang="en-US" sz="1200" dirty="0">
                <a:latin typeface="SymbolMT"/>
              </a:rPr>
              <a:t>• </a:t>
            </a:r>
            <a:r>
              <a:rPr lang="en-US" sz="1200" dirty="0">
                <a:latin typeface="ArialMT"/>
              </a:rPr>
              <a:t>contractor's responsibilities for reviewing contract plans and specifications.</a:t>
            </a:r>
          </a:p>
          <a:p>
            <a:pPr algn="l"/>
            <a:r>
              <a:rPr lang="en-US" sz="1200" dirty="0">
                <a:latin typeface="SymbolMT"/>
              </a:rPr>
              <a:t>• B</a:t>
            </a:r>
            <a:r>
              <a:rPr lang="en-US" sz="1200" dirty="0">
                <a:latin typeface="ArialMT"/>
              </a:rPr>
              <a:t>enefit of proper layout drawings.</a:t>
            </a:r>
          </a:p>
          <a:p>
            <a:pPr algn="l"/>
            <a:r>
              <a:rPr lang="en-US" sz="1200" dirty="0">
                <a:latin typeface="SymbolMT"/>
              </a:rPr>
              <a:t>• </a:t>
            </a:r>
            <a:r>
              <a:rPr lang="en-US" sz="1200" dirty="0">
                <a:latin typeface="ArialMT"/>
              </a:rPr>
              <a:t>importance of requesting clarifications from the Government.</a:t>
            </a:r>
          </a:p>
          <a:p>
            <a:pPr algn="l"/>
            <a:r>
              <a:rPr lang="en-US" sz="1200" dirty="0">
                <a:latin typeface="SymbolMT"/>
              </a:rPr>
              <a:t>• </a:t>
            </a:r>
            <a:r>
              <a:rPr lang="en-US" sz="1200" dirty="0">
                <a:latin typeface="ArialMT"/>
              </a:rPr>
              <a:t>the need for review of design extensions, designs for design- build projects, and designs for value engineering change proposals.</a:t>
            </a:r>
          </a:p>
          <a:p>
            <a:pPr algn="l"/>
            <a:r>
              <a:rPr lang="en-US" sz="1200" dirty="0">
                <a:latin typeface="SymbolMT"/>
              </a:rPr>
              <a:t>• </a:t>
            </a:r>
            <a:r>
              <a:rPr lang="en-US" sz="1200" dirty="0">
                <a:latin typeface="ArialMT"/>
              </a:rPr>
              <a:t>Understand the process for requesting clarifications from the contractor’s design team on design-build projects.</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60</a:t>
            </a:fld>
            <a:endParaRPr lang="en-US"/>
          </a:p>
        </p:txBody>
      </p:sp>
    </p:spTree>
    <p:extLst>
      <p:ext uri="{BB962C8B-B14F-4D97-AF65-F5344CB8AC3E}">
        <p14:creationId xmlns:p14="http://schemas.microsoft.com/office/powerpoint/2010/main" val="15210341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61</a:t>
            </a:fld>
            <a:endParaRPr lang="en-US" dirty="0"/>
          </a:p>
        </p:txBody>
      </p:sp>
    </p:spTree>
    <p:extLst>
      <p:ext uri="{BB962C8B-B14F-4D97-AF65-F5344CB8AC3E}">
        <p14:creationId xmlns:p14="http://schemas.microsoft.com/office/powerpoint/2010/main" val="40227611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For DB, Design drawings and specifications are not the contract (they are submittals) except for NAVY which binds them into the contract.</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62</a:t>
            </a:fld>
            <a:endParaRPr lang="en-US"/>
          </a:p>
        </p:txBody>
      </p:sp>
    </p:spTree>
    <p:extLst>
      <p:ext uri="{BB962C8B-B14F-4D97-AF65-F5344CB8AC3E}">
        <p14:creationId xmlns:p14="http://schemas.microsoft.com/office/powerpoint/2010/main" val="80945239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You have seen this slide before but showing again to show correspondence routes</a:t>
            </a:r>
          </a:p>
          <a:p>
            <a:endParaRPr lang="en-US" b="0" dirty="0"/>
          </a:p>
          <a:p>
            <a:r>
              <a:rPr lang="en-US" b="1" dirty="0"/>
              <a:t>Ask:  </a:t>
            </a:r>
            <a:r>
              <a:rPr lang="en-US" b="0" dirty="0"/>
              <a:t>In a DB contract and you have a question about the design who do you ask first?</a:t>
            </a:r>
          </a:p>
          <a:p>
            <a:r>
              <a:rPr lang="en-US" b="0" dirty="0"/>
              <a:t>- Design Team using a DCVR</a:t>
            </a:r>
          </a:p>
          <a:p>
            <a:endParaRPr lang="en-US" b="0" dirty="0"/>
          </a:p>
          <a:p>
            <a:r>
              <a:rPr lang="en-US" b="1" dirty="0"/>
              <a:t>Ask:</a:t>
            </a:r>
            <a:r>
              <a:rPr lang="en-US" b="0" dirty="0"/>
              <a:t>  If the design team is unable to answer the question what would be the next step?</a:t>
            </a:r>
          </a:p>
          <a:p>
            <a:r>
              <a:rPr lang="en-US" b="0" dirty="0"/>
              <a:t>- Ask the gov thru an RFI</a:t>
            </a:r>
          </a:p>
          <a:p>
            <a:endParaRPr lang="en-US" b="0" dirty="0"/>
          </a:p>
          <a:p>
            <a:r>
              <a:rPr lang="en-US" b="1" dirty="0"/>
              <a:t>Ask:</a:t>
            </a:r>
            <a:r>
              <a:rPr lang="en-US" b="0" dirty="0"/>
              <a:t>  Does the CQCSM need to oversee and coordinate with the Design Quality Control Manager?</a:t>
            </a:r>
          </a:p>
          <a:p>
            <a:r>
              <a:rPr lang="en-US" b="0" dirty="0"/>
              <a:t>- Yes</a:t>
            </a:r>
          </a:p>
          <a:p>
            <a:endParaRPr lang="en-US" b="1" dirty="0"/>
          </a:p>
          <a:p>
            <a:r>
              <a:rPr lang="en-US" dirty="0"/>
              <a:t>* Super: Responsible for: Construction Activities, Quality, Production *</a:t>
            </a:r>
          </a:p>
          <a:p>
            <a:endParaRPr lang="en-US" dirty="0"/>
          </a:p>
          <a:p>
            <a:r>
              <a:rPr lang="en-US" dirty="0"/>
              <a:t>** CQCSM: Authority to act on all CQC matters for the contractor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 DCVR can turn into RFI but not always***</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63</a:t>
            </a:fld>
            <a:endParaRPr lang="en-US"/>
          </a:p>
        </p:txBody>
      </p:sp>
    </p:spTree>
    <p:extLst>
      <p:ext uri="{BB962C8B-B14F-4D97-AF65-F5344CB8AC3E}">
        <p14:creationId xmlns:p14="http://schemas.microsoft.com/office/powerpoint/2010/main" val="7541384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  </a:t>
            </a:r>
            <a:r>
              <a:rPr lang="en-US" dirty="0"/>
              <a:t>Is the contractor’s review effort optional?</a:t>
            </a:r>
          </a:p>
          <a:p>
            <a:r>
              <a:rPr lang="en-US" dirty="0"/>
              <a:t>- No, inherent to the required clarification process stated in FAR 52.2.36-21</a:t>
            </a:r>
          </a:p>
          <a:p>
            <a:endParaRPr lang="en-US" dirty="0"/>
          </a:p>
          <a:p>
            <a:r>
              <a:rPr lang="en-US" b="1" dirty="0"/>
              <a:t>Ask:</a:t>
            </a:r>
            <a:r>
              <a:rPr lang="en-US" dirty="0"/>
              <a:t>  Is the contractor’s review and submittal of RFIs an example of being proactive?</a:t>
            </a:r>
          </a:p>
          <a:p>
            <a:r>
              <a:rPr lang="en-US" dirty="0"/>
              <a:t>- Yes</a:t>
            </a:r>
          </a:p>
          <a:p>
            <a:endParaRPr lang="en-US" dirty="0"/>
          </a:p>
          <a:p>
            <a:r>
              <a:rPr lang="en-US" b="1" dirty="0"/>
              <a:t>Ask:  </a:t>
            </a:r>
            <a:r>
              <a:rPr lang="en-US" dirty="0"/>
              <a:t>Why is proper allowance for maintenance spaces a concern of the contractor?</a:t>
            </a:r>
          </a:p>
          <a:p>
            <a:r>
              <a:rPr lang="en-US" dirty="0"/>
              <a:t>- Equipment that engineer based design upon may be different than what your subcontractor is proposing or maybe the engineer was relying on outdated info.</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64</a:t>
            </a:fld>
            <a:endParaRPr lang="en-US" dirty="0"/>
          </a:p>
        </p:txBody>
      </p:sp>
    </p:spTree>
    <p:extLst>
      <p:ext uri="{BB962C8B-B14F-4D97-AF65-F5344CB8AC3E}">
        <p14:creationId xmlns:p14="http://schemas.microsoft.com/office/powerpoint/2010/main" val="203542520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65</a:t>
            </a:fld>
            <a:endParaRPr lang="en-US" dirty="0"/>
          </a:p>
        </p:txBody>
      </p:sp>
    </p:spTree>
    <p:extLst>
      <p:ext uri="{BB962C8B-B14F-4D97-AF65-F5344CB8AC3E}">
        <p14:creationId xmlns:p14="http://schemas.microsoft.com/office/powerpoint/2010/main" val="116167126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66</a:t>
            </a:fld>
            <a:endParaRPr lang="en-US" dirty="0"/>
          </a:p>
        </p:txBody>
      </p:sp>
    </p:spTree>
    <p:extLst>
      <p:ext uri="{BB962C8B-B14F-4D97-AF65-F5344CB8AC3E}">
        <p14:creationId xmlns:p14="http://schemas.microsoft.com/office/powerpoint/2010/main" val="351823079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a:t>
            </a:r>
            <a:r>
              <a:rPr lang="en-US" dirty="0"/>
              <a:t>  Are extensions of design normally found in a DB or a DBB type contract?</a:t>
            </a:r>
          </a:p>
          <a:p>
            <a:r>
              <a:rPr lang="en-US" dirty="0"/>
              <a:t>- DBB</a:t>
            </a:r>
          </a:p>
        </p:txBody>
      </p:sp>
      <p:sp>
        <p:nvSpPr>
          <p:cNvPr id="4" name="Slide Number Placeholder 3"/>
          <p:cNvSpPr>
            <a:spLocks noGrp="1"/>
          </p:cNvSpPr>
          <p:nvPr>
            <p:ph type="sldNum" sz="quarter" idx="5"/>
          </p:nvPr>
        </p:nvSpPr>
        <p:spPr/>
        <p:txBody>
          <a:bodyPr/>
          <a:lstStyle/>
          <a:p>
            <a:fld id="{BC3A86D8-1D95-4DFF-A26B-8F86AC3AC58E}" type="slidenum">
              <a:rPr lang="en-US" smtClean="0"/>
              <a:t>67</a:t>
            </a:fld>
            <a:endParaRPr lang="en-US" dirty="0"/>
          </a:p>
        </p:txBody>
      </p:sp>
    </p:spTree>
    <p:extLst>
      <p:ext uri="{BB962C8B-B14F-4D97-AF65-F5344CB8AC3E}">
        <p14:creationId xmlns:p14="http://schemas.microsoft.com/office/powerpoint/2010/main" val="243531265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68</a:t>
            </a:fld>
            <a:endParaRPr lang="en-US" dirty="0"/>
          </a:p>
        </p:txBody>
      </p:sp>
    </p:spTree>
    <p:extLst>
      <p:ext uri="{BB962C8B-B14F-4D97-AF65-F5344CB8AC3E}">
        <p14:creationId xmlns:p14="http://schemas.microsoft.com/office/powerpoint/2010/main" val="71426668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Colored pieces of paper should have been placed at each student’s seat.  Importance is to show how misunderstanding can happen easily even if the same direction is given.  Did I misspeak or did they mishear? </a:t>
            </a:r>
          </a:p>
          <a:p>
            <a:endParaRPr lang="en-US" dirty="0"/>
          </a:p>
          <a:p>
            <a:r>
              <a:rPr lang="en-US" dirty="0"/>
              <a:t>Instructor should give purposefully vague but seemingly clear instructions. Give short answers to any questions the students ask about your instruction; repeat as necessary. Do not show them how your folding! </a:t>
            </a:r>
          </a:p>
          <a:p>
            <a:endParaRPr lang="en-US" dirty="0"/>
          </a:p>
          <a:p>
            <a:pPr algn="l"/>
            <a:endParaRPr lang="en-US" sz="1200" b="0" i="0" u="none" strike="noStrike" baseline="0" dirty="0">
              <a:solidFill>
                <a:srgbClr val="000000"/>
              </a:solidFill>
              <a:latin typeface="Calibri" panose="020F0502020204030204" pitchFamily="34" charset="0"/>
            </a:endParaRPr>
          </a:p>
          <a:p>
            <a:r>
              <a:rPr lang="en-US" sz="1200" b="0" i="0" u="none" strike="noStrike" baseline="0" dirty="0">
                <a:solidFill>
                  <a:srgbClr val="000000"/>
                </a:solidFill>
                <a:latin typeface="Calibri" panose="020F0502020204030204" pitchFamily="34" charset="0"/>
              </a:rPr>
              <a:t> </a:t>
            </a:r>
            <a:r>
              <a:rPr lang="en-US" sz="1200" b="0" i="1" u="none" strike="noStrike" baseline="0" dirty="0">
                <a:solidFill>
                  <a:srgbClr val="000000"/>
                </a:solidFill>
                <a:latin typeface="Calibri" panose="020F0502020204030204" pitchFamily="34" charset="0"/>
              </a:rPr>
              <a:t>The purpose of the activity is for students to practice their listening and critical thinking skills as well as to reflect on how and why vague, one-sided communication is often limiting. </a:t>
            </a:r>
            <a:endParaRPr lang="en-US" sz="1200" b="0" i="0" u="none" strike="noStrike" baseline="0" dirty="0">
              <a:solidFill>
                <a:srgbClr val="000000"/>
              </a:solidFill>
              <a:latin typeface="Calibri" panose="020F0502020204030204" pitchFamily="34" charset="0"/>
            </a:endParaRPr>
          </a:p>
          <a:p>
            <a:r>
              <a:rPr lang="en-US" sz="1200" b="0" i="0" u="none" strike="noStrike" baseline="0" dirty="0">
                <a:solidFill>
                  <a:srgbClr val="000000"/>
                </a:solidFill>
                <a:latin typeface="Calibri" panose="020F0502020204030204" pitchFamily="34" charset="0"/>
              </a:rPr>
              <a:t>Step 1: Fold your paper in half. </a:t>
            </a:r>
          </a:p>
          <a:p>
            <a:r>
              <a:rPr lang="en-US" sz="1200" b="0" i="0" u="none" strike="noStrike" baseline="0" dirty="0">
                <a:solidFill>
                  <a:srgbClr val="000000"/>
                </a:solidFill>
                <a:latin typeface="Calibri" panose="020F0502020204030204" pitchFamily="34" charset="0"/>
              </a:rPr>
              <a:t>Step 2: Tear off the bottom right corner of the paper. </a:t>
            </a:r>
          </a:p>
          <a:p>
            <a:r>
              <a:rPr lang="en-US" sz="1200" b="0" i="0" u="none" strike="noStrike" baseline="0" dirty="0">
                <a:solidFill>
                  <a:srgbClr val="000000"/>
                </a:solidFill>
                <a:latin typeface="Calibri" panose="020F0502020204030204" pitchFamily="34" charset="0"/>
              </a:rPr>
              <a:t>Step 3: Fold the paper in half again. </a:t>
            </a:r>
          </a:p>
          <a:p>
            <a:r>
              <a:rPr lang="en-US" sz="1200" b="0" i="0" u="none" strike="noStrike" baseline="0" dirty="0">
                <a:solidFill>
                  <a:srgbClr val="000000"/>
                </a:solidFill>
                <a:latin typeface="Calibri" panose="020F0502020204030204" pitchFamily="34" charset="0"/>
              </a:rPr>
              <a:t>Step 4: Tear off the upper right-hand corner. </a:t>
            </a:r>
          </a:p>
          <a:p>
            <a:r>
              <a:rPr lang="en-US" sz="1200" b="0" i="0" u="none" strike="noStrike" baseline="0" dirty="0">
                <a:solidFill>
                  <a:srgbClr val="000000"/>
                </a:solidFill>
                <a:latin typeface="Calibri" panose="020F0502020204030204" pitchFamily="34" charset="0"/>
              </a:rPr>
              <a:t>Step 5: Fold the paper again. </a:t>
            </a:r>
          </a:p>
          <a:p>
            <a:r>
              <a:rPr lang="en-US" sz="1200" b="0" i="0" u="none" strike="noStrike" baseline="0" dirty="0">
                <a:solidFill>
                  <a:srgbClr val="000000"/>
                </a:solidFill>
                <a:latin typeface="Calibri" panose="020F0502020204030204" pitchFamily="34" charset="0"/>
              </a:rPr>
              <a:t>Step 6: Tear off the lower left-hand corner. </a:t>
            </a:r>
          </a:p>
          <a:p>
            <a:endParaRPr lang="en-US" sz="1200" b="0" i="0" u="none" strike="noStrike" baseline="0" dirty="0">
              <a:solidFill>
                <a:srgbClr val="000000"/>
              </a:solidFill>
              <a:latin typeface="Calibri" panose="020F0502020204030204" pitchFamily="34" charset="0"/>
            </a:endParaRPr>
          </a:p>
          <a:p>
            <a:r>
              <a:rPr lang="en-US" sz="1200" b="0" i="0" u="none" strike="noStrike" baseline="0" dirty="0">
                <a:solidFill>
                  <a:srgbClr val="000000"/>
                </a:solidFill>
                <a:latin typeface="Calibri" panose="020F0502020204030204" pitchFamily="34" charset="0"/>
              </a:rPr>
              <a:t>3. Inform students that the goal is for everyone to produce identical pieces of paper by following the recorded instructions. </a:t>
            </a:r>
          </a:p>
          <a:p>
            <a:r>
              <a:rPr lang="en-US" sz="1200" b="0" i="0" u="none" strike="noStrike" baseline="0" dirty="0">
                <a:solidFill>
                  <a:srgbClr val="000000"/>
                </a:solidFill>
                <a:latin typeface="Calibri" panose="020F0502020204030204" pitchFamily="34" charset="0"/>
              </a:rPr>
              <a:t>4. Share the pre-recorded instructions with students via your preferred educational tech platform/tool. (Consider Loom or Flipgrid) </a:t>
            </a:r>
          </a:p>
          <a:p>
            <a:r>
              <a:rPr lang="en-US" sz="1200" b="0" i="0" u="none" strike="noStrike" baseline="0" dirty="0">
                <a:solidFill>
                  <a:srgbClr val="000000"/>
                </a:solidFill>
                <a:latin typeface="Calibri" panose="020F0502020204030204" pitchFamily="34" charset="0"/>
              </a:rPr>
              <a:t>5. Have students post an image of/share their work on the assigned online learning platform. (Consider Flipgrid or Padlet) </a:t>
            </a:r>
          </a:p>
          <a:p>
            <a:r>
              <a:rPr lang="en-US" sz="1200" b="0" i="0" u="none" strike="noStrike" baseline="0" dirty="0">
                <a:solidFill>
                  <a:srgbClr val="000000"/>
                </a:solidFill>
                <a:latin typeface="Calibri" panose="020F0502020204030204" pitchFamily="34" charset="0"/>
              </a:rPr>
              <a:t>6. Once all students have shared and compared their work, then show your ‘official’ version of the paper pattern using the same platform or live for a synchronous discussion. </a:t>
            </a:r>
          </a:p>
          <a:p>
            <a:r>
              <a:rPr lang="en-US" sz="1200" b="0" i="0" u="none" strike="noStrike" baseline="0" dirty="0">
                <a:solidFill>
                  <a:srgbClr val="000000"/>
                </a:solidFill>
                <a:latin typeface="Calibri" panose="020F0502020204030204" pitchFamily="34" charset="0"/>
              </a:rPr>
              <a:t>7. Lead students in the discussion. </a:t>
            </a:r>
          </a:p>
          <a:p>
            <a:r>
              <a:rPr lang="en-US" sz="1200" b="0" i="0" u="none" strike="noStrike" baseline="0" dirty="0">
                <a:solidFill>
                  <a:srgbClr val="000000"/>
                </a:solidFill>
                <a:latin typeface="Calibri" panose="020F0502020204030204" pitchFamily="34" charset="0"/>
              </a:rPr>
              <a:t>8. Debrief the activity with the Discussion Follow-up. </a:t>
            </a:r>
          </a:p>
          <a:p>
            <a:endParaRPr lang="en-US" sz="1200" b="0" i="0" u="none" strike="noStrike" baseline="0" dirty="0">
              <a:solidFill>
                <a:srgbClr val="000000"/>
              </a:solidFill>
              <a:latin typeface="Calibri" panose="020F0502020204030204" pitchFamily="34" charset="0"/>
            </a:endParaRPr>
          </a:p>
          <a:p>
            <a:r>
              <a:rPr lang="en-US" sz="1200" b="1" i="0" u="none" strike="noStrike" baseline="0" dirty="0">
                <a:solidFill>
                  <a:srgbClr val="000000"/>
                </a:solidFill>
                <a:latin typeface="Calibri" panose="020F0502020204030204" pitchFamily="34" charset="0"/>
              </a:rPr>
              <a:t>Discussion </a:t>
            </a:r>
            <a:endParaRPr lang="en-US" sz="1200" b="0" i="0" u="none" strike="noStrike" baseline="0" dirty="0">
              <a:solidFill>
                <a:srgbClr val="000000"/>
              </a:solidFill>
              <a:latin typeface="Calibri" panose="020F0502020204030204" pitchFamily="34" charset="0"/>
            </a:endParaRPr>
          </a:p>
          <a:p>
            <a:r>
              <a:rPr lang="en-US" sz="1200" b="0" i="0" u="none" strike="noStrike" baseline="0" dirty="0">
                <a:solidFill>
                  <a:srgbClr val="000000"/>
                </a:solidFill>
                <a:latin typeface="Calibri" panose="020F0502020204030204" pitchFamily="34" charset="0"/>
              </a:rPr>
              <a:t>1. What happened during this activity? </a:t>
            </a:r>
          </a:p>
          <a:p>
            <a:r>
              <a:rPr lang="en-US" sz="1200" b="0" i="0" u="none" strike="noStrike" baseline="0" dirty="0">
                <a:solidFill>
                  <a:srgbClr val="000000"/>
                </a:solidFill>
                <a:latin typeface="Calibri" panose="020F0502020204030204" pitchFamily="34" charset="0"/>
              </a:rPr>
              <a:t>2. What strategies did you use to do the task? </a:t>
            </a:r>
          </a:p>
          <a:p>
            <a:r>
              <a:rPr lang="en-US" sz="1200" b="0" i="0" u="none" strike="noStrike" baseline="0" dirty="0">
                <a:solidFill>
                  <a:srgbClr val="000000"/>
                </a:solidFill>
                <a:latin typeface="Calibri" panose="020F0502020204030204" pitchFamily="34" charset="0"/>
              </a:rPr>
              <a:t>3. What similarities or differences did you notice about other students’ paper patterns? </a:t>
            </a:r>
          </a:p>
          <a:p>
            <a:r>
              <a:rPr lang="en-US" sz="1200" b="0" i="0" u="none" strike="noStrike" baseline="0" dirty="0">
                <a:solidFill>
                  <a:srgbClr val="000000"/>
                </a:solidFill>
                <a:latin typeface="Calibri" panose="020F0502020204030204" pitchFamily="34" charset="0"/>
              </a:rPr>
              <a:t>4. How does your paper pattern compare to the teacher’s ‘official’ paper pattern? </a:t>
            </a:r>
          </a:p>
          <a:p>
            <a:r>
              <a:rPr lang="en-US" sz="1200" b="0" i="0" u="none" strike="noStrike" baseline="0" dirty="0">
                <a:solidFill>
                  <a:srgbClr val="000000"/>
                </a:solidFill>
                <a:latin typeface="Calibri" panose="020F0502020204030204" pitchFamily="34" charset="0"/>
              </a:rPr>
              <a:t>5. If you were to do this task again, what might you do differently? </a:t>
            </a:r>
          </a:p>
          <a:p>
            <a:r>
              <a:rPr lang="en-US" sz="1200" b="0" i="0" u="none" strike="noStrike" baseline="0" dirty="0">
                <a:solidFill>
                  <a:srgbClr val="000000"/>
                </a:solidFill>
                <a:latin typeface="Calibri" panose="020F0502020204030204" pitchFamily="34" charset="0"/>
              </a:rPr>
              <a:t>6. How did one-sided communication (i.e. students were unable to ask questions and get feedback) impact your ability to succeed with this task? </a:t>
            </a:r>
          </a:p>
          <a:p>
            <a:r>
              <a:rPr lang="en-US" sz="1200" b="0" i="0" u="none" strike="noStrike" baseline="0" dirty="0">
                <a:solidFill>
                  <a:srgbClr val="000000"/>
                </a:solidFill>
                <a:latin typeface="Calibri" panose="020F0502020204030204" pitchFamily="34" charset="0"/>
              </a:rPr>
              <a:t>7. What additional strategies could speakers use to help listeners better understand instructions and tasks? </a:t>
            </a:r>
          </a:p>
          <a:p>
            <a:r>
              <a:rPr lang="en-US" sz="1200" b="0" i="0" u="none" strike="noStrike" baseline="0" dirty="0">
                <a:solidFill>
                  <a:srgbClr val="000000"/>
                </a:solidFill>
                <a:latin typeface="Calibri" panose="020F0502020204030204" pitchFamily="34" charset="0"/>
              </a:rPr>
              <a:t>8. What communication strategies do you use in your school and daily life to help others to understand what you mean? </a:t>
            </a:r>
          </a:p>
          <a:p>
            <a:endParaRPr lang="en-US" sz="1200" b="0" i="0" u="none" strike="noStrike" baseline="0" dirty="0">
              <a:solidFill>
                <a:srgbClr val="000000"/>
              </a:solidFill>
              <a:latin typeface="Calibri" panose="020F0502020204030204" pitchFamily="34" charset="0"/>
            </a:endParaRPr>
          </a:p>
          <a:p>
            <a:r>
              <a:rPr lang="en-US" sz="1200" b="1" i="0" u="none" strike="noStrike" baseline="0" dirty="0">
                <a:solidFill>
                  <a:srgbClr val="000000"/>
                </a:solidFill>
                <a:latin typeface="Calibri" panose="020F0502020204030204" pitchFamily="34" charset="0"/>
              </a:rPr>
              <a:t>Discussion Follow-up </a:t>
            </a:r>
            <a:endParaRPr lang="en-US" sz="1200" b="0" i="0" u="none" strike="noStrike" baseline="0" dirty="0">
              <a:solidFill>
                <a:srgbClr val="000000"/>
              </a:solidFill>
              <a:latin typeface="Calibri" panose="020F0502020204030204" pitchFamily="34" charset="0"/>
            </a:endParaRPr>
          </a:p>
          <a:p>
            <a:r>
              <a:rPr lang="en-US" sz="1200" b="0" i="0" u="none" strike="noStrike" baseline="0" dirty="0">
                <a:solidFill>
                  <a:srgbClr val="000000"/>
                </a:solidFill>
                <a:latin typeface="Calibri" panose="020F0502020204030204" pitchFamily="34" charset="0"/>
              </a:rPr>
              <a:t>1. To even something as simple as folding paper can be interpreted in a hundred different ways. </a:t>
            </a:r>
          </a:p>
          <a:p>
            <a:r>
              <a:rPr lang="en-US" sz="1200" b="0" i="0" u="none" strike="noStrike" baseline="0" dirty="0">
                <a:solidFill>
                  <a:srgbClr val="000000"/>
                </a:solidFill>
                <a:latin typeface="Calibri" panose="020F0502020204030204" pitchFamily="34" charset="0"/>
              </a:rPr>
              <a:t>2. What typically happens is that the people create many different shapes out of their papers, even though they all followed the same instructions. </a:t>
            </a:r>
          </a:p>
          <a:p>
            <a:r>
              <a:rPr lang="en-US" sz="1200" b="0" i="0" u="none" strike="noStrike" baseline="0" dirty="0">
                <a:solidFill>
                  <a:srgbClr val="000000"/>
                </a:solidFill>
                <a:latin typeface="Calibri" panose="020F0502020204030204" pitchFamily="34" charset="0"/>
              </a:rPr>
              <a:t>3. We generally focus attention on what we want to say much more rather than on what our listeners want to or are able to hear. </a:t>
            </a:r>
          </a:p>
          <a:p>
            <a:r>
              <a:rPr lang="en-US" sz="1200" b="0" i="0" u="none" strike="noStrike" baseline="0" dirty="0">
                <a:solidFill>
                  <a:srgbClr val="000000"/>
                </a:solidFill>
                <a:latin typeface="Calibri" panose="020F0502020204030204" pitchFamily="34" charset="0"/>
              </a:rPr>
              <a:t>4. We assume that if we do an expressive job of describing our mental image, the listeners will end up with the same images in their min </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70</a:t>
            </a:fld>
            <a:endParaRPr lang="en-US"/>
          </a:p>
        </p:txBody>
      </p:sp>
    </p:spTree>
    <p:extLst>
      <p:ext uri="{BB962C8B-B14F-4D97-AF65-F5344CB8AC3E}">
        <p14:creationId xmlns:p14="http://schemas.microsoft.com/office/powerpoint/2010/main" val="208633881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Calibri"/>
                <a:cs typeface="Calibri"/>
              </a:rPr>
              <a:t>**** Instructor explain</a:t>
            </a:r>
            <a:r>
              <a:rPr lang="en-US" baseline="0" dirty="0">
                <a:latin typeface="Calibri"/>
                <a:cs typeface="Calibri"/>
              </a:rPr>
              <a:t> to class </a:t>
            </a:r>
            <a:r>
              <a:rPr lang="en-US" dirty="0">
                <a:latin typeface="Calibri"/>
                <a:cs typeface="Calibri"/>
              </a:rPr>
              <a:t>- Specs supersede plans, FAR 52.236-21</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71</a:t>
            </a:fld>
            <a:endParaRPr lang="en-US"/>
          </a:p>
        </p:txBody>
      </p:sp>
    </p:spTree>
    <p:extLst>
      <p:ext uri="{BB962C8B-B14F-4D97-AF65-F5344CB8AC3E}">
        <p14:creationId xmlns:p14="http://schemas.microsoft.com/office/powerpoint/2010/main" val="157213631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72</a:t>
            </a:fld>
            <a:endParaRPr lang="en-US" dirty="0"/>
          </a:p>
        </p:txBody>
      </p:sp>
    </p:spTree>
    <p:extLst>
      <p:ext uri="{BB962C8B-B14F-4D97-AF65-F5344CB8AC3E}">
        <p14:creationId xmlns:p14="http://schemas.microsoft.com/office/powerpoint/2010/main" val="174052242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73</a:t>
            </a:fld>
            <a:endParaRPr lang="en-US"/>
          </a:p>
        </p:txBody>
      </p:sp>
    </p:spTree>
    <p:extLst>
      <p:ext uri="{BB962C8B-B14F-4D97-AF65-F5344CB8AC3E}">
        <p14:creationId xmlns:p14="http://schemas.microsoft.com/office/powerpoint/2010/main" val="397144611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Planning is essential to being PRO ACTIVE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contractor’s QC Plan is a contract requirement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module will dive into….</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Purpose and Components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Review and Acceptance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79</a:t>
            </a:fld>
            <a:endParaRPr lang="en-US" dirty="0"/>
          </a:p>
        </p:txBody>
      </p:sp>
    </p:spTree>
    <p:extLst>
      <p:ext uri="{BB962C8B-B14F-4D97-AF65-F5344CB8AC3E}">
        <p14:creationId xmlns:p14="http://schemas.microsoft.com/office/powerpoint/2010/main" val="211799198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Planning is essential to being PRO ACTIVE</a:t>
            </a:r>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80</a:t>
            </a:fld>
            <a:endParaRPr lang="en-US"/>
          </a:p>
        </p:txBody>
      </p:sp>
    </p:spTree>
    <p:extLst>
      <p:ext uri="{BB962C8B-B14F-4D97-AF65-F5344CB8AC3E}">
        <p14:creationId xmlns:p14="http://schemas.microsoft.com/office/powerpoint/2010/main" val="384372598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81</a:t>
            </a:fld>
            <a:endParaRPr lang="en-US"/>
          </a:p>
        </p:txBody>
      </p:sp>
    </p:spTree>
    <p:extLst>
      <p:ext uri="{BB962C8B-B14F-4D97-AF65-F5344CB8AC3E}">
        <p14:creationId xmlns:p14="http://schemas.microsoft.com/office/powerpoint/2010/main" val="208309405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QC Plan must get you from the start to the end</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82</a:t>
            </a:fld>
            <a:endParaRPr lang="en-US"/>
          </a:p>
        </p:txBody>
      </p:sp>
    </p:spTree>
    <p:extLst>
      <p:ext uri="{BB962C8B-B14F-4D97-AF65-F5344CB8AC3E}">
        <p14:creationId xmlns:p14="http://schemas.microsoft.com/office/powerpoint/2010/main" val="18669078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*Show example QA Plan</a:t>
            </a:r>
          </a:p>
          <a:p>
            <a:r>
              <a:rPr lang="en-US" b="1" dirty="0"/>
              <a:t>The QA Plan </a:t>
            </a:r>
            <a:r>
              <a:rPr lang="en-US" dirty="0"/>
              <a:t>ensures that all team members are following the same plan</a:t>
            </a:r>
          </a:p>
          <a:p>
            <a:pPr marL="177845" indent="-177845">
              <a:buFont typeface="Arial" panose="020B0604020202020204" pitchFamily="34" charset="0"/>
              <a:buChar char="•"/>
            </a:pPr>
            <a:r>
              <a:rPr lang="en-US" dirty="0"/>
              <a:t>achieves better coordination of the government’s QA activities.</a:t>
            </a:r>
          </a:p>
          <a:p>
            <a:pPr marL="177845" indent="-177845">
              <a:buFont typeface="Arial" panose="020B0604020202020204" pitchFamily="34" charset="0"/>
              <a:buChar char="•"/>
            </a:pPr>
            <a:r>
              <a:rPr lang="en-US" dirty="0"/>
              <a:t>contractor will be receiving consistent guidance</a:t>
            </a:r>
          </a:p>
          <a:p>
            <a:pPr marL="177845" indent="-177845">
              <a:buFont typeface="Arial" panose="020B0604020202020204" pitchFamily="34" charset="0"/>
              <a:buChar char="•"/>
            </a:pPr>
            <a:r>
              <a:rPr lang="en-US" dirty="0"/>
              <a:t>quality control and quality assurance must be coordinated and complement one another.</a:t>
            </a:r>
          </a:p>
          <a:p>
            <a:endParaRPr lang="en-US" dirty="0"/>
          </a:p>
          <a:p>
            <a:r>
              <a:rPr lang="en-US" dirty="0"/>
              <a:t>The components of a QA Plan are:</a:t>
            </a:r>
          </a:p>
          <a:p>
            <a:r>
              <a:rPr lang="en-US" dirty="0"/>
              <a:t>• Government staffing requirements.</a:t>
            </a:r>
          </a:p>
          <a:p>
            <a:r>
              <a:rPr lang="en-US" dirty="0"/>
              <a:t>• Functions of each QA team member.</a:t>
            </a:r>
          </a:p>
          <a:p>
            <a:r>
              <a:rPr lang="en-US" dirty="0"/>
              <a:t>• Government training requirements.</a:t>
            </a:r>
          </a:p>
          <a:p>
            <a:r>
              <a:rPr lang="en-US" dirty="0"/>
              <a:t>• Government pre-award activities.</a:t>
            </a:r>
          </a:p>
          <a:p>
            <a:r>
              <a:rPr lang="en-US" dirty="0"/>
              <a:t>• Definable Features of Work (DFOW) list.</a:t>
            </a:r>
          </a:p>
          <a:p>
            <a:r>
              <a:rPr lang="en-US" dirty="0"/>
              <a:t>• Government surveillance and testing activities.</a:t>
            </a:r>
          </a:p>
          <a:p>
            <a:endParaRPr lang="en-US" dirty="0"/>
          </a:p>
          <a:p>
            <a:pPr algn="l"/>
            <a:r>
              <a:rPr lang="en-US" sz="1900" b="1" dirty="0">
                <a:latin typeface="Arial-BoldMT"/>
              </a:rPr>
              <a:t>The QC Plan: </a:t>
            </a:r>
            <a:r>
              <a:rPr lang="en-US" sz="1900" dirty="0">
                <a:latin typeface="ArialMT"/>
              </a:rPr>
              <a:t>foundation upon which quality work is based.</a:t>
            </a:r>
          </a:p>
          <a:p>
            <a:pPr marL="296408" indent="-296408">
              <a:buFont typeface="Arial" panose="020B0604020202020204" pitchFamily="34" charset="0"/>
              <a:buChar char="•"/>
            </a:pPr>
            <a:r>
              <a:rPr lang="en-US" sz="1900" dirty="0">
                <a:latin typeface="ArialMT"/>
              </a:rPr>
              <a:t>outline of the planned quality control procedures and is vital to the quality control system.</a:t>
            </a:r>
          </a:p>
          <a:p>
            <a:pPr marL="296408" indent="-296408">
              <a:buFont typeface="Arial" panose="020B0604020202020204" pitchFamily="34" charset="0"/>
              <a:buChar char="•"/>
            </a:pPr>
            <a:r>
              <a:rPr lang="en-US" sz="1900" dirty="0">
                <a:latin typeface="ArialMT"/>
              </a:rPr>
              <a:t>the plan must be comprehensive, detailed, and logical</a:t>
            </a:r>
          </a:p>
          <a:p>
            <a:pPr marL="296408" indent="-296408">
              <a:buFont typeface="Arial" panose="020B0604020202020204" pitchFamily="34" charset="0"/>
              <a:buChar char="•"/>
            </a:pPr>
            <a:r>
              <a:rPr lang="en-US" sz="1900" dirty="0">
                <a:latin typeface="ArialMT"/>
              </a:rPr>
              <a:t>While experience and knowledge of the construction industry are necessary in developing a good QC Plan, the contractor must consider fully the specific contract requirements and special factors particular to a project as well.</a:t>
            </a:r>
            <a:endParaRPr lang="en-US" dirty="0"/>
          </a:p>
          <a:p>
            <a:endParaRPr lang="en-US" dirty="0"/>
          </a:p>
          <a:p>
            <a:r>
              <a:rPr lang="en-US" b="1" dirty="0"/>
              <a:t>Ask:  </a:t>
            </a:r>
            <a:r>
              <a:rPr lang="en-US" dirty="0"/>
              <a:t>Who has prepared a QC plan?</a:t>
            </a:r>
          </a:p>
          <a:p>
            <a:endParaRPr lang="en-US" dirty="0"/>
          </a:p>
          <a:p>
            <a:r>
              <a:rPr lang="en-US" b="1" dirty="0"/>
              <a:t>Ask:</a:t>
            </a:r>
            <a:r>
              <a:rPr lang="en-US" dirty="0"/>
              <a:t>  Who has prepared a QA plan?</a:t>
            </a:r>
          </a:p>
          <a:p>
            <a:endParaRPr lang="en-US" dirty="0"/>
          </a:p>
          <a:p>
            <a:r>
              <a:rPr lang="en-US" b="1" dirty="0"/>
              <a:t>Ask:</a:t>
            </a:r>
            <a:r>
              <a:rPr lang="en-US" dirty="0"/>
              <a:t>  Are these plans changed and updated as the project progresses?</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83</a:t>
            </a:fld>
            <a:endParaRPr lang="en-US"/>
          </a:p>
        </p:txBody>
      </p:sp>
    </p:spTree>
    <p:extLst>
      <p:ext uri="{BB962C8B-B14F-4D97-AF65-F5344CB8AC3E}">
        <p14:creationId xmlns:p14="http://schemas.microsoft.com/office/powerpoint/2010/main" val="323558439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dirty="0">
                <a:latin typeface="Courier"/>
              </a:rPr>
              <a:t>Submit no later than 30 days after NTP.</a:t>
            </a:r>
          </a:p>
          <a:p>
            <a:pPr marL="342900" indent="-342900" eaLnBrk="1" hangingPunct="1">
              <a:spcBef>
                <a:spcPct val="0"/>
              </a:spcBef>
              <a:buFont typeface="+mj-lt"/>
              <a:buAutoNum type="arabicPeriod"/>
            </a:pPr>
            <a:endParaRPr lang="en-US" altLang="en-US" dirty="0"/>
          </a:p>
          <a:p>
            <a:pPr>
              <a:spcBef>
                <a:spcPct val="0"/>
              </a:spcBef>
            </a:pPr>
            <a:r>
              <a:rPr lang="en-US" altLang="en-US" sz="1200" dirty="0"/>
              <a:t>needs to be </a:t>
            </a:r>
            <a:r>
              <a:rPr lang="en-US" altLang="en-US" sz="1200" b="1" dirty="0"/>
              <a:t>approved</a:t>
            </a:r>
            <a:r>
              <a:rPr lang="en-US" altLang="en-US" sz="1200" dirty="0"/>
              <a:t> by Contracting Officer prior to start of work</a:t>
            </a:r>
          </a:p>
          <a:p>
            <a:pPr algn="l"/>
            <a:endParaRPr lang="en-US" sz="1200" dirty="0">
              <a:latin typeface="Courier"/>
            </a:endParaRPr>
          </a:p>
          <a:p>
            <a:pPr algn="l"/>
            <a:r>
              <a:rPr lang="en-US" sz="1200" b="1" dirty="0">
                <a:latin typeface="Courier"/>
              </a:rPr>
              <a:t>Ask:</a:t>
            </a:r>
            <a:r>
              <a:rPr lang="en-US" sz="1200" dirty="0">
                <a:latin typeface="Courier"/>
              </a:rPr>
              <a:t>  Where are the required components of the QC plan listed?</a:t>
            </a:r>
          </a:p>
          <a:p>
            <a:pPr algn="l"/>
            <a:r>
              <a:rPr lang="en-US" sz="1200" dirty="0">
                <a:latin typeface="Courier"/>
              </a:rPr>
              <a:t>- 01 45 04.00 29 Contractor Quality Control</a:t>
            </a:r>
          </a:p>
          <a:p>
            <a:pPr algn="l"/>
            <a:endParaRPr lang="en-US" sz="1200" dirty="0">
              <a:latin typeface="Courier"/>
            </a:endParaRPr>
          </a:p>
          <a:p>
            <a:pPr algn="l"/>
            <a:r>
              <a:rPr lang="en-US" sz="1200" b="1" dirty="0">
                <a:latin typeface="Courier"/>
              </a:rPr>
              <a:t>Ask:</a:t>
            </a:r>
            <a:r>
              <a:rPr lang="en-US" sz="1200" dirty="0">
                <a:latin typeface="Courier"/>
              </a:rPr>
              <a:t>  What is a DFOW (#9) , anyone?</a:t>
            </a:r>
          </a:p>
          <a:p>
            <a:pPr algn="l"/>
            <a:r>
              <a:rPr lang="en-US" sz="1200" dirty="0">
                <a:latin typeface="Courier"/>
              </a:rPr>
              <a:t>- we will talk more about that on the next slide</a:t>
            </a:r>
          </a:p>
          <a:p>
            <a:pPr algn="l"/>
            <a:endParaRPr lang="en-US" sz="1200" dirty="0">
              <a:latin typeface="Courier"/>
            </a:endParaRPr>
          </a:p>
        </p:txBody>
      </p:sp>
      <p:sp>
        <p:nvSpPr>
          <p:cNvPr id="4" name="Slide Number Placeholder 3"/>
          <p:cNvSpPr>
            <a:spLocks noGrp="1"/>
          </p:cNvSpPr>
          <p:nvPr>
            <p:ph type="sldNum" sz="quarter" idx="5"/>
          </p:nvPr>
        </p:nvSpPr>
        <p:spPr/>
        <p:txBody>
          <a:bodyPr/>
          <a:lstStyle/>
          <a:p>
            <a:fld id="{BC3A86D8-1D95-4DFF-A26B-8F86AC3AC58E}" type="slidenum">
              <a:rPr lang="en-US" smtClean="0"/>
              <a:t>84</a:t>
            </a:fld>
            <a:endParaRPr lang="en-US"/>
          </a:p>
        </p:txBody>
      </p:sp>
    </p:spTree>
    <p:extLst>
      <p:ext uri="{BB962C8B-B14F-4D97-AF65-F5344CB8AC3E}">
        <p14:creationId xmlns:p14="http://schemas.microsoft.com/office/powerpoint/2010/main" val="154080589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85</a:t>
            </a:fld>
            <a:endParaRPr lang="en-US"/>
          </a:p>
        </p:txBody>
      </p:sp>
    </p:spTree>
    <p:extLst>
      <p:ext uri="{BB962C8B-B14F-4D97-AF65-F5344CB8AC3E}">
        <p14:creationId xmlns:p14="http://schemas.microsoft.com/office/powerpoint/2010/main" val="95569799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Discuss:  DFOWs.   How many DFOWs are needed?  Can you have too many DFOWS?  What happens if you don’t have enough DFOWs?</a:t>
            </a:r>
          </a:p>
          <a:p>
            <a:pPr algn="l"/>
            <a:endParaRPr lang="en-US" dirty="0"/>
          </a:p>
          <a:p>
            <a:pPr algn="l"/>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86</a:t>
            </a:fld>
            <a:endParaRPr lang="en-US"/>
          </a:p>
        </p:txBody>
      </p:sp>
    </p:spTree>
    <p:extLst>
      <p:ext uri="{BB962C8B-B14F-4D97-AF65-F5344CB8AC3E}">
        <p14:creationId xmlns:p14="http://schemas.microsoft.com/office/powerpoint/2010/main" val="215575895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DFOW will require the 3-phase control</a:t>
            </a:r>
          </a:p>
          <a:p>
            <a:endParaRPr lang="en-US" dirty="0"/>
          </a:p>
          <a:p>
            <a:r>
              <a:rPr lang="en-US" dirty="0"/>
              <a:t>The CQ plan must include procedures for performing 3-phase control</a:t>
            </a:r>
          </a:p>
          <a:p>
            <a:endParaRPr lang="en-US" dirty="0"/>
          </a:p>
          <a:p>
            <a:r>
              <a:rPr lang="en-US" dirty="0"/>
              <a:t>Pg 28 – When are these implemented?</a:t>
            </a:r>
          </a:p>
          <a:p>
            <a:endParaRPr lang="en-US" dirty="0"/>
          </a:p>
          <a:p>
            <a:r>
              <a:rPr lang="en-US" dirty="0"/>
              <a:t>More to come… In section 6.2, </a:t>
            </a:r>
            <a:r>
              <a:rPr lang="en-US" dirty="0" err="1"/>
              <a:t>pg</a:t>
            </a:r>
            <a:r>
              <a:rPr lang="en-US" dirty="0"/>
              <a:t> 53</a:t>
            </a:r>
          </a:p>
          <a:p>
            <a:endParaRPr lang="en-US" sz="1200" dirty="0">
              <a:cs typeface="Arial"/>
            </a:endParaRPr>
          </a:p>
          <a:p>
            <a:endParaRPr lang="en-US" sz="1200" dirty="0">
              <a:cs typeface="Arial"/>
            </a:endParaRP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87</a:t>
            </a:fld>
            <a:endParaRPr lang="en-US"/>
          </a:p>
        </p:txBody>
      </p:sp>
    </p:spTree>
    <p:extLst>
      <p:ext uri="{BB962C8B-B14F-4D97-AF65-F5344CB8AC3E}">
        <p14:creationId xmlns:p14="http://schemas.microsoft.com/office/powerpoint/2010/main" val="61522461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88</a:t>
            </a:fld>
            <a:endParaRPr lang="en-US"/>
          </a:p>
        </p:txBody>
      </p:sp>
    </p:spTree>
    <p:extLst>
      <p:ext uri="{BB962C8B-B14F-4D97-AF65-F5344CB8AC3E}">
        <p14:creationId xmlns:p14="http://schemas.microsoft.com/office/powerpoint/2010/main" val="47876619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89</a:t>
            </a:fld>
            <a:endParaRPr lang="en-US"/>
          </a:p>
        </p:txBody>
      </p:sp>
    </p:spTree>
    <p:extLst>
      <p:ext uri="{BB962C8B-B14F-4D97-AF65-F5344CB8AC3E}">
        <p14:creationId xmlns:p14="http://schemas.microsoft.com/office/powerpoint/2010/main" val="101216414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90</a:t>
            </a:fld>
            <a:endParaRPr lang="en-US"/>
          </a:p>
        </p:txBody>
      </p:sp>
    </p:spTree>
    <p:extLst>
      <p:ext uri="{BB962C8B-B14F-4D97-AF65-F5344CB8AC3E}">
        <p14:creationId xmlns:p14="http://schemas.microsoft.com/office/powerpoint/2010/main" val="25868090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Refer to the contract for actual QC plan requirements… </a:t>
            </a:r>
            <a:r>
              <a:rPr lang="en-US" dirty="0" err="1"/>
              <a:t>itll</a:t>
            </a:r>
            <a:r>
              <a:rPr lang="en-US" dirty="0"/>
              <a:t> be your guide…</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91</a:t>
            </a:fld>
            <a:endParaRPr lang="en-US"/>
          </a:p>
        </p:txBody>
      </p:sp>
    </p:spTree>
    <p:extLst>
      <p:ext uri="{BB962C8B-B14F-4D97-AF65-F5344CB8AC3E}">
        <p14:creationId xmlns:p14="http://schemas.microsoft.com/office/powerpoint/2010/main" val="146890939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92</a:t>
            </a:fld>
            <a:endParaRPr lang="en-US"/>
          </a:p>
        </p:txBody>
      </p:sp>
    </p:spTree>
    <p:extLst>
      <p:ext uri="{BB962C8B-B14F-4D97-AF65-F5344CB8AC3E}">
        <p14:creationId xmlns:p14="http://schemas.microsoft.com/office/powerpoint/2010/main" val="118149052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93</a:t>
            </a:fld>
            <a:endParaRPr lang="en-US"/>
          </a:p>
        </p:txBody>
      </p:sp>
    </p:spTree>
    <p:extLst>
      <p:ext uri="{BB962C8B-B14F-4D97-AF65-F5344CB8AC3E}">
        <p14:creationId xmlns:p14="http://schemas.microsoft.com/office/powerpoint/2010/main" val="190521300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Arial"/>
              </a:rPr>
              <a:t>Module 3.2 Review and Acceptance</a:t>
            </a:r>
          </a:p>
          <a:p>
            <a:endParaRPr lang="en-US" dirty="0">
              <a:cs typeface="Arial"/>
            </a:endParaRPr>
          </a:p>
          <a:p>
            <a:pPr algn="l"/>
            <a:r>
              <a:rPr lang="en-US" sz="1200" dirty="0">
                <a:latin typeface="SymbolMT"/>
              </a:rPr>
              <a:t>• </a:t>
            </a:r>
            <a:r>
              <a:rPr lang="en-US" sz="1200" dirty="0">
                <a:latin typeface="ArialMT"/>
              </a:rPr>
              <a:t>process used to review the contractor's Quality Control (QC)</a:t>
            </a:r>
          </a:p>
          <a:p>
            <a:pPr algn="l"/>
            <a:endParaRPr lang="en-US" sz="1200" dirty="0">
              <a:latin typeface="ArialMT"/>
            </a:endParaRPr>
          </a:p>
          <a:p>
            <a:pPr algn="l"/>
            <a:r>
              <a:rPr lang="en-US" sz="1200" dirty="0">
                <a:latin typeface="SymbolMT"/>
              </a:rPr>
              <a:t>• </a:t>
            </a:r>
            <a:r>
              <a:rPr lang="en-US" sz="1200" dirty="0">
                <a:latin typeface="ArialMT"/>
              </a:rPr>
              <a:t>State the basic concepts which the government uses to accept or return a QC Plan.</a:t>
            </a:r>
            <a:endParaRPr lang="en-US" dirty="0">
              <a:cs typeface="Arial"/>
            </a:endParaRP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94</a:t>
            </a:fld>
            <a:endParaRPr lang="en-US"/>
          </a:p>
        </p:txBody>
      </p:sp>
    </p:spTree>
    <p:extLst>
      <p:ext uri="{BB962C8B-B14F-4D97-AF65-F5344CB8AC3E}">
        <p14:creationId xmlns:p14="http://schemas.microsoft.com/office/powerpoint/2010/main" val="314752851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QC Plan must get you from the start to the end</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95</a:t>
            </a:fld>
            <a:endParaRPr lang="en-US"/>
          </a:p>
        </p:txBody>
      </p:sp>
    </p:spTree>
    <p:extLst>
      <p:ext uri="{BB962C8B-B14F-4D97-AF65-F5344CB8AC3E}">
        <p14:creationId xmlns:p14="http://schemas.microsoft.com/office/powerpoint/2010/main" val="1174363816"/>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QC Plan must get you from the start to the end</a:t>
            </a:r>
          </a:p>
          <a:p>
            <a:endParaRPr lang="en-US" dirty="0"/>
          </a:p>
          <a:p>
            <a:pPr algn="l"/>
            <a:r>
              <a:rPr lang="en-US" sz="1200" b="1" dirty="0">
                <a:solidFill>
                  <a:srgbClr val="000000"/>
                </a:solidFill>
                <a:latin typeface="Arial-BoldMT"/>
              </a:rPr>
              <a:t>Two Major Steps in the Review Process:</a:t>
            </a:r>
          </a:p>
          <a:p>
            <a:pPr algn="l"/>
            <a:r>
              <a:rPr lang="en-US" sz="1200" dirty="0">
                <a:solidFill>
                  <a:srgbClr val="000000"/>
                </a:solidFill>
                <a:latin typeface="SymbolMT"/>
              </a:rPr>
              <a:t>• Comply with contract requirements?</a:t>
            </a:r>
          </a:p>
          <a:p>
            <a:pPr algn="l"/>
            <a:endParaRPr lang="en-US" sz="1200" dirty="0">
              <a:solidFill>
                <a:srgbClr val="000000"/>
              </a:solidFill>
              <a:latin typeface="SymbolMT"/>
            </a:endParaRPr>
          </a:p>
          <a:p>
            <a:pPr algn="l"/>
            <a:r>
              <a:rPr lang="en-US" sz="1200" dirty="0">
                <a:solidFill>
                  <a:srgbClr val="000000"/>
                </a:solidFill>
                <a:latin typeface="SymbolMT"/>
              </a:rPr>
              <a:t>• </a:t>
            </a:r>
            <a:r>
              <a:rPr lang="en-US" sz="1200" dirty="0">
                <a:solidFill>
                  <a:srgbClr val="000000"/>
                </a:solidFill>
                <a:latin typeface="ArialMT"/>
              </a:rPr>
              <a:t>Determination of the QC Plan's feasibility. This requires the reviewers to</a:t>
            </a:r>
          </a:p>
          <a:p>
            <a:pPr algn="l"/>
            <a:r>
              <a:rPr lang="en-US" sz="1200" dirty="0">
                <a:solidFill>
                  <a:srgbClr val="000000"/>
                </a:solidFill>
                <a:latin typeface="ArialMT"/>
              </a:rPr>
              <a:t>have a good working knowledge of contract requirements.</a:t>
            </a:r>
          </a:p>
          <a:p>
            <a:pPr algn="l"/>
            <a:endParaRPr lang="en-US" sz="1200" dirty="0">
              <a:solidFill>
                <a:srgbClr val="000000"/>
              </a:solidFill>
              <a:latin typeface="ArialMT"/>
            </a:endParaRP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96</a:t>
            </a:fld>
            <a:endParaRPr lang="en-US"/>
          </a:p>
        </p:txBody>
      </p:sp>
    </p:spTree>
    <p:extLst>
      <p:ext uri="{BB962C8B-B14F-4D97-AF65-F5344CB8AC3E}">
        <p14:creationId xmlns:p14="http://schemas.microsoft.com/office/powerpoint/2010/main" val="388938921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****EMPHASIS ON READING THE QC SPEC****</a:t>
            </a:r>
          </a:p>
          <a:p>
            <a:endParaRPr lang="en-US" dirty="0"/>
          </a:p>
          <a:p>
            <a:pPr algn="l"/>
            <a:r>
              <a:rPr lang="en-US" sz="1200" b="1" dirty="0">
                <a:solidFill>
                  <a:srgbClr val="000000"/>
                </a:solidFill>
                <a:latin typeface="Arial-BoldMT"/>
              </a:rPr>
              <a:t>Assure Minimum Requirements Are Met:</a:t>
            </a:r>
          </a:p>
          <a:p>
            <a:pPr marL="296408" indent="-296408">
              <a:buFont typeface="Arial" panose="020B0604020202020204" pitchFamily="34" charset="0"/>
              <a:buChar char="•"/>
            </a:pPr>
            <a:r>
              <a:rPr lang="en-US" sz="1200" dirty="0">
                <a:solidFill>
                  <a:srgbClr val="0000FF"/>
                </a:solidFill>
                <a:latin typeface="SymbolMT"/>
              </a:rPr>
              <a:t>A</a:t>
            </a:r>
            <a:r>
              <a:rPr lang="en-US" sz="1200" dirty="0">
                <a:solidFill>
                  <a:srgbClr val="000000"/>
                </a:solidFill>
                <a:latin typeface="ArialMT"/>
              </a:rPr>
              <a:t>dequate control of the DFOWs.</a:t>
            </a:r>
          </a:p>
          <a:p>
            <a:pPr marL="296408" indent="-296408">
              <a:buFont typeface="Arial" panose="020B0604020202020204" pitchFamily="34" charset="0"/>
              <a:buChar char="•"/>
            </a:pPr>
            <a:endParaRPr lang="en-US" sz="1200" dirty="0">
              <a:solidFill>
                <a:srgbClr val="000000"/>
              </a:solidFill>
              <a:latin typeface="SymbolMT"/>
            </a:endParaRPr>
          </a:p>
          <a:p>
            <a:pPr marL="296408" indent="-296408">
              <a:buFont typeface="Arial" panose="020B0604020202020204" pitchFamily="34" charset="0"/>
              <a:buChar char="•"/>
            </a:pPr>
            <a:r>
              <a:rPr lang="en-US" sz="1200" dirty="0">
                <a:solidFill>
                  <a:srgbClr val="000000"/>
                </a:solidFill>
                <a:latin typeface="SymbolMT"/>
              </a:rPr>
              <a:t>QC</a:t>
            </a:r>
            <a:r>
              <a:rPr lang="en-US" sz="1200" dirty="0">
                <a:solidFill>
                  <a:srgbClr val="000000"/>
                </a:solidFill>
                <a:latin typeface="ArialMT"/>
              </a:rPr>
              <a:t> staffing and organization?</a:t>
            </a:r>
          </a:p>
          <a:p>
            <a:pPr marL="296408" indent="-296408">
              <a:buFont typeface="Arial" panose="020B0604020202020204" pitchFamily="34" charset="0"/>
              <a:buChar char="•"/>
            </a:pPr>
            <a:endParaRPr lang="en-US" sz="1200" dirty="0">
              <a:solidFill>
                <a:srgbClr val="000000"/>
              </a:solidFill>
              <a:latin typeface="ArialMT"/>
            </a:endParaRPr>
          </a:p>
          <a:p>
            <a:pPr marL="296408" indent="-296408">
              <a:buFont typeface="Arial" panose="020B0604020202020204" pitchFamily="34" charset="0"/>
              <a:buChar char="•"/>
            </a:pPr>
            <a:r>
              <a:rPr lang="en-US" sz="1200" dirty="0">
                <a:solidFill>
                  <a:srgbClr val="000000"/>
                </a:solidFill>
                <a:latin typeface="ArialMT"/>
              </a:rPr>
              <a:t>Check that the level of authority and responsibility delegated to the contractor's QC Manager is clearly defined.</a:t>
            </a:r>
          </a:p>
          <a:p>
            <a:pPr marL="296408" indent="-296408">
              <a:buFont typeface="Arial" panose="020B0604020202020204" pitchFamily="34" charset="0"/>
              <a:buChar char="•"/>
            </a:pPr>
            <a:endParaRPr lang="en-US" sz="1200" dirty="0">
              <a:solidFill>
                <a:srgbClr val="000000"/>
              </a:solidFill>
              <a:latin typeface="SymbolMT"/>
            </a:endParaRPr>
          </a:p>
          <a:p>
            <a:pPr marL="296408" indent="-296408">
              <a:buFont typeface="Arial" panose="020B0604020202020204" pitchFamily="34" charset="0"/>
              <a:buChar char="•"/>
            </a:pPr>
            <a:r>
              <a:rPr lang="en-US" sz="1200" dirty="0">
                <a:solidFill>
                  <a:srgbClr val="000000"/>
                </a:solidFill>
                <a:latin typeface="ArialMT"/>
              </a:rPr>
              <a:t>clearly assigns individual control and test duties,</a:t>
            </a:r>
          </a:p>
          <a:p>
            <a:pPr marL="296408" indent="-296408">
              <a:buFont typeface="Arial" panose="020B0604020202020204" pitchFamily="34" charset="0"/>
              <a:buChar char="•"/>
            </a:pPr>
            <a:endParaRPr lang="en-US" sz="1200" dirty="0">
              <a:solidFill>
                <a:srgbClr val="000000"/>
              </a:solidFill>
              <a:latin typeface="CourierNewPSMT"/>
            </a:endParaRPr>
          </a:p>
          <a:p>
            <a:pPr marL="296408" indent="-296408">
              <a:buFont typeface="Arial" panose="020B0604020202020204" pitchFamily="34" charset="0"/>
              <a:buChar char="•"/>
            </a:pPr>
            <a:r>
              <a:rPr lang="en-US" sz="1200" dirty="0">
                <a:solidFill>
                  <a:srgbClr val="000000"/>
                </a:solidFill>
                <a:latin typeface="ArialMT"/>
              </a:rPr>
              <a:t>defines the capacity in which individuals will be working, and</a:t>
            </a:r>
          </a:p>
          <a:p>
            <a:pPr marL="296408" indent="-296408">
              <a:buFont typeface="Arial" panose="020B0604020202020204" pitchFamily="34" charset="0"/>
              <a:buChar char="•"/>
            </a:pPr>
            <a:endParaRPr lang="en-US" sz="1200" dirty="0">
              <a:solidFill>
                <a:srgbClr val="000000"/>
              </a:solidFill>
              <a:latin typeface="CourierNewPSMT"/>
            </a:endParaRPr>
          </a:p>
          <a:p>
            <a:pPr marL="296408" indent="-296408">
              <a:buFont typeface="Arial" panose="020B0604020202020204" pitchFamily="34" charset="0"/>
              <a:buChar char="•"/>
            </a:pPr>
            <a:r>
              <a:rPr lang="en-US" sz="1200" dirty="0">
                <a:solidFill>
                  <a:srgbClr val="000000"/>
                </a:solidFill>
                <a:latin typeface="ArialMT"/>
              </a:rPr>
              <a:t>indicates what tests will be used.</a:t>
            </a:r>
          </a:p>
          <a:p>
            <a:pPr marL="296408" indent="-296408">
              <a:buFont typeface="Arial" panose="020B0604020202020204" pitchFamily="34" charset="0"/>
              <a:buChar char="•"/>
            </a:pPr>
            <a:endParaRPr lang="en-US" sz="1200" dirty="0">
              <a:solidFill>
                <a:srgbClr val="000000"/>
              </a:solidFill>
              <a:latin typeface="SymbolMT"/>
            </a:endParaRPr>
          </a:p>
          <a:p>
            <a:pPr marL="296408" indent="-296408">
              <a:buFont typeface="Arial" panose="020B0604020202020204" pitchFamily="34" charset="0"/>
              <a:buChar char="•"/>
            </a:pPr>
            <a:r>
              <a:rPr lang="en-US" sz="1200" dirty="0">
                <a:solidFill>
                  <a:srgbClr val="000000"/>
                </a:solidFill>
                <a:latin typeface="ArialMT"/>
              </a:rPr>
              <a:t>Determine that the plan addresses the procedures for processing submittals.</a:t>
            </a:r>
          </a:p>
          <a:p>
            <a:pPr marL="296408" indent="-296408">
              <a:buFont typeface="Arial" panose="020B0604020202020204" pitchFamily="34" charset="0"/>
              <a:buChar char="•"/>
            </a:pPr>
            <a:endParaRPr lang="en-US" sz="1200" dirty="0">
              <a:solidFill>
                <a:srgbClr val="000000"/>
              </a:solidFill>
              <a:latin typeface="SymbolMT"/>
            </a:endParaRPr>
          </a:p>
          <a:p>
            <a:pPr marL="296408" indent="-296408">
              <a:buFont typeface="Arial" panose="020B0604020202020204" pitchFamily="34" charset="0"/>
              <a:buChar char="•"/>
            </a:pPr>
            <a:r>
              <a:rPr lang="en-US" sz="1200" dirty="0">
                <a:solidFill>
                  <a:srgbClr val="000000"/>
                </a:solidFill>
                <a:latin typeface="ArialMT"/>
              </a:rPr>
              <a:t>Check that the plan specifies which contractor (prime, subcontractor, offsite fabricator, or supplier) will be performing what portions of QC</a:t>
            </a:r>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97</a:t>
            </a:fld>
            <a:endParaRPr lang="en-US"/>
          </a:p>
        </p:txBody>
      </p:sp>
    </p:spTree>
    <p:extLst>
      <p:ext uri="{BB962C8B-B14F-4D97-AF65-F5344CB8AC3E}">
        <p14:creationId xmlns:p14="http://schemas.microsoft.com/office/powerpoint/2010/main" val="428616604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1" dirty="0">
                <a:solidFill>
                  <a:srgbClr val="000000"/>
                </a:solidFill>
                <a:latin typeface="Arial-BoldMT"/>
              </a:rPr>
              <a:t>Ask: </a:t>
            </a:r>
            <a:r>
              <a:rPr lang="en-US" sz="1200" b="0" dirty="0">
                <a:solidFill>
                  <a:srgbClr val="000000"/>
                </a:solidFill>
                <a:latin typeface="Arial-BoldMT"/>
              </a:rPr>
              <a:t>If you have written a QC plan and gotten it approved, what lessons can you share?</a:t>
            </a:r>
          </a:p>
          <a:p>
            <a:pPr algn="l"/>
            <a:endParaRPr lang="en-US" sz="1200" b="1" dirty="0">
              <a:solidFill>
                <a:srgbClr val="000000"/>
              </a:solidFill>
              <a:latin typeface="Arial-BoldMT"/>
            </a:endParaRPr>
          </a:p>
          <a:p>
            <a:pPr algn="l"/>
            <a:r>
              <a:rPr lang="en-US" sz="1200" b="1" dirty="0">
                <a:solidFill>
                  <a:srgbClr val="000000"/>
                </a:solidFill>
                <a:latin typeface="Arial-BoldMT"/>
              </a:rPr>
              <a:t>Review:  What are the two major steps in the review process?</a:t>
            </a:r>
          </a:p>
          <a:p>
            <a:pPr algn="l"/>
            <a:r>
              <a:rPr lang="en-US" sz="1200" dirty="0">
                <a:solidFill>
                  <a:srgbClr val="000000"/>
                </a:solidFill>
                <a:latin typeface="SymbolMT"/>
              </a:rPr>
              <a:t>• Comply with contract requirements?</a:t>
            </a:r>
          </a:p>
          <a:p>
            <a:pPr algn="l"/>
            <a:r>
              <a:rPr lang="en-US" sz="1200" dirty="0">
                <a:solidFill>
                  <a:srgbClr val="000000"/>
                </a:solidFill>
                <a:latin typeface="SymbolMT"/>
              </a:rPr>
              <a:t>• </a:t>
            </a:r>
            <a:r>
              <a:rPr lang="en-US" sz="1200" dirty="0">
                <a:solidFill>
                  <a:srgbClr val="000000"/>
                </a:solidFill>
                <a:latin typeface="ArialMT"/>
              </a:rPr>
              <a:t>Determination of the QC Plan's feasibility. This requires the reviewers to</a:t>
            </a:r>
          </a:p>
          <a:p>
            <a:pPr algn="l"/>
            <a:r>
              <a:rPr lang="en-US" sz="1200" dirty="0">
                <a:solidFill>
                  <a:srgbClr val="000000"/>
                </a:solidFill>
                <a:latin typeface="ArialMT"/>
              </a:rPr>
              <a:t>have a good working knowledge of contract requirements.</a:t>
            </a:r>
          </a:p>
          <a:p>
            <a:pPr algn="l"/>
            <a:endParaRPr lang="en-US" sz="1200" dirty="0">
              <a:solidFill>
                <a:srgbClr val="000000"/>
              </a:solidFill>
              <a:latin typeface="ArialMT"/>
            </a:endParaRP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98</a:t>
            </a:fld>
            <a:endParaRPr lang="en-US"/>
          </a:p>
        </p:txBody>
      </p:sp>
    </p:spTree>
    <p:extLst>
      <p:ext uri="{BB962C8B-B14F-4D97-AF65-F5344CB8AC3E}">
        <p14:creationId xmlns:p14="http://schemas.microsoft.com/office/powerpoint/2010/main" val="107577947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99</a:t>
            </a:fld>
            <a:endParaRPr lang="en-US"/>
          </a:p>
        </p:txBody>
      </p:sp>
    </p:spTree>
    <p:extLst>
      <p:ext uri="{BB962C8B-B14F-4D97-AF65-F5344CB8AC3E}">
        <p14:creationId xmlns:p14="http://schemas.microsoft.com/office/powerpoint/2010/main" val="204841950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100</a:t>
            </a:fld>
            <a:endParaRPr lang="en-US"/>
          </a:p>
        </p:txBody>
      </p:sp>
    </p:spTree>
    <p:extLst>
      <p:ext uri="{BB962C8B-B14F-4D97-AF65-F5344CB8AC3E}">
        <p14:creationId xmlns:p14="http://schemas.microsoft.com/office/powerpoint/2010/main" val="197514308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101</a:t>
            </a:fld>
            <a:endParaRPr lang="en-US"/>
          </a:p>
        </p:txBody>
      </p:sp>
    </p:spTree>
    <p:extLst>
      <p:ext uri="{BB962C8B-B14F-4D97-AF65-F5344CB8AC3E}">
        <p14:creationId xmlns:p14="http://schemas.microsoft.com/office/powerpoint/2010/main" val="197229601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Module 4 – Post award meetings</a:t>
            </a:r>
          </a:p>
          <a:p>
            <a:endParaRPr lang="en-US" dirty="0"/>
          </a:p>
          <a:p>
            <a:r>
              <a:rPr lang="en-US" dirty="0"/>
              <a:t>purpose of the meetings</a:t>
            </a:r>
          </a:p>
          <a:p>
            <a:endParaRPr lang="en-US" dirty="0"/>
          </a:p>
          <a:p>
            <a:r>
              <a:rPr lang="en-US" dirty="0"/>
              <a:t>when do the meetings occur and </a:t>
            </a:r>
            <a:r>
              <a:rPr lang="en-US" dirty="0" err="1"/>
              <a:t>and</a:t>
            </a:r>
            <a:r>
              <a:rPr lang="en-US" dirty="0"/>
              <a:t> who should attend</a:t>
            </a:r>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102</a:t>
            </a:fld>
            <a:endParaRPr lang="en-US" dirty="0"/>
          </a:p>
        </p:txBody>
      </p:sp>
    </p:spTree>
    <p:extLst>
      <p:ext uri="{BB962C8B-B14F-4D97-AF65-F5344CB8AC3E}">
        <p14:creationId xmlns:p14="http://schemas.microsoft.com/office/powerpoint/2010/main" val="65521659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a:t>
            </a:r>
            <a:r>
              <a:rPr lang="en-US" dirty="0"/>
              <a:t>  Show of hands, who has attended one or more of these meetings?</a:t>
            </a:r>
          </a:p>
        </p:txBody>
      </p:sp>
      <p:sp>
        <p:nvSpPr>
          <p:cNvPr id="4" name="Slide Number Placeholder 3"/>
          <p:cNvSpPr>
            <a:spLocks noGrp="1"/>
          </p:cNvSpPr>
          <p:nvPr>
            <p:ph type="sldNum" sz="quarter" idx="5"/>
          </p:nvPr>
        </p:nvSpPr>
        <p:spPr/>
        <p:txBody>
          <a:bodyPr/>
          <a:lstStyle/>
          <a:p>
            <a:fld id="{BC3A86D8-1D95-4DFF-A26B-8F86AC3AC58E}" type="slidenum">
              <a:rPr lang="en-US" smtClean="0"/>
              <a:t>103</a:t>
            </a:fld>
            <a:endParaRPr lang="en-US" dirty="0"/>
          </a:p>
        </p:txBody>
      </p:sp>
    </p:spTree>
    <p:extLst>
      <p:ext uri="{BB962C8B-B14F-4D97-AF65-F5344CB8AC3E}">
        <p14:creationId xmlns:p14="http://schemas.microsoft.com/office/powerpoint/2010/main" val="354889005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  </a:t>
            </a:r>
            <a:r>
              <a:rPr lang="en-US" dirty="0"/>
              <a:t>Have class turn to Appendix C in the student study guide and briefly scan the topics.</a:t>
            </a:r>
          </a:p>
        </p:txBody>
      </p:sp>
      <p:sp>
        <p:nvSpPr>
          <p:cNvPr id="4" name="Slide Number Placeholder 3"/>
          <p:cNvSpPr>
            <a:spLocks noGrp="1"/>
          </p:cNvSpPr>
          <p:nvPr>
            <p:ph type="sldNum" sz="quarter" idx="5"/>
          </p:nvPr>
        </p:nvSpPr>
        <p:spPr/>
        <p:txBody>
          <a:bodyPr/>
          <a:lstStyle/>
          <a:p>
            <a:fld id="{BC3A86D8-1D95-4DFF-A26B-8F86AC3AC58E}" type="slidenum">
              <a:rPr lang="en-US" smtClean="0"/>
              <a:t>105</a:t>
            </a:fld>
            <a:endParaRPr lang="en-US" dirty="0"/>
          </a:p>
        </p:txBody>
      </p:sp>
    </p:spTree>
    <p:extLst>
      <p:ext uri="{BB962C8B-B14F-4D97-AF65-F5344CB8AC3E}">
        <p14:creationId xmlns:p14="http://schemas.microsoft.com/office/powerpoint/2010/main" val="1409054093"/>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106</a:t>
            </a:fld>
            <a:endParaRPr lang="en-US" dirty="0"/>
          </a:p>
        </p:txBody>
      </p:sp>
    </p:spTree>
    <p:extLst>
      <p:ext uri="{BB962C8B-B14F-4D97-AF65-F5344CB8AC3E}">
        <p14:creationId xmlns:p14="http://schemas.microsoft.com/office/powerpoint/2010/main" val="121082666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Mutual Understanding Meeting by some specs called Coordination Meeting</a:t>
            </a:r>
          </a:p>
          <a:p>
            <a:endParaRPr lang="en-US" dirty="0"/>
          </a:p>
          <a:p>
            <a:r>
              <a:rPr lang="en-US" b="1" dirty="0"/>
              <a:t>Ask:  </a:t>
            </a:r>
            <a:r>
              <a:rPr lang="en-US" dirty="0"/>
              <a:t>Have class turn to Appendix D in the student study guide and briefly scan the topics.</a:t>
            </a:r>
          </a:p>
          <a:p>
            <a:endParaRPr lang="en-US" dirty="0"/>
          </a:p>
          <a:p>
            <a:r>
              <a:rPr lang="en-US" b="1" dirty="0"/>
              <a:t>Ask:</a:t>
            </a:r>
            <a:r>
              <a:rPr lang="en-US" dirty="0"/>
              <a:t>  Why might it be necessary to hold a second or third MUM?</a:t>
            </a:r>
          </a:p>
          <a:p>
            <a:r>
              <a:rPr lang="en-US" dirty="0"/>
              <a:t>-  QC system is not working effectively</a:t>
            </a:r>
          </a:p>
          <a:p>
            <a:r>
              <a:rPr lang="en-US" dirty="0"/>
              <a:t>-  Change of contractor QC personnel</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107</a:t>
            </a:fld>
            <a:endParaRPr lang="en-US" dirty="0"/>
          </a:p>
        </p:txBody>
      </p:sp>
    </p:spTree>
    <p:extLst>
      <p:ext uri="{BB962C8B-B14F-4D97-AF65-F5344CB8AC3E}">
        <p14:creationId xmlns:p14="http://schemas.microsoft.com/office/powerpoint/2010/main" val="4285639544"/>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200" dirty="0"/>
              <a:t>Things to know about submittals……</a:t>
            </a:r>
          </a:p>
          <a:p>
            <a:pPr marL="285750" indent="-285750">
              <a:buFont typeface="Arial" panose="020B0604020202020204" pitchFamily="34" charset="0"/>
              <a:buChar char="•"/>
            </a:pPr>
            <a:r>
              <a:rPr lang="en-US" sz="1200" dirty="0"/>
              <a:t>Regulate materials, plans, shop drawings, qualifications, permits, etc. </a:t>
            </a:r>
          </a:p>
          <a:p>
            <a:pPr marL="285750" indent="-285750">
              <a:buFont typeface="Arial" panose="020B0604020202020204" pitchFamily="34" charset="0"/>
              <a:buChar char="•"/>
            </a:pPr>
            <a:r>
              <a:rPr lang="en-US" sz="1200" dirty="0"/>
              <a:t>Demonstrate contract compliance</a:t>
            </a:r>
          </a:p>
          <a:p>
            <a:pPr marL="285750" indent="-285750">
              <a:buFont typeface="Arial" panose="020B0604020202020204" pitchFamily="34" charset="0"/>
              <a:buChar char="•"/>
            </a:pPr>
            <a:r>
              <a:rPr lang="en-US" sz="1200" dirty="0"/>
              <a:t>needed before Preparatory Phase</a:t>
            </a:r>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115</a:t>
            </a:fld>
            <a:endParaRPr lang="en-US" dirty="0"/>
          </a:p>
        </p:txBody>
      </p:sp>
    </p:spTree>
    <p:extLst>
      <p:ext uri="{BB962C8B-B14F-4D97-AF65-F5344CB8AC3E}">
        <p14:creationId xmlns:p14="http://schemas.microsoft.com/office/powerpoint/2010/main" val="298310131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116</a:t>
            </a:fld>
            <a:endParaRPr lang="en-US" dirty="0"/>
          </a:p>
        </p:txBody>
      </p:sp>
    </p:spTree>
    <p:extLst>
      <p:ext uri="{BB962C8B-B14F-4D97-AF65-F5344CB8AC3E}">
        <p14:creationId xmlns:p14="http://schemas.microsoft.com/office/powerpoint/2010/main" val="4122100183"/>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117</a:t>
            </a:fld>
            <a:endParaRPr lang="en-US" dirty="0"/>
          </a:p>
        </p:txBody>
      </p:sp>
    </p:spTree>
    <p:extLst>
      <p:ext uri="{BB962C8B-B14F-4D97-AF65-F5344CB8AC3E}">
        <p14:creationId xmlns:p14="http://schemas.microsoft.com/office/powerpoint/2010/main" val="57831691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119</a:t>
            </a:fld>
            <a:endParaRPr lang="en-US" dirty="0"/>
          </a:p>
        </p:txBody>
      </p:sp>
    </p:spTree>
    <p:extLst>
      <p:ext uri="{BB962C8B-B14F-4D97-AF65-F5344CB8AC3E}">
        <p14:creationId xmlns:p14="http://schemas.microsoft.com/office/powerpoint/2010/main" val="1010208832"/>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latin typeface="Arial" panose="020B0604020202020204" pitchFamily="34" charset="0"/>
              </a:rPr>
              <a:t>The scheduling function of the submittal process has been solely designed for the contractor procurement scheduling – Example (experience): Product in one week on site, gov’t review: Product incorrect …</a:t>
            </a:r>
          </a:p>
          <a:p>
            <a:endParaRPr lang="en-US" b="1" dirty="0"/>
          </a:p>
          <a:p>
            <a:endParaRPr lang="en-US" b="1" dirty="0"/>
          </a:p>
          <a:p>
            <a:r>
              <a:rPr lang="en-US" b="1" dirty="0"/>
              <a:t>Ask:</a:t>
            </a:r>
            <a:r>
              <a:rPr lang="en-US" dirty="0"/>
              <a:t>  Where is the submittal register found in the contract?</a:t>
            </a:r>
          </a:p>
          <a:p>
            <a:r>
              <a:rPr lang="en-US" dirty="0"/>
              <a:t>- 01 33 00 Submittal Procedures</a:t>
            </a:r>
          </a:p>
          <a:p>
            <a:endParaRPr lang="en-US" dirty="0"/>
          </a:p>
          <a:p>
            <a:r>
              <a:rPr lang="en-US" b="1" dirty="0"/>
              <a:t>Ask:</a:t>
            </a:r>
            <a:r>
              <a:rPr lang="en-US" dirty="0"/>
              <a:t>  Why is the contractor responsible for completing the submittal register in a DBB contract?</a:t>
            </a:r>
          </a:p>
          <a:p>
            <a:endParaRPr lang="en-US" dirty="0"/>
          </a:p>
          <a:p>
            <a:r>
              <a:rPr lang="en-US" b="1" dirty="0"/>
              <a:t>Ask:</a:t>
            </a:r>
            <a:r>
              <a:rPr lang="en-US" dirty="0"/>
              <a:t>  In a DB contract who must also review submittals, CQCSM and ????? ?</a:t>
            </a:r>
          </a:p>
          <a:p>
            <a:r>
              <a:rPr lang="en-US" dirty="0"/>
              <a:t>- Designer of Record</a:t>
            </a:r>
          </a:p>
        </p:txBody>
      </p:sp>
      <p:sp>
        <p:nvSpPr>
          <p:cNvPr id="4" name="Slide Number Placeholder 3"/>
          <p:cNvSpPr>
            <a:spLocks noGrp="1"/>
          </p:cNvSpPr>
          <p:nvPr>
            <p:ph type="sldNum" sz="quarter" idx="5"/>
          </p:nvPr>
        </p:nvSpPr>
        <p:spPr/>
        <p:txBody>
          <a:bodyPr/>
          <a:lstStyle/>
          <a:p>
            <a:fld id="{BC3A86D8-1D95-4DFF-A26B-8F86AC3AC58E}" type="slidenum">
              <a:rPr lang="en-US" smtClean="0"/>
              <a:t>120</a:t>
            </a:fld>
            <a:endParaRPr lang="en-US" dirty="0"/>
          </a:p>
        </p:txBody>
      </p:sp>
    </p:spTree>
    <p:extLst>
      <p:ext uri="{BB962C8B-B14F-4D97-AF65-F5344CB8AC3E}">
        <p14:creationId xmlns:p14="http://schemas.microsoft.com/office/powerpoint/2010/main" val="758546099"/>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  </a:t>
            </a:r>
            <a:r>
              <a:rPr lang="en-US" dirty="0"/>
              <a:t>In a DB contract, gov will review for conformance.  Conformance with what?</a:t>
            </a:r>
          </a:p>
          <a:p>
            <a:pPr marL="228600" indent="-228600">
              <a:buAutoNum type="arabicParenR"/>
            </a:pPr>
            <a:r>
              <a:rPr lang="en-US" dirty="0"/>
              <a:t>contract which includes the accepted proposal</a:t>
            </a:r>
          </a:p>
          <a:p>
            <a:pPr marL="228600" indent="-228600">
              <a:buAutoNum type="arabicParenR"/>
            </a:pPr>
            <a:r>
              <a:rPr lang="en-US" dirty="0"/>
              <a:t>Accepted design documents</a:t>
            </a:r>
          </a:p>
          <a:p>
            <a:pPr marL="228600" indent="-228600">
              <a:buAutoNum type="arabicParenR"/>
            </a:pPr>
            <a:endParaRPr lang="en-US" dirty="0"/>
          </a:p>
          <a:p>
            <a:pPr marL="0" indent="0">
              <a:buNone/>
            </a:pPr>
            <a:r>
              <a:rPr lang="en-US" b="1" dirty="0"/>
              <a:t>Discuss:  </a:t>
            </a:r>
            <a:r>
              <a:rPr lang="en-US" dirty="0"/>
              <a:t>What are some indication that the QC system is not working effectively based solely upon the submittal process?</a:t>
            </a:r>
          </a:p>
          <a:p>
            <a:pPr marL="0" indent="0">
              <a:buNone/>
            </a:pPr>
            <a:r>
              <a:rPr lang="en-US" dirty="0"/>
              <a:t>- cursory checks of FIO conformance find non-compliant parts</a:t>
            </a:r>
          </a:p>
          <a:p>
            <a:pPr marL="0" indent="0">
              <a:buNone/>
            </a:pPr>
            <a:r>
              <a:rPr lang="en-US" dirty="0"/>
              <a:t>- material is arriving onsite without an approved submittal</a:t>
            </a:r>
          </a:p>
          <a:p>
            <a:pPr marL="0" indent="0">
              <a:buNone/>
            </a:pPr>
            <a:r>
              <a:rPr lang="en-US" dirty="0"/>
              <a:t>- multiple requests for expedited approvals</a:t>
            </a:r>
          </a:p>
          <a:p>
            <a:pPr marL="0" indent="0">
              <a:buNone/>
            </a:pPr>
            <a:r>
              <a:rPr lang="en-US" dirty="0"/>
              <a:t>- Buy America Act non-compliance</a:t>
            </a:r>
          </a:p>
          <a:p>
            <a:pPr marL="0" indent="0">
              <a:buNone/>
            </a:pPr>
            <a:endParaRPr lang="en-US" dirty="0"/>
          </a:p>
          <a:p>
            <a:pPr marL="0" indent="0">
              <a:buNone/>
            </a:pPr>
            <a:endParaRPr lang="en-US" dirty="0"/>
          </a:p>
          <a:p>
            <a:pPr marL="0" indent="0">
              <a:buNone/>
            </a:pPr>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121</a:t>
            </a:fld>
            <a:endParaRPr lang="en-US" dirty="0"/>
          </a:p>
        </p:txBody>
      </p:sp>
    </p:spTree>
    <p:extLst>
      <p:ext uri="{BB962C8B-B14F-4D97-AF65-F5344CB8AC3E}">
        <p14:creationId xmlns:p14="http://schemas.microsoft.com/office/powerpoint/2010/main" val="11677282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122</a:t>
            </a:fld>
            <a:endParaRPr lang="en-US" dirty="0"/>
          </a:p>
        </p:txBody>
      </p:sp>
    </p:spTree>
    <p:extLst>
      <p:ext uri="{BB962C8B-B14F-4D97-AF65-F5344CB8AC3E}">
        <p14:creationId xmlns:p14="http://schemas.microsoft.com/office/powerpoint/2010/main" val="399184927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dirty="0">
                <a:solidFill>
                  <a:srgbClr val="000000"/>
                </a:solidFill>
                <a:latin typeface="ArialMT"/>
              </a:rPr>
              <a:t>Written requests for variation</a:t>
            </a:r>
          </a:p>
          <a:p>
            <a:pPr marL="296408" indent="-296408">
              <a:buFontTx/>
              <a:buChar char="-"/>
            </a:pPr>
            <a:r>
              <a:rPr lang="en-US" sz="1200" dirty="0">
                <a:solidFill>
                  <a:srgbClr val="000000"/>
                </a:solidFill>
                <a:latin typeface="ArialMT"/>
              </a:rPr>
              <a:t>documentation of the nature and features of the variation</a:t>
            </a:r>
          </a:p>
          <a:p>
            <a:pPr marL="296408" indent="-296408">
              <a:buFontTx/>
              <a:buChar char="-"/>
            </a:pPr>
            <a:r>
              <a:rPr lang="en-US" sz="1200" dirty="0">
                <a:solidFill>
                  <a:srgbClr val="000000"/>
                </a:solidFill>
                <a:latin typeface="ArialMT"/>
              </a:rPr>
              <a:t>why the variation is desirable and beneficial to the Government.</a:t>
            </a:r>
          </a:p>
          <a:p>
            <a:pPr marL="296408" indent="-296408">
              <a:buFontTx/>
              <a:buChar char="-"/>
            </a:pPr>
            <a:r>
              <a:rPr lang="en-US" sz="1200" dirty="0">
                <a:solidFill>
                  <a:srgbClr val="000000"/>
                </a:solidFill>
                <a:latin typeface="ArialMT"/>
              </a:rPr>
              <a:t>Include the DOR's written analysis (for D-B contracts) and approval.</a:t>
            </a:r>
          </a:p>
          <a:p>
            <a:pPr marL="296408" indent="-296408">
              <a:buFontTx/>
              <a:buChar char="-"/>
            </a:pPr>
            <a:r>
              <a:rPr lang="en-US" sz="1200" dirty="0">
                <a:solidFill>
                  <a:srgbClr val="000000"/>
                </a:solidFill>
                <a:latin typeface="ArialMT"/>
              </a:rPr>
              <a:t>If lower cost is a benefit, also include an estimate of the cost savings.</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123</a:t>
            </a:fld>
            <a:endParaRPr lang="en-US"/>
          </a:p>
        </p:txBody>
      </p:sp>
    </p:spTree>
    <p:extLst>
      <p:ext uri="{BB962C8B-B14F-4D97-AF65-F5344CB8AC3E}">
        <p14:creationId xmlns:p14="http://schemas.microsoft.com/office/powerpoint/2010/main" val="155517597"/>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REMARKS to communicate and clarify.  If this is a variation, then add a short explanation about the variation.</a:t>
            </a:r>
          </a:p>
          <a:p>
            <a:endParaRPr lang="en-US" dirty="0"/>
          </a:p>
          <a:p>
            <a:r>
              <a:rPr lang="en-US" dirty="0"/>
              <a:t>Column H – Yes, if a variation</a:t>
            </a:r>
          </a:p>
          <a:p>
            <a:endParaRPr lang="en-US" dirty="0"/>
          </a:p>
          <a:p>
            <a:pPr algn="l"/>
            <a:r>
              <a:rPr lang="en-US" dirty="0">
                <a:latin typeface="ArialMT"/>
              </a:rPr>
              <a:t>Submittal Action Codes (columns g and i)</a:t>
            </a:r>
          </a:p>
          <a:p>
            <a:pPr algn="l"/>
            <a:r>
              <a:rPr lang="en-US" dirty="0">
                <a:latin typeface="ArialMT"/>
              </a:rPr>
              <a:t>- CQCSM will assign in column g of Section 1</a:t>
            </a:r>
          </a:p>
          <a:p>
            <a:pPr algn="l"/>
            <a:r>
              <a:rPr lang="en-US" dirty="0">
                <a:latin typeface="ArialMT"/>
              </a:rPr>
              <a:t>- Gov will assign in column i  of Section 1</a:t>
            </a:r>
          </a:p>
          <a:p>
            <a:endParaRPr lang="en-US" dirty="0"/>
          </a:p>
          <a:p>
            <a:r>
              <a:rPr lang="en-US" b="1" dirty="0"/>
              <a:t>Discuss:  </a:t>
            </a:r>
            <a:r>
              <a:rPr lang="en-US" dirty="0"/>
              <a:t>Certification statement puts a lot of responsibility on the CQCSM and if there are problems later with the item it may cause the gov to question the effectiveness of the entire QC system.</a:t>
            </a:r>
          </a:p>
          <a:p>
            <a:endParaRPr lang="en-US" dirty="0"/>
          </a:p>
          <a:p>
            <a:r>
              <a:rPr lang="en-US" b="1" dirty="0"/>
              <a:t>Ask:  </a:t>
            </a:r>
            <a:r>
              <a:rPr lang="en-US" dirty="0"/>
              <a:t>Students to turn to page 39-40 for Submittal Classifications for DB</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124</a:t>
            </a:fld>
            <a:endParaRPr lang="en-US"/>
          </a:p>
        </p:txBody>
      </p:sp>
    </p:spTree>
    <p:extLst>
      <p:ext uri="{BB962C8B-B14F-4D97-AF65-F5344CB8AC3E}">
        <p14:creationId xmlns:p14="http://schemas.microsoft.com/office/powerpoint/2010/main" val="173465713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latin typeface="ArialMT"/>
              </a:rPr>
              <a:t>Submittal Action Codes</a:t>
            </a:r>
          </a:p>
          <a:p>
            <a:pPr algn="l"/>
            <a:r>
              <a:rPr lang="en-US" dirty="0">
                <a:latin typeface="ArialMT"/>
              </a:rPr>
              <a:t>- CQCSM will assign in column g of Section 1</a:t>
            </a:r>
          </a:p>
          <a:p>
            <a:pPr algn="l"/>
            <a:r>
              <a:rPr lang="en-US" dirty="0">
                <a:latin typeface="ArialMT"/>
              </a:rPr>
              <a:t>- Gov will assign in column i  of Section 1</a:t>
            </a:r>
          </a:p>
          <a:p>
            <a:pPr algn="l"/>
            <a:endParaRPr lang="en-US" dirty="0">
              <a:latin typeface="ArialMT"/>
            </a:endParaRPr>
          </a:p>
          <a:p>
            <a:pPr algn="l"/>
            <a:endParaRPr lang="en-US" dirty="0">
              <a:latin typeface="ArialMT"/>
            </a:endParaRP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125</a:t>
            </a:fld>
            <a:endParaRPr lang="en-US"/>
          </a:p>
        </p:txBody>
      </p:sp>
    </p:spTree>
    <p:extLst>
      <p:ext uri="{BB962C8B-B14F-4D97-AF65-F5344CB8AC3E}">
        <p14:creationId xmlns:p14="http://schemas.microsoft.com/office/powerpoint/2010/main" val="4123467407"/>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sz="1200" dirty="0"/>
              <a:t>DBB - Review the Gov prepared Submittal Register and add any needed additional submittals,</a:t>
            </a:r>
          </a:p>
          <a:p>
            <a:pPr>
              <a:spcBef>
                <a:spcPts val="0"/>
              </a:spcBef>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DB -  Review the Gov prepared Submittal Register and add any needed additional submittals, note that the DOR will need to identify the technical submittals.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a:spcBef>
                <a:spcPts val="0"/>
              </a:spcBef>
            </a:pPr>
            <a:r>
              <a:rPr lang="en-US" sz="1200" dirty="0"/>
              <a:t>DBB/DB</a:t>
            </a:r>
          </a:p>
          <a:p>
            <a:pPr>
              <a:spcBef>
                <a:spcPts val="0"/>
              </a:spcBef>
            </a:pPr>
            <a:r>
              <a:rPr lang="en-US" sz="1200" dirty="0"/>
              <a:t>- check the submittal schedule requirements against the NAS,</a:t>
            </a:r>
          </a:p>
          <a:p>
            <a:pPr>
              <a:spcBef>
                <a:spcPts val="0"/>
              </a:spcBef>
            </a:pPr>
            <a:r>
              <a:rPr lang="en-US" sz="1200" dirty="0"/>
              <a:t>- maintain and adjust dates on the register to ensure the document reflects current schedule information,</a:t>
            </a:r>
          </a:p>
          <a:p>
            <a:pPr>
              <a:spcBef>
                <a:spcPts val="0"/>
              </a:spcBef>
            </a:pPr>
            <a:r>
              <a:rPr lang="en-US" sz="1200" dirty="0"/>
              <a:t>- ensure that all variations are fully described, identified, and justified in the transmittal package,</a:t>
            </a:r>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129</a:t>
            </a:fld>
            <a:endParaRPr lang="en-US"/>
          </a:p>
        </p:txBody>
      </p:sp>
    </p:spTree>
    <p:extLst>
      <p:ext uri="{BB962C8B-B14F-4D97-AF65-F5344CB8AC3E}">
        <p14:creationId xmlns:p14="http://schemas.microsoft.com/office/powerpoint/2010/main" val="370830090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130</a:t>
            </a:fld>
            <a:endParaRPr lang="en-US"/>
          </a:p>
        </p:txBody>
      </p:sp>
    </p:spTree>
    <p:extLst>
      <p:ext uri="{BB962C8B-B14F-4D97-AF65-F5344CB8AC3E}">
        <p14:creationId xmlns:p14="http://schemas.microsoft.com/office/powerpoint/2010/main" val="275070458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131</a:t>
            </a:fld>
            <a:endParaRPr lang="en-US"/>
          </a:p>
        </p:txBody>
      </p:sp>
    </p:spTree>
    <p:extLst>
      <p:ext uri="{BB962C8B-B14F-4D97-AF65-F5344CB8AC3E}">
        <p14:creationId xmlns:p14="http://schemas.microsoft.com/office/powerpoint/2010/main" val="2733979021"/>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237"/>
            <a:r>
              <a:rPr lang="en-US" dirty="0"/>
              <a:t>The QC system builds quality into the product, while the QA system verifies contract compliance along the way. Together they help to ensure the overall quality of the product, which is what construction quality management is all about.</a:t>
            </a:r>
          </a:p>
          <a:p>
            <a:pPr defTabSz="933237"/>
            <a:endParaRPr lang="en-US" dirty="0"/>
          </a:p>
          <a:p>
            <a:pPr marL="0" marR="0" lvl="0" indent="0" algn="l" defTabSz="933237" rtl="0" eaLnBrk="1" fontAlgn="auto" latinLnBrk="0" hangingPunct="1">
              <a:lnSpc>
                <a:spcPct val="100000"/>
              </a:lnSpc>
              <a:spcBef>
                <a:spcPts val="0"/>
              </a:spcBef>
              <a:spcAft>
                <a:spcPts val="0"/>
              </a:spcAft>
              <a:buClrTx/>
              <a:buSzTx/>
              <a:buFontTx/>
              <a:buNone/>
              <a:tabLst/>
              <a:defRPr/>
            </a:pPr>
            <a:r>
              <a:rPr lang="en-US" dirty="0"/>
              <a:t>The Design QC plan shall be managed by Design QC Manager who has verifiable engineering or architectural design experience or as a registered engineer or architect. </a:t>
            </a:r>
          </a:p>
          <a:p>
            <a:r>
              <a:rPr lang="en-US" dirty="0"/>
              <a:t>This sub module will focus on the function of each and their importance throughout the construction process for achieving proper quality management</a:t>
            </a:r>
          </a:p>
          <a:p>
            <a:endParaRPr lang="en-US" dirty="0"/>
          </a:p>
          <a:p>
            <a:r>
              <a:rPr lang="en-US" dirty="0"/>
              <a:t>Quality Assurance</a:t>
            </a:r>
          </a:p>
          <a:p>
            <a:r>
              <a:rPr lang="en-US" dirty="0"/>
              <a:t>- examine QC methods used to determine they are effective</a:t>
            </a:r>
          </a:p>
          <a:p>
            <a:r>
              <a:rPr lang="en-US" dirty="0"/>
              <a:t>- If excessive deficiencies occur, QA personnel may require that the necessary changes are incorporated in the QC plan. </a:t>
            </a:r>
          </a:p>
          <a:p>
            <a:r>
              <a:rPr lang="en-US" dirty="0"/>
              <a:t>- assist the contractor to understand and implement the contract requirements. </a:t>
            </a:r>
          </a:p>
          <a:p>
            <a:r>
              <a:rPr lang="en-US" dirty="0"/>
              <a:t>- examine ongoing and completed work, as well as review QC documentation to assure adequacy.</a:t>
            </a:r>
          </a:p>
          <a:p>
            <a:endParaRPr lang="en-US" dirty="0"/>
          </a:p>
          <a:p>
            <a:r>
              <a:rPr lang="en-US" dirty="0"/>
              <a:t>Quality Control</a:t>
            </a:r>
          </a:p>
          <a:p>
            <a:r>
              <a:rPr lang="en-US" dirty="0"/>
              <a:t>- DBB/DB - PLAN to manage and control the activities of all those involved in the construction process to ensure compliance with the contract requirements.</a:t>
            </a:r>
          </a:p>
          <a:p>
            <a:r>
              <a:rPr lang="en-US" dirty="0"/>
              <a:t>- DB must include a Design QC plan</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135</a:t>
            </a:fld>
            <a:endParaRPr lang="en-US"/>
          </a:p>
        </p:txBody>
      </p:sp>
    </p:spTree>
    <p:extLst>
      <p:ext uri="{BB962C8B-B14F-4D97-AF65-F5344CB8AC3E}">
        <p14:creationId xmlns:p14="http://schemas.microsoft.com/office/powerpoint/2010/main" val="2228461545"/>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Discussion:  </a:t>
            </a:r>
            <a:r>
              <a:rPr lang="en-US" dirty="0"/>
              <a:t>From the contractor perspective, what techniques and practices demonstrated by the QAR have been most helpful to the Quality Management process?</a:t>
            </a:r>
          </a:p>
          <a:p>
            <a:endParaRPr lang="en-US" dirty="0"/>
          </a:p>
          <a:p>
            <a:r>
              <a:rPr lang="en-US" dirty="0"/>
              <a:t>Possible answers….</a:t>
            </a:r>
          </a:p>
          <a:p>
            <a:r>
              <a:rPr lang="en-US" dirty="0"/>
              <a:t>- communication</a:t>
            </a:r>
          </a:p>
          <a:p>
            <a:r>
              <a:rPr lang="en-US" dirty="0"/>
              <a:t>- relationships</a:t>
            </a:r>
          </a:p>
          <a:p>
            <a:r>
              <a:rPr lang="en-US" dirty="0"/>
              <a:t>- partnering</a:t>
            </a:r>
          </a:p>
          <a:p>
            <a:r>
              <a:rPr lang="en-US" dirty="0"/>
              <a:t>- good documentation</a:t>
            </a:r>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136</a:t>
            </a:fld>
            <a:endParaRPr lang="en-US"/>
          </a:p>
        </p:txBody>
      </p:sp>
    </p:spTree>
    <p:extLst>
      <p:ext uri="{BB962C8B-B14F-4D97-AF65-F5344CB8AC3E}">
        <p14:creationId xmlns:p14="http://schemas.microsoft.com/office/powerpoint/2010/main" val="3340643359"/>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Discussion:  From the government perspective, what techniques and practices demonstrated by the CQCSM have been most helpful to the Quality Management process?. </a:t>
            </a:r>
          </a:p>
          <a:p>
            <a:pPr defTabSz="933237"/>
            <a:endParaRPr lang="en-US" dirty="0"/>
          </a:p>
          <a:p>
            <a:r>
              <a:rPr lang="en-US" dirty="0"/>
              <a:t>Possible answers….</a:t>
            </a:r>
          </a:p>
          <a:p>
            <a:r>
              <a:rPr lang="en-US" dirty="0"/>
              <a:t>- communication</a:t>
            </a:r>
          </a:p>
          <a:p>
            <a:r>
              <a:rPr lang="en-US" dirty="0"/>
              <a:t>- relationships</a:t>
            </a:r>
          </a:p>
          <a:p>
            <a:r>
              <a:rPr lang="en-US" dirty="0"/>
              <a:t>- partnering</a:t>
            </a:r>
          </a:p>
          <a:p>
            <a:r>
              <a:rPr lang="en-US" dirty="0"/>
              <a:t>- good documentation</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137</a:t>
            </a:fld>
            <a:endParaRPr lang="en-US"/>
          </a:p>
        </p:txBody>
      </p:sp>
    </p:spTree>
    <p:extLst>
      <p:ext uri="{BB962C8B-B14F-4D97-AF65-F5344CB8AC3E}">
        <p14:creationId xmlns:p14="http://schemas.microsoft.com/office/powerpoint/2010/main" val="3526622807"/>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138</a:t>
            </a:fld>
            <a:endParaRPr lang="en-US"/>
          </a:p>
        </p:txBody>
      </p:sp>
    </p:spTree>
    <p:extLst>
      <p:ext uri="{BB962C8B-B14F-4D97-AF65-F5344CB8AC3E}">
        <p14:creationId xmlns:p14="http://schemas.microsoft.com/office/powerpoint/2010/main" val="3294951872"/>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139</a:t>
            </a:fld>
            <a:endParaRPr lang="en-US"/>
          </a:p>
        </p:txBody>
      </p:sp>
    </p:spTree>
    <p:extLst>
      <p:ext uri="{BB962C8B-B14F-4D97-AF65-F5344CB8AC3E}">
        <p14:creationId xmlns:p14="http://schemas.microsoft.com/office/powerpoint/2010/main" val="2156815717"/>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140</a:t>
            </a:fld>
            <a:endParaRPr lang="en-US"/>
          </a:p>
        </p:txBody>
      </p:sp>
    </p:spTree>
    <p:extLst>
      <p:ext uri="{BB962C8B-B14F-4D97-AF65-F5344CB8AC3E}">
        <p14:creationId xmlns:p14="http://schemas.microsoft.com/office/powerpoint/2010/main" val="35893056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141</a:t>
            </a:fld>
            <a:endParaRPr lang="en-US"/>
          </a:p>
        </p:txBody>
      </p:sp>
    </p:spTree>
    <p:extLst>
      <p:ext uri="{BB962C8B-B14F-4D97-AF65-F5344CB8AC3E}">
        <p14:creationId xmlns:p14="http://schemas.microsoft.com/office/powerpoint/2010/main" val="1314908398"/>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142</a:t>
            </a:fld>
            <a:endParaRPr lang="en-US"/>
          </a:p>
        </p:txBody>
      </p:sp>
    </p:spTree>
    <p:extLst>
      <p:ext uri="{BB962C8B-B14F-4D97-AF65-F5344CB8AC3E}">
        <p14:creationId xmlns:p14="http://schemas.microsoft.com/office/powerpoint/2010/main" val="3235575482"/>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143</a:t>
            </a:fld>
            <a:endParaRPr lang="en-US"/>
          </a:p>
        </p:txBody>
      </p:sp>
    </p:spTree>
    <p:extLst>
      <p:ext uri="{BB962C8B-B14F-4D97-AF65-F5344CB8AC3E}">
        <p14:creationId xmlns:p14="http://schemas.microsoft.com/office/powerpoint/2010/main" val="1581507175"/>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144</a:t>
            </a:fld>
            <a:endParaRPr lang="en-US"/>
          </a:p>
        </p:txBody>
      </p:sp>
    </p:spTree>
    <p:extLst>
      <p:ext uri="{BB962C8B-B14F-4D97-AF65-F5344CB8AC3E}">
        <p14:creationId xmlns:p14="http://schemas.microsoft.com/office/powerpoint/2010/main" val="1271573753"/>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Arial"/>
              </a:rPr>
              <a:t>The foundation of Construction Quality Management is the Three Phase Control System – it requires the contractor to plan.</a:t>
            </a:r>
          </a:p>
          <a:p>
            <a:endParaRPr lang="en-US" dirty="0">
              <a:cs typeface="Arial"/>
            </a:endParaRPr>
          </a:p>
          <a:p>
            <a:r>
              <a:rPr lang="en-US" dirty="0">
                <a:cs typeface="Arial"/>
              </a:rPr>
              <a:t>Quality Control personnel are responsible for the following: </a:t>
            </a:r>
          </a:p>
          <a:p>
            <a:r>
              <a:rPr lang="en-US" dirty="0">
                <a:cs typeface="Arial"/>
              </a:rPr>
              <a:t>-Developing, scheduling and implementing procedures for tracking control phase meetings for definable features of work in the QC plan. </a:t>
            </a:r>
          </a:p>
          <a:p>
            <a:r>
              <a:rPr lang="en-US" dirty="0">
                <a:cs typeface="Arial"/>
              </a:rPr>
              <a:t>-Notify all appropriate personnel of time date and agenda. </a:t>
            </a:r>
          </a:p>
          <a:p>
            <a:r>
              <a:rPr lang="en-US" dirty="0">
                <a:cs typeface="Arial"/>
              </a:rPr>
              <a:t>-Conducting meetings, both preparatory and initial. </a:t>
            </a:r>
          </a:p>
          <a:p>
            <a:r>
              <a:rPr lang="en-US" dirty="0">
                <a:cs typeface="Arial"/>
              </a:rPr>
              <a:t>-Implement safety considerations and analysis. </a:t>
            </a:r>
          </a:p>
          <a:p>
            <a:r>
              <a:rPr lang="en-US" dirty="0">
                <a:cs typeface="Arial"/>
              </a:rPr>
              <a:t>-Documenting actual discussions and providing minutes to attendees. </a:t>
            </a:r>
          </a:p>
          <a:p>
            <a:r>
              <a:rPr lang="en-US" dirty="0">
                <a:cs typeface="Arial"/>
              </a:rPr>
              <a:t>-Monitoring work in place through the follow up phase. </a:t>
            </a:r>
          </a:p>
          <a:p>
            <a:r>
              <a:rPr lang="en-US" dirty="0">
                <a:cs typeface="Arial"/>
              </a:rPr>
              <a:t>-And conducting additional control phase meetings as needed. </a:t>
            </a:r>
          </a:p>
          <a:p>
            <a:endParaRPr lang="en-US" dirty="0">
              <a:cs typeface="Arial"/>
            </a:endParaRPr>
          </a:p>
          <a:p>
            <a:r>
              <a:rPr lang="en-US" dirty="0">
                <a:cs typeface="Arial"/>
              </a:rPr>
              <a:t>The Three phases of control are- Preparatory, Initial and Follow-up. </a:t>
            </a:r>
          </a:p>
          <a:p>
            <a:endParaRPr lang="en-US" dirty="0">
              <a:cs typeface="Arial"/>
            </a:endParaRPr>
          </a:p>
          <a:p>
            <a:r>
              <a:rPr lang="en-US" b="1" dirty="0">
                <a:cs typeface="Arial"/>
              </a:rPr>
              <a:t>Preparatory Phase</a:t>
            </a:r>
            <a:r>
              <a:rPr lang="en-US" dirty="0">
                <a:cs typeface="Arial"/>
              </a:rPr>
              <a:t> - performed </a:t>
            </a:r>
            <a:r>
              <a:rPr lang="en-US" u="sng" dirty="0">
                <a:cs typeface="Arial"/>
              </a:rPr>
              <a:t>prior</a:t>
            </a:r>
            <a:r>
              <a:rPr lang="en-US" dirty="0">
                <a:cs typeface="Arial"/>
              </a:rPr>
              <a:t> to work beginning on a definable feature of work. Meeting conducted by CQCSM and attended by Super, foreman.  Minutes recorded by CQCSM and attached to Daily QC report.</a:t>
            </a:r>
          </a:p>
          <a:p>
            <a:r>
              <a:rPr lang="en-US" dirty="0">
                <a:cs typeface="Arial"/>
              </a:rPr>
              <a:t>- review applicable specifications, references, and plans,</a:t>
            </a:r>
          </a:p>
          <a:p>
            <a:r>
              <a:rPr lang="en-US" dirty="0">
                <a:cs typeface="Arial"/>
              </a:rPr>
              <a:t>- check to assure that all materials / equipment have been tested, submitted and approved,</a:t>
            </a:r>
          </a:p>
          <a:p>
            <a:r>
              <a:rPr lang="en-US" dirty="0">
                <a:cs typeface="Arial"/>
              </a:rPr>
              <a:t>- check to assure adequate control inspections and testing is planned. </a:t>
            </a:r>
          </a:p>
          <a:p>
            <a:r>
              <a:rPr lang="en-US" dirty="0">
                <a:cs typeface="Arial"/>
              </a:rPr>
              <a:t>- Activity Hazard Analysis must be reviewed</a:t>
            </a:r>
          </a:p>
          <a:p>
            <a:r>
              <a:rPr lang="en-US" dirty="0">
                <a:cs typeface="Arial"/>
              </a:rPr>
              <a:t>- Procedures discussed for conducting the work including the review of repetitive deficiencies.</a:t>
            </a:r>
          </a:p>
          <a:p>
            <a:endParaRPr lang="en-US" dirty="0">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cs typeface="Arial"/>
              </a:rPr>
              <a:t>Initial Phase</a:t>
            </a:r>
            <a:r>
              <a:rPr lang="en-US" dirty="0">
                <a:cs typeface="Arial"/>
              </a:rPr>
              <a:t> - held at the </a:t>
            </a:r>
            <a:r>
              <a:rPr lang="en-US" u="sng" dirty="0">
                <a:cs typeface="Arial"/>
              </a:rPr>
              <a:t>beginning</a:t>
            </a:r>
            <a:r>
              <a:rPr lang="en-US" dirty="0">
                <a:cs typeface="Arial"/>
              </a:rPr>
              <a:t> of physical work on a definable feature of work and requires notification to gov (24 hours). Minutes recorded by CQCSM and attached to Daily QC report.</a:t>
            </a:r>
          </a:p>
          <a:p>
            <a:r>
              <a:rPr lang="en-US" dirty="0">
                <a:cs typeface="Arial"/>
              </a:rPr>
              <a:t>- Review of minutes from Preparatory</a:t>
            </a:r>
          </a:p>
          <a:p>
            <a:r>
              <a:rPr lang="en-US" dirty="0">
                <a:cs typeface="Arial"/>
              </a:rPr>
              <a:t>- get the work off to a good start</a:t>
            </a:r>
          </a:p>
          <a:p>
            <a:r>
              <a:rPr lang="en-US" dirty="0">
                <a:cs typeface="Arial"/>
              </a:rPr>
              <a:t>- ensure that the procedures discussed at the Preparatory meeting are being implemented. </a:t>
            </a:r>
          </a:p>
          <a:p>
            <a:r>
              <a:rPr lang="en-US" dirty="0">
                <a:cs typeface="Arial"/>
              </a:rPr>
              <a:t>- check preliminary work</a:t>
            </a:r>
          </a:p>
          <a:p>
            <a:r>
              <a:rPr lang="en-US" dirty="0">
                <a:cs typeface="Arial"/>
              </a:rPr>
              <a:t>- verify adequacy of controls to ensure full contract compliance;</a:t>
            </a:r>
          </a:p>
          <a:p>
            <a:r>
              <a:rPr lang="en-US" dirty="0">
                <a:cs typeface="Arial"/>
              </a:rPr>
              <a:t> - establish the level of workmanship required and resolve all differences .</a:t>
            </a:r>
          </a:p>
          <a:p>
            <a:r>
              <a:rPr lang="en-US" dirty="0">
                <a:cs typeface="Arial"/>
              </a:rPr>
              <a:t>- Site safety and the activity hazard analysis are discussed with all workers.</a:t>
            </a:r>
          </a:p>
          <a:p>
            <a:endParaRPr lang="en-US" dirty="0">
              <a:cs typeface="Arial"/>
            </a:endParaRPr>
          </a:p>
          <a:p>
            <a:r>
              <a:rPr lang="en-US" b="1" dirty="0">
                <a:cs typeface="Arial"/>
              </a:rPr>
              <a:t>Follow-up phase</a:t>
            </a:r>
            <a:r>
              <a:rPr lang="en-US" dirty="0">
                <a:cs typeface="Arial"/>
              </a:rPr>
              <a:t> - a series of ongoing inspections of the work in progress.  Must be noted in QC Daily Report.</a:t>
            </a:r>
          </a:p>
          <a:p>
            <a:r>
              <a:rPr lang="en-US" dirty="0">
                <a:cs typeface="Arial"/>
              </a:rPr>
              <a:t>- to make sure the work is meeting the quality standards established in the preparatory and initial phases.</a:t>
            </a:r>
          </a:p>
          <a:p>
            <a:r>
              <a:rPr lang="en-US" dirty="0">
                <a:cs typeface="Arial"/>
              </a:rPr>
              <a:t>- these inspections must continue throughout the construction process until the work has been completed on a definable feature of work. </a:t>
            </a:r>
          </a:p>
          <a:p>
            <a:endParaRPr lang="en-US" dirty="0">
              <a:cs typeface="Arial"/>
            </a:endParaRPr>
          </a:p>
          <a:p>
            <a:r>
              <a:rPr lang="en-US" dirty="0">
                <a:cs typeface="Arial"/>
              </a:rPr>
              <a:t>The Three-Phase Control System helps to make everyone's job easier, by defining the standards of quality, before the work has begun. It's important for quality control personnel to remember that their job is not just to detect problems, but also prevent them. Three-Phase Control System is a tool that allows them to do just that.</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145</a:t>
            </a:fld>
            <a:endParaRPr lang="en-US"/>
          </a:p>
        </p:txBody>
      </p:sp>
    </p:spTree>
    <p:extLst>
      <p:ext uri="{BB962C8B-B14F-4D97-AF65-F5344CB8AC3E}">
        <p14:creationId xmlns:p14="http://schemas.microsoft.com/office/powerpoint/2010/main" val="947026799"/>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That’s why it’s a full-time job!</a:t>
            </a:r>
          </a:p>
        </p:txBody>
      </p:sp>
      <p:sp>
        <p:nvSpPr>
          <p:cNvPr id="4" name="Slide Number Placeholder 3"/>
          <p:cNvSpPr>
            <a:spLocks noGrp="1"/>
          </p:cNvSpPr>
          <p:nvPr>
            <p:ph type="sldNum" sz="quarter" idx="5"/>
          </p:nvPr>
        </p:nvSpPr>
        <p:spPr/>
        <p:txBody>
          <a:bodyPr/>
          <a:lstStyle/>
          <a:p>
            <a:fld id="{BC3A86D8-1D95-4DFF-A26B-8F86AC3AC58E}" type="slidenum">
              <a:rPr lang="en-US" smtClean="0"/>
              <a:t>146</a:t>
            </a:fld>
            <a:endParaRPr lang="en-US"/>
          </a:p>
        </p:txBody>
      </p:sp>
    </p:spTree>
    <p:extLst>
      <p:ext uri="{BB962C8B-B14F-4D97-AF65-F5344CB8AC3E}">
        <p14:creationId xmlns:p14="http://schemas.microsoft.com/office/powerpoint/2010/main" val="3062043334"/>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Arial"/>
              </a:rPr>
              <a:t>The foundation of Construction Quality Management is the Three Phase Control System – it requires the contractor to plan.</a:t>
            </a:r>
          </a:p>
          <a:p>
            <a:endParaRPr lang="en-US" dirty="0">
              <a:cs typeface="Arial"/>
            </a:endParaRPr>
          </a:p>
          <a:p>
            <a:r>
              <a:rPr lang="en-US" b="1" dirty="0">
                <a:cs typeface="Arial"/>
              </a:rPr>
              <a:t>Preparatory Phase</a:t>
            </a:r>
            <a:r>
              <a:rPr lang="en-US" dirty="0">
                <a:cs typeface="Arial"/>
              </a:rPr>
              <a:t> - performed </a:t>
            </a:r>
            <a:r>
              <a:rPr lang="en-US" u="sng" dirty="0">
                <a:cs typeface="Arial"/>
              </a:rPr>
              <a:t>prior</a:t>
            </a:r>
            <a:r>
              <a:rPr lang="en-US" dirty="0">
                <a:cs typeface="Arial"/>
              </a:rPr>
              <a:t> to work beginning on a definable feature of work. Meeting conducted by CQCSM and attended by Super, foreman.  Minutes recorded by CQCSM and attached to Daily QC report.</a:t>
            </a:r>
          </a:p>
          <a:p>
            <a:r>
              <a:rPr lang="en-US" dirty="0">
                <a:cs typeface="Arial"/>
              </a:rPr>
              <a:t>- review applicable specifications, references, and plans,</a:t>
            </a:r>
          </a:p>
          <a:p>
            <a:r>
              <a:rPr lang="en-US" dirty="0">
                <a:cs typeface="Arial"/>
              </a:rPr>
              <a:t>- check to assure that all materials / equipment have been tested, submitted and approved,</a:t>
            </a:r>
          </a:p>
          <a:p>
            <a:r>
              <a:rPr lang="en-US" dirty="0">
                <a:cs typeface="Arial"/>
              </a:rPr>
              <a:t>- check to assure adequate control inspections and testing is planned. </a:t>
            </a:r>
          </a:p>
          <a:p>
            <a:r>
              <a:rPr lang="en-US" dirty="0">
                <a:cs typeface="Arial"/>
              </a:rPr>
              <a:t>- Activity Hazard Analysis must be reviewed</a:t>
            </a:r>
          </a:p>
          <a:p>
            <a:r>
              <a:rPr lang="en-US" dirty="0">
                <a:cs typeface="Arial"/>
              </a:rPr>
              <a:t>- Procedures discussed for conducting the work including the review of repetitive deficiencies.</a:t>
            </a:r>
          </a:p>
          <a:p>
            <a:endParaRPr lang="en-US" dirty="0">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cs typeface="Arial"/>
              </a:rPr>
              <a:t>Initial Phase</a:t>
            </a:r>
            <a:r>
              <a:rPr lang="en-US" dirty="0">
                <a:cs typeface="Arial"/>
              </a:rPr>
              <a:t> - held at the </a:t>
            </a:r>
            <a:r>
              <a:rPr lang="en-US" u="sng" dirty="0">
                <a:cs typeface="Arial"/>
              </a:rPr>
              <a:t>beginning</a:t>
            </a:r>
            <a:r>
              <a:rPr lang="en-US" dirty="0">
                <a:cs typeface="Arial"/>
              </a:rPr>
              <a:t> of physical work on a definable feature of work and requires notification to gov (24 hours). Minutes recorded by CQCSM and attached to Daily QC report.</a:t>
            </a:r>
          </a:p>
          <a:p>
            <a:r>
              <a:rPr lang="en-US" dirty="0">
                <a:cs typeface="Arial"/>
              </a:rPr>
              <a:t>- Review of minutes from Preparatory</a:t>
            </a:r>
          </a:p>
          <a:p>
            <a:r>
              <a:rPr lang="en-US" dirty="0">
                <a:cs typeface="Arial"/>
              </a:rPr>
              <a:t>- get the work off to a good start</a:t>
            </a:r>
          </a:p>
          <a:p>
            <a:r>
              <a:rPr lang="en-US" dirty="0">
                <a:cs typeface="Arial"/>
              </a:rPr>
              <a:t>- ensure that the procedures discussed at the Preparatory meeting are being implemented. </a:t>
            </a:r>
          </a:p>
          <a:p>
            <a:r>
              <a:rPr lang="en-US" dirty="0">
                <a:cs typeface="Arial"/>
              </a:rPr>
              <a:t>- check preliminary work</a:t>
            </a:r>
          </a:p>
          <a:p>
            <a:r>
              <a:rPr lang="en-US" dirty="0">
                <a:cs typeface="Arial"/>
              </a:rPr>
              <a:t>- verify adequacy of controls to ensure full contract compliance;</a:t>
            </a:r>
          </a:p>
          <a:p>
            <a:r>
              <a:rPr lang="en-US" dirty="0">
                <a:cs typeface="Arial"/>
              </a:rPr>
              <a:t> - establish the level of workmanship required and resolve all differences .</a:t>
            </a:r>
          </a:p>
          <a:p>
            <a:r>
              <a:rPr lang="en-US" dirty="0">
                <a:cs typeface="Arial"/>
              </a:rPr>
              <a:t>- Site safety and the activity hazard analysis are discussed with all workers.</a:t>
            </a:r>
          </a:p>
          <a:p>
            <a:endParaRPr lang="en-US" dirty="0">
              <a:cs typeface="Arial"/>
            </a:endParaRPr>
          </a:p>
          <a:p>
            <a:r>
              <a:rPr lang="en-US" b="1" dirty="0">
                <a:cs typeface="Arial"/>
              </a:rPr>
              <a:t>Follow-up phase</a:t>
            </a:r>
            <a:r>
              <a:rPr lang="en-US" dirty="0">
                <a:cs typeface="Arial"/>
              </a:rPr>
              <a:t> - a series of ongoing inspections of the work in progress.  Must be noted in QC Daily Report.</a:t>
            </a:r>
          </a:p>
          <a:p>
            <a:r>
              <a:rPr lang="en-US" dirty="0">
                <a:cs typeface="Arial"/>
              </a:rPr>
              <a:t>- to make sure the work is meeting the quality standards established in the preparatory and initial phases.</a:t>
            </a:r>
          </a:p>
          <a:p>
            <a:r>
              <a:rPr lang="en-US" dirty="0">
                <a:cs typeface="Arial"/>
              </a:rPr>
              <a:t>- these inspections must continue throughout the construction process until the work has been completed on a definable feature of work. </a:t>
            </a:r>
          </a:p>
          <a:p>
            <a:endParaRPr lang="en-US" dirty="0">
              <a:cs typeface="Arial"/>
            </a:endParaRPr>
          </a:p>
          <a:p>
            <a:r>
              <a:rPr lang="en-US" dirty="0">
                <a:cs typeface="Arial"/>
              </a:rPr>
              <a:t>The Three-Phase Control System helps to make everyone's job easier, by defining the standards of quality, before the work has begun. It's important for quality control personnel to remember that their job is not just to detect problems, but also prevent them. Three-Phase Control System is a tool that allows them to do just that.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cs typeface="Arial"/>
            </a:endParaRP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148</a:t>
            </a:fld>
            <a:endParaRPr lang="en-US"/>
          </a:p>
        </p:txBody>
      </p:sp>
    </p:spTree>
    <p:extLst>
      <p:ext uri="{BB962C8B-B14F-4D97-AF65-F5344CB8AC3E}">
        <p14:creationId xmlns:p14="http://schemas.microsoft.com/office/powerpoint/2010/main" val="615224612"/>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149</a:t>
            </a:fld>
            <a:endParaRPr lang="en-US" dirty="0"/>
          </a:p>
        </p:txBody>
      </p:sp>
    </p:spTree>
    <p:extLst>
      <p:ext uri="{BB962C8B-B14F-4D97-AF65-F5344CB8AC3E}">
        <p14:creationId xmlns:p14="http://schemas.microsoft.com/office/powerpoint/2010/main" val="1636430078"/>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this as a template to create your own Preparatory Agenda.</a:t>
            </a:r>
          </a:p>
        </p:txBody>
      </p:sp>
      <p:sp>
        <p:nvSpPr>
          <p:cNvPr id="4" name="Slide Number Placeholder 3"/>
          <p:cNvSpPr>
            <a:spLocks noGrp="1"/>
          </p:cNvSpPr>
          <p:nvPr>
            <p:ph type="sldNum" sz="quarter" idx="5"/>
          </p:nvPr>
        </p:nvSpPr>
        <p:spPr/>
        <p:txBody>
          <a:bodyPr/>
          <a:lstStyle/>
          <a:p>
            <a:fld id="{BC3A86D8-1D95-4DFF-A26B-8F86AC3AC58E}" type="slidenum">
              <a:rPr lang="en-US" smtClean="0"/>
              <a:t>150</a:t>
            </a:fld>
            <a:endParaRPr lang="en-US" dirty="0"/>
          </a:p>
        </p:txBody>
      </p:sp>
    </p:spTree>
    <p:extLst>
      <p:ext uri="{BB962C8B-B14F-4D97-AF65-F5344CB8AC3E}">
        <p14:creationId xmlns:p14="http://schemas.microsoft.com/office/powerpoint/2010/main" val="2447365483"/>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151</a:t>
            </a:fld>
            <a:endParaRPr lang="en-US"/>
          </a:p>
        </p:txBody>
      </p:sp>
    </p:spTree>
    <p:extLst>
      <p:ext uri="{BB962C8B-B14F-4D97-AF65-F5344CB8AC3E}">
        <p14:creationId xmlns:p14="http://schemas.microsoft.com/office/powerpoint/2010/main" val="293465296"/>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152</a:t>
            </a:fld>
            <a:endParaRPr lang="en-US"/>
          </a:p>
        </p:txBody>
      </p:sp>
    </p:spTree>
    <p:extLst>
      <p:ext uri="{BB962C8B-B14F-4D97-AF65-F5344CB8AC3E}">
        <p14:creationId xmlns:p14="http://schemas.microsoft.com/office/powerpoint/2010/main" val="261099851"/>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153</a:t>
            </a:fld>
            <a:endParaRPr lang="en-US"/>
          </a:p>
        </p:txBody>
      </p:sp>
    </p:spTree>
    <p:extLst>
      <p:ext uri="{BB962C8B-B14F-4D97-AF65-F5344CB8AC3E}">
        <p14:creationId xmlns:p14="http://schemas.microsoft.com/office/powerpoint/2010/main" val="3025759531"/>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154</a:t>
            </a:fld>
            <a:endParaRPr lang="en-US"/>
          </a:p>
        </p:txBody>
      </p:sp>
    </p:spTree>
    <p:extLst>
      <p:ext uri="{BB962C8B-B14F-4D97-AF65-F5344CB8AC3E}">
        <p14:creationId xmlns:p14="http://schemas.microsoft.com/office/powerpoint/2010/main" val="3970367989"/>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155</a:t>
            </a:fld>
            <a:endParaRPr lang="en-US"/>
          </a:p>
        </p:txBody>
      </p:sp>
    </p:spTree>
    <p:extLst>
      <p:ext uri="{BB962C8B-B14F-4D97-AF65-F5344CB8AC3E}">
        <p14:creationId xmlns:p14="http://schemas.microsoft.com/office/powerpoint/2010/main" val="478766198"/>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156</a:t>
            </a:fld>
            <a:endParaRPr lang="en-US"/>
          </a:p>
        </p:txBody>
      </p:sp>
    </p:spTree>
    <p:extLst>
      <p:ext uri="{BB962C8B-B14F-4D97-AF65-F5344CB8AC3E}">
        <p14:creationId xmlns:p14="http://schemas.microsoft.com/office/powerpoint/2010/main" val="3000081853"/>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157</a:t>
            </a:fld>
            <a:endParaRPr lang="en-US"/>
          </a:p>
        </p:txBody>
      </p:sp>
    </p:spTree>
    <p:extLst>
      <p:ext uri="{BB962C8B-B14F-4D97-AF65-F5344CB8AC3E}">
        <p14:creationId xmlns:p14="http://schemas.microsoft.com/office/powerpoint/2010/main" val="3844994481"/>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158</a:t>
            </a:fld>
            <a:endParaRPr lang="en-US"/>
          </a:p>
        </p:txBody>
      </p:sp>
    </p:spTree>
    <p:extLst>
      <p:ext uri="{BB962C8B-B14F-4D97-AF65-F5344CB8AC3E}">
        <p14:creationId xmlns:p14="http://schemas.microsoft.com/office/powerpoint/2010/main" val="1459712737"/>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159</a:t>
            </a:fld>
            <a:endParaRPr lang="en-US"/>
          </a:p>
        </p:txBody>
      </p:sp>
    </p:spTree>
    <p:extLst>
      <p:ext uri="{BB962C8B-B14F-4D97-AF65-F5344CB8AC3E}">
        <p14:creationId xmlns:p14="http://schemas.microsoft.com/office/powerpoint/2010/main" val="1485785180"/>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160</a:t>
            </a:fld>
            <a:endParaRPr lang="en-US"/>
          </a:p>
        </p:txBody>
      </p:sp>
    </p:spTree>
    <p:extLst>
      <p:ext uri="{BB962C8B-B14F-4D97-AF65-F5344CB8AC3E}">
        <p14:creationId xmlns:p14="http://schemas.microsoft.com/office/powerpoint/2010/main" val="1862312664"/>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it is not documented, did it happen?</a:t>
            </a:r>
          </a:p>
          <a:p>
            <a:endParaRPr lang="en-US" dirty="0"/>
          </a:p>
          <a:p>
            <a:r>
              <a:rPr lang="en-US" dirty="0"/>
              <a:t>Contemporary documentation carries more weight if legal actions arise.</a:t>
            </a:r>
          </a:p>
          <a:p>
            <a:endParaRPr lang="en-US" dirty="0"/>
          </a:p>
          <a:p>
            <a:r>
              <a:rPr lang="en-US" dirty="0"/>
              <a:t>Documentation is a contract requirement and is not optional.  The government is paying for documentation as part of the contract price.</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161</a:t>
            </a:fld>
            <a:endParaRPr lang="en-US" dirty="0"/>
          </a:p>
        </p:txBody>
      </p:sp>
    </p:spTree>
    <p:extLst>
      <p:ext uri="{BB962C8B-B14F-4D97-AF65-F5344CB8AC3E}">
        <p14:creationId xmlns:p14="http://schemas.microsoft.com/office/powerpoint/2010/main" val="4105704876"/>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162</a:t>
            </a:fld>
            <a:endParaRPr lang="en-US"/>
          </a:p>
        </p:txBody>
      </p:sp>
    </p:spTree>
    <p:extLst>
      <p:ext uri="{BB962C8B-B14F-4D97-AF65-F5344CB8AC3E}">
        <p14:creationId xmlns:p14="http://schemas.microsoft.com/office/powerpoint/2010/main" val="518478109"/>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163</a:t>
            </a:fld>
            <a:endParaRPr lang="en-US"/>
          </a:p>
        </p:txBody>
      </p:sp>
    </p:spTree>
    <p:extLst>
      <p:ext uri="{BB962C8B-B14F-4D97-AF65-F5344CB8AC3E}">
        <p14:creationId xmlns:p14="http://schemas.microsoft.com/office/powerpoint/2010/main" val="125441296"/>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164</a:t>
            </a:fld>
            <a:endParaRPr lang="en-US"/>
          </a:p>
        </p:txBody>
      </p:sp>
    </p:spTree>
    <p:extLst>
      <p:ext uri="{BB962C8B-B14F-4D97-AF65-F5344CB8AC3E}">
        <p14:creationId xmlns:p14="http://schemas.microsoft.com/office/powerpoint/2010/main" val="3975754824"/>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Government does not require a specific format for the QC report (However, RMS template is a good way to go)</a:t>
            </a:r>
          </a:p>
          <a:p>
            <a:endParaRPr lang="en-US" dirty="0"/>
          </a:p>
          <a:p>
            <a:r>
              <a:rPr lang="en-US" dirty="0"/>
              <a:t>Regardless of the form or format used, it must include all the information called for in section 01 45 00.00 10 Contractor Quality Control. </a:t>
            </a:r>
          </a:p>
          <a:p>
            <a:endParaRPr lang="en-US" b="1" dirty="0"/>
          </a:p>
          <a:p>
            <a:r>
              <a:rPr lang="en-US" b="1" dirty="0"/>
              <a:t>Ask:</a:t>
            </a:r>
            <a:r>
              <a:rPr lang="en-US" dirty="0"/>
              <a:t>  Have students turn to SSG page 62 and 63 for a summary of required elements.</a:t>
            </a:r>
          </a:p>
          <a:p>
            <a:endParaRPr lang="en-US" dirty="0"/>
          </a:p>
          <a:p>
            <a:r>
              <a:rPr lang="en-US" b="1" dirty="0"/>
              <a:t>Ask:</a:t>
            </a:r>
            <a:r>
              <a:rPr lang="en-US" dirty="0"/>
              <a:t>  Have a student read aloud page 63 paragraph 3 and 4</a:t>
            </a:r>
          </a:p>
          <a:p>
            <a:pPr algn="l"/>
            <a:r>
              <a:rPr lang="en-US" sz="1200" b="0" i="0" u="none" strike="noStrike" baseline="0" dirty="0">
                <a:latin typeface="ArialMT"/>
              </a:rPr>
              <a:t>The QC reports must present an accurate and complete picture of QC activities. QC reports should not concentrate only on work items that have been completed,</a:t>
            </a:r>
          </a:p>
          <a:p>
            <a:pPr algn="l"/>
            <a:r>
              <a:rPr lang="en-US" sz="1200" b="0" i="0" u="none" strike="noStrike" baseline="0" dirty="0">
                <a:latin typeface="ArialMT"/>
              </a:rPr>
              <a:t>but also must provide evidence of control activities. They should be precise, factual, legible, as objective as possible, and emphasize QC actions.</a:t>
            </a:r>
          </a:p>
          <a:p>
            <a:pPr algn="l"/>
            <a:endParaRPr lang="en-US" sz="1200" b="0" i="0" u="none" strike="noStrike" baseline="0" dirty="0">
              <a:latin typeface="ArialMT"/>
            </a:endParaRPr>
          </a:p>
          <a:p>
            <a:pPr algn="l"/>
            <a:r>
              <a:rPr lang="en-US" sz="1200" b="0" i="0" u="none" strike="noStrike" baseline="0" dirty="0">
                <a:latin typeface="ArialMT"/>
              </a:rPr>
              <a:t>QA personnel evaluate QC reports as they are received. If statements are discovered in the report that are contrary to QA personnel’s knowledge of the</a:t>
            </a:r>
          </a:p>
          <a:p>
            <a:pPr algn="l"/>
            <a:r>
              <a:rPr lang="en-US" sz="1200" b="0" i="0" u="none" strike="noStrike" baseline="0" dirty="0">
                <a:latin typeface="ArialMT"/>
              </a:rPr>
              <a:t>work, action will be taken to resolve the differences. The contractor may be asked to resubmit an incomplete or incorrect report with corrections.</a:t>
            </a:r>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165</a:t>
            </a:fld>
            <a:endParaRPr lang="en-US" dirty="0"/>
          </a:p>
        </p:txBody>
      </p:sp>
    </p:spTree>
    <p:extLst>
      <p:ext uri="{BB962C8B-B14F-4D97-AF65-F5344CB8AC3E}">
        <p14:creationId xmlns:p14="http://schemas.microsoft.com/office/powerpoint/2010/main" val="3385878414"/>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a:t>
            </a:r>
            <a:r>
              <a:rPr lang="en-US" dirty="0"/>
              <a:t>  Is there a QA report for every day?   No, only for each visit day.</a:t>
            </a:r>
          </a:p>
          <a:p>
            <a:endParaRPr lang="en-US" dirty="0"/>
          </a:p>
          <a:p>
            <a:r>
              <a:rPr lang="en-US" b="1" dirty="0"/>
              <a:t>Ask:</a:t>
            </a:r>
            <a:r>
              <a:rPr lang="en-US" dirty="0"/>
              <a:t>  Does the contractor get to see the QA report?  No.</a:t>
            </a:r>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166</a:t>
            </a:fld>
            <a:endParaRPr lang="en-US"/>
          </a:p>
        </p:txBody>
      </p:sp>
    </p:spTree>
    <p:extLst>
      <p:ext uri="{BB962C8B-B14F-4D97-AF65-F5344CB8AC3E}">
        <p14:creationId xmlns:p14="http://schemas.microsoft.com/office/powerpoint/2010/main" val="315624864"/>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167</a:t>
            </a:fld>
            <a:endParaRPr lang="en-US"/>
          </a:p>
        </p:txBody>
      </p:sp>
    </p:spTree>
    <p:extLst>
      <p:ext uri="{BB962C8B-B14F-4D97-AF65-F5344CB8AC3E}">
        <p14:creationId xmlns:p14="http://schemas.microsoft.com/office/powerpoint/2010/main" val="729013237"/>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168</a:t>
            </a:fld>
            <a:endParaRPr lang="en-US"/>
          </a:p>
        </p:txBody>
      </p:sp>
    </p:spTree>
    <p:extLst>
      <p:ext uri="{BB962C8B-B14F-4D97-AF65-F5344CB8AC3E}">
        <p14:creationId xmlns:p14="http://schemas.microsoft.com/office/powerpoint/2010/main" val="487424309"/>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169</a:t>
            </a:fld>
            <a:endParaRPr lang="en-US"/>
          </a:p>
        </p:txBody>
      </p:sp>
    </p:spTree>
    <p:extLst>
      <p:ext uri="{BB962C8B-B14F-4D97-AF65-F5344CB8AC3E}">
        <p14:creationId xmlns:p14="http://schemas.microsoft.com/office/powerpoint/2010/main" val="757824268"/>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170</a:t>
            </a:fld>
            <a:endParaRPr lang="en-US"/>
          </a:p>
        </p:txBody>
      </p:sp>
    </p:spTree>
    <p:extLst>
      <p:ext uri="{BB962C8B-B14F-4D97-AF65-F5344CB8AC3E}">
        <p14:creationId xmlns:p14="http://schemas.microsoft.com/office/powerpoint/2010/main" val="192086270"/>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Note that report/documentation should tie into schedule</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171</a:t>
            </a:fld>
            <a:endParaRPr lang="en-US"/>
          </a:p>
        </p:txBody>
      </p:sp>
    </p:spTree>
    <p:extLst>
      <p:ext uri="{BB962C8B-B14F-4D97-AF65-F5344CB8AC3E}">
        <p14:creationId xmlns:p14="http://schemas.microsoft.com/office/powerpoint/2010/main" val="2811038515"/>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172</a:t>
            </a:fld>
            <a:endParaRPr lang="en-US"/>
          </a:p>
        </p:txBody>
      </p:sp>
    </p:spTree>
    <p:extLst>
      <p:ext uri="{BB962C8B-B14F-4D97-AF65-F5344CB8AC3E}">
        <p14:creationId xmlns:p14="http://schemas.microsoft.com/office/powerpoint/2010/main" val="1280558550"/>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173</a:t>
            </a:fld>
            <a:endParaRPr lang="en-US"/>
          </a:p>
        </p:txBody>
      </p:sp>
    </p:spTree>
    <p:extLst>
      <p:ext uri="{BB962C8B-B14F-4D97-AF65-F5344CB8AC3E}">
        <p14:creationId xmlns:p14="http://schemas.microsoft.com/office/powerpoint/2010/main" val="683493368"/>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174</a:t>
            </a:fld>
            <a:endParaRPr lang="en-US"/>
          </a:p>
        </p:txBody>
      </p:sp>
    </p:spTree>
    <p:extLst>
      <p:ext uri="{BB962C8B-B14F-4D97-AF65-F5344CB8AC3E}">
        <p14:creationId xmlns:p14="http://schemas.microsoft.com/office/powerpoint/2010/main" val="2344334527"/>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175</a:t>
            </a:fld>
            <a:endParaRPr lang="en-US"/>
          </a:p>
        </p:txBody>
      </p:sp>
    </p:spTree>
    <p:extLst>
      <p:ext uri="{BB962C8B-B14F-4D97-AF65-F5344CB8AC3E}">
        <p14:creationId xmlns:p14="http://schemas.microsoft.com/office/powerpoint/2010/main" val="2757851465"/>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176</a:t>
            </a:fld>
            <a:endParaRPr lang="en-US"/>
          </a:p>
        </p:txBody>
      </p:sp>
    </p:spTree>
    <p:extLst>
      <p:ext uri="{BB962C8B-B14F-4D97-AF65-F5344CB8AC3E}">
        <p14:creationId xmlns:p14="http://schemas.microsoft.com/office/powerpoint/2010/main" val="3022089605"/>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177</a:t>
            </a:fld>
            <a:endParaRPr lang="en-US"/>
          </a:p>
        </p:txBody>
      </p:sp>
    </p:spTree>
    <p:extLst>
      <p:ext uri="{BB962C8B-B14F-4D97-AF65-F5344CB8AC3E}">
        <p14:creationId xmlns:p14="http://schemas.microsoft.com/office/powerpoint/2010/main" val="4168138431"/>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178</a:t>
            </a:fld>
            <a:endParaRPr lang="en-US"/>
          </a:p>
        </p:txBody>
      </p:sp>
    </p:spTree>
    <p:extLst>
      <p:ext uri="{BB962C8B-B14F-4D97-AF65-F5344CB8AC3E}">
        <p14:creationId xmlns:p14="http://schemas.microsoft.com/office/powerpoint/2010/main" val="598020712"/>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Without testing, do you really know if the specified quality has been achieved?</a:t>
            </a:r>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179</a:t>
            </a:fld>
            <a:endParaRPr lang="en-US"/>
          </a:p>
        </p:txBody>
      </p:sp>
    </p:spTree>
    <p:extLst>
      <p:ext uri="{BB962C8B-B14F-4D97-AF65-F5344CB8AC3E}">
        <p14:creationId xmlns:p14="http://schemas.microsoft.com/office/powerpoint/2010/main" val="2063539649"/>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180</a:t>
            </a:fld>
            <a:endParaRPr lang="en-US"/>
          </a:p>
        </p:txBody>
      </p:sp>
    </p:spTree>
    <p:extLst>
      <p:ext uri="{BB962C8B-B14F-4D97-AF65-F5344CB8AC3E}">
        <p14:creationId xmlns:p14="http://schemas.microsoft.com/office/powerpoint/2010/main" val="2993461725"/>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a:t>
            </a:r>
            <a:r>
              <a:rPr lang="en-US" dirty="0"/>
              <a:t>  If you are at a remote site and learn that the calibration certificate has expired, what are the impacts?</a:t>
            </a:r>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181</a:t>
            </a:fld>
            <a:endParaRPr lang="en-US" dirty="0"/>
          </a:p>
        </p:txBody>
      </p:sp>
    </p:spTree>
    <p:extLst>
      <p:ext uri="{BB962C8B-B14F-4D97-AF65-F5344CB8AC3E}">
        <p14:creationId xmlns:p14="http://schemas.microsoft.com/office/powerpoint/2010/main" val="114456242"/>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182</a:t>
            </a:fld>
            <a:endParaRPr lang="en-US"/>
          </a:p>
        </p:txBody>
      </p:sp>
    </p:spTree>
    <p:extLst>
      <p:ext uri="{BB962C8B-B14F-4D97-AF65-F5344CB8AC3E}">
        <p14:creationId xmlns:p14="http://schemas.microsoft.com/office/powerpoint/2010/main" val="3105929237"/>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183</a:t>
            </a:fld>
            <a:endParaRPr lang="en-US"/>
          </a:p>
        </p:txBody>
      </p:sp>
    </p:spTree>
    <p:extLst>
      <p:ext uri="{BB962C8B-B14F-4D97-AF65-F5344CB8AC3E}">
        <p14:creationId xmlns:p14="http://schemas.microsoft.com/office/powerpoint/2010/main" val="482187881"/>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184</a:t>
            </a:fld>
            <a:endParaRPr lang="en-US"/>
          </a:p>
        </p:txBody>
      </p:sp>
    </p:spTree>
    <p:extLst>
      <p:ext uri="{BB962C8B-B14F-4D97-AF65-F5344CB8AC3E}">
        <p14:creationId xmlns:p14="http://schemas.microsoft.com/office/powerpoint/2010/main" val="1997064570"/>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185</a:t>
            </a:fld>
            <a:endParaRPr lang="en-US"/>
          </a:p>
        </p:txBody>
      </p:sp>
    </p:spTree>
    <p:extLst>
      <p:ext uri="{BB962C8B-B14F-4D97-AF65-F5344CB8AC3E}">
        <p14:creationId xmlns:p14="http://schemas.microsoft.com/office/powerpoint/2010/main" val="1020186396"/>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186</a:t>
            </a:fld>
            <a:endParaRPr lang="en-US"/>
          </a:p>
        </p:txBody>
      </p:sp>
    </p:spTree>
    <p:extLst>
      <p:ext uri="{BB962C8B-B14F-4D97-AF65-F5344CB8AC3E}">
        <p14:creationId xmlns:p14="http://schemas.microsoft.com/office/powerpoint/2010/main" val="759131415"/>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187</a:t>
            </a:fld>
            <a:endParaRPr lang="en-US"/>
          </a:p>
        </p:txBody>
      </p:sp>
    </p:spTree>
    <p:extLst>
      <p:ext uri="{BB962C8B-B14F-4D97-AF65-F5344CB8AC3E}">
        <p14:creationId xmlns:p14="http://schemas.microsoft.com/office/powerpoint/2010/main" val="2062461829"/>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188</a:t>
            </a:fld>
            <a:endParaRPr lang="en-US"/>
          </a:p>
        </p:txBody>
      </p:sp>
    </p:spTree>
    <p:extLst>
      <p:ext uri="{BB962C8B-B14F-4D97-AF65-F5344CB8AC3E}">
        <p14:creationId xmlns:p14="http://schemas.microsoft.com/office/powerpoint/2010/main" val="3783761606"/>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189</a:t>
            </a:fld>
            <a:endParaRPr lang="en-US"/>
          </a:p>
        </p:txBody>
      </p:sp>
    </p:spTree>
    <p:extLst>
      <p:ext uri="{BB962C8B-B14F-4D97-AF65-F5344CB8AC3E}">
        <p14:creationId xmlns:p14="http://schemas.microsoft.com/office/powerpoint/2010/main" val="430631220"/>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190</a:t>
            </a:fld>
            <a:endParaRPr lang="en-US"/>
          </a:p>
        </p:txBody>
      </p:sp>
    </p:spTree>
    <p:extLst>
      <p:ext uri="{BB962C8B-B14F-4D97-AF65-F5344CB8AC3E}">
        <p14:creationId xmlns:p14="http://schemas.microsoft.com/office/powerpoint/2010/main" val="3187421824"/>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QC Punchlist to be done by CQC team and recommend having completed punch list at pre-final inspection. </a:t>
            </a:r>
          </a:p>
          <a:p>
            <a:endParaRPr lang="en-US" dirty="0"/>
          </a:p>
          <a:p>
            <a:r>
              <a:rPr lang="en-US" b="1" dirty="0"/>
              <a:t>Ask: </a:t>
            </a:r>
            <a:r>
              <a:rPr lang="en-US" dirty="0"/>
              <a:t>Who performs the contractor punchout?</a:t>
            </a:r>
          </a:p>
          <a:p>
            <a:r>
              <a:rPr lang="en-US" dirty="0"/>
              <a:t>- THE CONTRACTOR</a:t>
            </a:r>
          </a:p>
        </p:txBody>
      </p:sp>
      <p:sp>
        <p:nvSpPr>
          <p:cNvPr id="4" name="Slide Number Placeholder 3"/>
          <p:cNvSpPr>
            <a:spLocks noGrp="1"/>
          </p:cNvSpPr>
          <p:nvPr>
            <p:ph type="sldNum" sz="quarter" idx="5"/>
          </p:nvPr>
        </p:nvSpPr>
        <p:spPr/>
        <p:txBody>
          <a:bodyPr/>
          <a:lstStyle/>
          <a:p>
            <a:fld id="{BC3A86D8-1D95-4DFF-A26B-8F86AC3AC58E}" type="slidenum">
              <a:rPr lang="en-US" smtClean="0"/>
              <a:t>191</a:t>
            </a:fld>
            <a:endParaRPr lang="en-US" dirty="0"/>
          </a:p>
        </p:txBody>
      </p:sp>
    </p:spTree>
    <p:extLst>
      <p:ext uri="{BB962C8B-B14F-4D97-AF65-F5344CB8AC3E}">
        <p14:creationId xmlns:p14="http://schemas.microsoft.com/office/powerpoint/2010/main" val="982990496"/>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192</a:t>
            </a:fld>
            <a:endParaRPr lang="en-US" dirty="0"/>
          </a:p>
        </p:txBody>
      </p:sp>
    </p:spTree>
    <p:extLst>
      <p:ext uri="{BB962C8B-B14F-4D97-AF65-F5344CB8AC3E}">
        <p14:creationId xmlns:p14="http://schemas.microsoft.com/office/powerpoint/2010/main" val="4219020359"/>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193</a:t>
            </a:fld>
            <a:endParaRPr lang="en-US" dirty="0"/>
          </a:p>
        </p:txBody>
      </p:sp>
    </p:spTree>
    <p:extLst>
      <p:ext uri="{BB962C8B-B14F-4D97-AF65-F5344CB8AC3E}">
        <p14:creationId xmlns:p14="http://schemas.microsoft.com/office/powerpoint/2010/main" val="1241857431"/>
      </p:ext>
    </p:extLst>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eaLnBrk="1" hangingPunct="1">
              <a:spcBef>
                <a:spcPct val="0"/>
              </a:spcBef>
              <a:buFontTx/>
              <a:buNone/>
            </a:pPr>
            <a:r>
              <a:rPr lang="en-US" altLang="en-US" sz="1200" dirty="0"/>
              <a:t>Details for these Red Zone relevant aspects are outlined in the </a:t>
            </a:r>
          </a:p>
          <a:p>
            <a:pPr algn="l" eaLnBrk="1" hangingPunct="1">
              <a:spcBef>
                <a:spcPct val="0"/>
              </a:spcBef>
              <a:buFontTx/>
              <a:buNone/>
            </a:pPr>
            <a:r>
              <a:rPr lang="en-US" altLang="en-US" sz="1200" dirty="0"/>
              <a:t>contract specifications and will be discussed in the Red Zone meeting</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194</a:t>
            </a:fld>
            <a:endParaRPr lang="en-US"/>
          </a:p>
        </p:txBody>
      </p:sp>
    </p:spTree>
    <p:extLst>
      <p:ext uri="{BB962C8B-B14F-4D97-AF65-F5344CB8AC3E}">
        <p14:creationId xmlns:p14="http://schemas.microsoft.com/office/powerpoint/2010/main" val="3955188746"/>
      </p:ext>
    </p:extLst>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195</a:t>
            </a:fld>
            <a:endParaRPr lang="en-US"/>
          </a:p>
        </p:txBody>
      </p:sp>
    </p:spTree>
    <p:extLst>
      <p:ext uri="{BB962C8B-B14F-4D97-AF65-F5344CB8AC3E}">
        <p14:creationId xmlns:p14="http://schemas.microsoft.com/office/powerpoint/2010/main" val="3110012218"/>
      </p:ext>
    </p:extLst>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196</a:t>
            </a:fld>
            <a:endParaRPr lang="en-US"/>
          </a:p>
        </p:txBody>
      </p:sp>
    </p:spTree>
    <p:extLst>
      <p:ext uri="{BB962C8B-B14F-4D97-AF65-F5344CB8AC3E}">
        <p14:creationId xmlns:p14="http://schemas.microsoft.com/office/powerpoint/2010/main" val="3567818826"/>
      </p:ext>
    </p:extLst>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module we acknowledge that problems can and do occur.</a:t>
            </a:r>
          </a:p>
          <a:p>
            <a:endParaRPr lang="en-US" dirty="0"/>
          </a:p>
          <a:p>
            <a:r>
              <a:rPr lang="en-US" dirty="0"/>
              <a:t>Remember goal is to be pro-active to avoid problems and/or mitigate their impact.</a:t>
            </a:r>
          </a:p>
          <a:p>
            <a:endParaRPr lang="en-US" dirty="0"/>
          </a:p>
          <a:p>
            <a:r>
              <a:rPr lang="en-US" dirty="0"/>
              <a:t>Quality system that is working will greatly assist with the Time and Cost goals.</a:t>
            </a:r>
          </a:p>
          <a:p>
            <a:endParaRPr lang="en-US" dirty="0"/>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197</a:t>
            </a:fld>
            <a:endParaRPr lang="en-US" dirty="0"/>
          </a:p>
        </p:txBody>
      </p:sp>
    </p:spTree>
    <p:extLst>
      <p:ext uri="{BB962C8B-B14F-4D97-AF65-F5344CB8AC3E}">
        <p14:creationId xmlns:p14="http://schemas.microsoft.com/office/powerpoint/2010/main" val="1181004879"/>
      </p:ext>
    </p:extLst>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198</a:t>
            </a:fld>
            <a:endParaRPr lang="en-US" dirty="0"/>
          </a:p>
        </p:txBody>
      </p:sp>
    </p:spTree>
    <p:extLst>
      <p:ext uri="{BB962C8B-B14F-4D97-AF65-F5344CB8AC3E}">
        <p14:creationId xmlns:p14="http://schemas.microsoft.com/office/powerpoint/2010/main" val="1883626673"/>
      </p:ext>
    </p:extLst>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R="5767"/>
            <a:r>
              <a:rPr lang="en-US" sz="1200" b="1" dirty="0">
                <a:latin typeface="Arial" panose="020B0604020202020204" pitchFamily="34" charset="0"/>
              </a:rPr>
              <a:t>Delays</a:t>
            </a:r>
            <a:r>
              <a:rPr lang="en-US" sz="1200" dirty="0">
                <a:latin typeface="Arial" panose="020B0604020202020204" pitchFamily="34" charset="0"/>
              </a:rPr>
              <a:t> – submittals, correction of deficiencies, or because of lack of contractor's acceptance of the CQC principles.</a:t>
            </a:r>
          </a:p>
          <a:p>
            <a:pPr marR="2479"/>
            <a:endParaRPr lang="en-US" sz="1200" dirty="0">
              <a:latin typeface="Arial" panose="020B0604020202020204" pitchFamily="34" charset="0"/>
            </a:endParaRPr>
          </a:p>
          <a:p>
            <a:pPr marR="2479"/>
            <a:r>
              <a:rPr lang="en-US" sz="1200" b="1" dirty="0">
                <a:latin typeface="Arial" panose="020B0604020202020204" pitchFamily="34" charset="0"/>
              </a:rPr>
              <a:t>Planning and Control </a:t>
            </a:r>
            <a:r>
              <a:rPr lang="en-US" sz="1200" dirty="0">
                <a:latin typeface="Arial" panose="020B0604020202020204" pitchFamily="34" charset="0"/>
              </a:rPr>
              <a:t>– lack of planning and control and a failure to take corrective action in the planning and control process.</a:t>
            </a:r>
          </a:p>
          <a:p>
            <a:pPr marR="4160"/>
            <a:endParaRPr lang="en-US" sz="1200" dirty="0">
              <a:latin typeface="Arial" panose="020B0604020202020204" pitchFamily="34" charset="0"/>
            </a:endParaRPr>
          </a:p>
          <a:p>
            <a:pPr marR="4160"/>
            <a:r>
              <a:rPr lang="en-US" sz="1200" b="1" dirty="0">
                <a:latin typeface="Arial" panose="020B0604020202020204" pitchFamily="34" charset="0"/>
              </a:rPr>
              <a:t>Testing </a:t>
            </a:r>
            <a:r>
              <a:rPr lang="en-US" sz="1200" dirty="0">
                <a:latin typeface="Arial" panose="020B0604020202020204" pitchFamily="34" charset="0"/>
              </a:rPr>
              <a:t>– Improper, inadequate, or untimely testing.</a:t>
            </a:r>
          </a:p>
          <a:p>
            <a:pPr marR="1525"/>
            <a:endParaRPr lang="en-US" sz="1200" dirty="0">
              <a:latin typeface="Arial" panose="020B0604020202020204" pitchFamily="34" charset="0"/>
            </a:endParaRPr>
          </a:p>
          <a:p>
            <a:pPr marR="1525"/>
            <a:r>
              <a:rPr lang="en-US" sz="1200" b="1" dirty="0">
                <a:latin typeface="Arial" panose="020B0604020202020204" pitchFamily="34" charset="0"/>
              </a:rPr>
              <a:t>Documentation</a:t>
            </a:r>
            <a:r>
              <a:rPr lang="en-US" sz="1200" dirty="0">
                <a:latin typeface="Arial" panose="020B0604020202020204" pitchFamily="34" charset="0"/>
              </a:rPr>
              <a:t> – Problems occur because of late, incomplete, or incorrect documentation.</a:t>
            </a:r>
          </a:p>
          <a:p>
            <a:pPr marL="296408" marR="1525" indent="-296408">
              <a:buFontTx/>
              <a:buChar char="-"/>
            </a:pPr>
            <a:r>
              <a:rPr lang="en-US" sz="1200" dirty="0">
                <a:latin typeface="Arial" panose="020B0604020202020204" pitchFamily="34" charset="0"/>
              </a:rPr>
              <a:t>Making a written record of quality control action and test results is as important as taking the actions.</a:t>
            </a:r>
          </a:p>
          <a:p>
            <a:pPr marL="296408" marR="1525" indent="-296408">
              <a:buFontTx/>
              <a:buChar char="-"/>
            </a:pPr>
            <a:r>
              <a:rPr lang="en-US" sz="1200" dirty="0">
                <a:latin typeface="Arial" panose="020B0604020202020204" pitchFamily="34" charset="0"/>
              </a:rPr>
              <a:t>If documentation is inadequate, communications break down, and then the legal positions of both the government and the contractor are jeopardized.</a:t>
            </a:r>
          </a:p>
          <a:p>
            <a:pPr marR="1110"/>
            <a:endParaRPr lang="en-US" sz="1200" dirty="0">
              <a:latin typeface="Arial" panose="020B0604020202020204" pitchFamily="34" charset="0"/>
            </a:endParaRPr>
          </a:p>
          <a:p>
            <a:pPr marR="1110"/>
            <a:r>
              <a:rPr lang="en-US" sz="1200" b="1" dirty="0">
                <a:latin typeface="Arial" panose="020B0604020202020204" pitchFamily="34" charset="0"/>
              </a:rPr>
              <a:t>Misunderstanding of CQC Responsibility </a:t>
            </a:r>
            <a:r>
              <a:rPr lang="en-US" sz="1200" dirty="0">
                <a:latin typeface="Arial" panose="020B0604020202020204" pitchFamily="34" charset="0"/>
              </a:rPr>
              <a:t>– lack of review of the contract QC requirements, a lack of familiarity with the QC Plan, or failure to communicate roles to other personnel involved in the QC process. </a:t>
            </a:r>
          </a:p>
          <a:p>
            <a:pPr marR="1110"/>
            <a:endParaRPr lang="en-US" sz="1200" dirty="0">
              <a:latin typeface="Arial" panose="020B0604020202020204" pitchFamily="34" charset="0"/>
            </a:endParaRPr>
          </a:p>
          <a:p>
            <a:pPr marR="1110"/>
            <a:r>
              <a:rPr lang="en-US" sz="1200" b="1" dirty="0">
                <a:latin typeface="Arial" panose="020B0604020202020204" pitchFamily="34" charset="0"/>
              </a:rPr>
              <a:t>Discuss:</a:t>
            </a:r>
            <a:r>
              <a:rPr lang="en-US" sz="1200" dirty="0">
                <a:latin typeface="Arial" panose="020B0604020202020204" pitchFamily="34" charset="0"/>
              </a:rPr>
              <a:t>  Are the resolution steps practical and effective?  What is the benefit of identifying the problem early?  What happens if you don’t elevate the issue?</a:t>
            </a:r>
          </a:p>
          <a:p>
            <a:pPr marR="1110"/>
            <a:endParaRPr lang="en-US" sz="1200" dirty="0">
              <a:latin typeface="Arial" panose="020B0604020202020204" pitchFamily="34" charset="0"/>
            </a:endParaRPr>
          </a:p>
          <a:p>
            <a:pPr marR="1110"/>
            <a:endParaRPr lang="en-US" sz="1200" dirty="0">
              <a:latin typeface="Arial" panose="020B0604020202020204" pitchFamily="34" charset="0"/>
            </a:endParaRPr>
          </a:p>
          <a:p>
            <a:pPr marR="1110"/>
            <a:endParaRPr lang="en-US" sz="1200" dirty="0">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199</a:t>
            </a:fld>
            <a:endParaRPr lang="en-US"/>
          </a:p>
        </p:txBody>
      </p:sp>
    </p:spTree>
    <p:extLst>
      <p:ext uri="{BB962C8B-B14F-4D97-AF65-F5344CB8AC3E}">
        <p14:creationId xmlns:p14="http://schemas.microsoft.com/office/powerpoint/2010/main" val="3054405143"/>
      </p:ext>
    </p:extLst>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200</a:t>
            </a:fld>
            <a:endParaRPr lang="en-US"/>
          </a:p>
        </p:txBody>
      </p:sp>
    </p:spTree>
    <p:extLst>
      <p:ext uri="{BB962C8B-B14F-4D97-AF65-F5344CB8AC3E}">
        <p14:creationId xmlns:p14="http://schemas.microsoft.com/office/powerpoint/2010/main" val="3360299534"/>
      </p:ext>
    </p:extLst>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202</a:t>
            </a:fld>
            <a:endParaRPr lang="en-US" dirty="0"/>
          </a:p>
        </p:txBody>
      </p:sp>
    </p:spTree>
    <p:extLst>
      <p:ext uri="{BB962C8B-B14F-4D97-AF65-F5344CB8AC3E}">
        <p14:creationId xmlns:p14="http://schemas.microsoft.com/office/powerpoint/2010/main" val="4026586209"/>
      </p:ext>
    </p:extLst>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264</a:t>
            </a:fld>
            <a:endParaRPr lang="en-US"/>
          </a:p>
        </p:txBody>
      </p:sp>
    </p:spTree>
    <p:extLst>
      <p:ext uri="{BB962C8B-B14F-4D97-AF65-F5344CB8AC3E}">
        <p14:creationId xmlns:p14="http://schemas.microsoft.com/office/powerpoint/2010/main" val="523489170"/>
      </p:ext>
    </p:extLst>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000000"/>
                </a:solidFill>
                <a:cs typeface="Arial"/>
              </a:rPr>
              <a:t>Closed book</a:t>
            </a:r>
          </a:p>
          <a:p>
            <a:endParaRPr lang="en-US" dirty="0">
              <a:solidFill>
                <a:srgbClr val="000000"/>
              </a:solidFill>
              <a:cs typeface="Arial"/>
            </a:endParaRPr>
          </a:p>
          <a:p>
            <a:r>
              <a:rPr lang="en-US" dirty="0">
                <a:solidFill>
                  <a:srgbClr val="000000"/>
                </a:solidFill>
                <a:cs typeface="Arial"/>
              </a:rPr>
              <a:t>Closed neighbor</a:t>
            </a:r>
          </a:p>
          <a:p>
            <a:endParaRPr lang="en-US" dirty="0">
              <a:solidFill>
                <a:srgbClr val="000000"/>
              </a:solidFill>
              <a:cs typeface="Arial"/>
            </a:endParaRPr>
          </a:p>
          <a:p>
            <a:r>
              <a:rPr lang="en-US" dirty="0">
                <a:solidFill>
                  <a:srgbClr val="000000"/>
                </a:solidFill>
                <a:cs typeface="Arial"/>
              </a:rPr>
              <a:t>Score does not matter</a:t>
            </a:r>
          </a:p>
          <a:p>
            <a:endParaRPr lang="en-US" dirty="0">
              <a:solidFill>
                <a:srgbClr val="000000"/>
              </a:solidFill>
              <a:cs typeface="Arial"/>
            </a:endParaRPr>
          </a:p>
          <a:p>
            <a:r>
              <a:rPr lang="en-US" dirty="0">
                <a:solidFill>
                  <a:srgbClr val="000000"/>
                </a:solidFill>
                <a:cs typeface="Arial"/>
              </a:rPr>
              <a:t>Read the questions carefully, make a mental note of vocabulary you might not be familiar with</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286</a:t>
            </a:fld>
            <a:endParaRPr lang="en-US" dirty="0"/>
          </a:p>
        </p:txBody>
      </p:sp>
    </p:spTree>
    <p:extLst>
      <p:ext uri="{BB962C8B-B14F-4D97-AF65-F5344CB8AC3E}">
        <p14:creationId xmlns:p14="http://schemas.microsoft.com/office/powerpoint/2010/main" val="2538286106"/>
      </p:ext>
    </p:extLst>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000000"/>
                </a:solidFill>
                <a:cs typeface="Arial"/>
              </a:rPr>
              <a:t>Closed book</a:t>
            </a:r>
          </a:p>
          <a:p>
            <a:endParaRPr lang="en-US" dirty="0">
              <a:solidFill>
                <a:srgbClr val="000000"/>
              </a:solidFill>
              <a:cs typeface="Arial"/>
            </a:endParaRPr>
          </a:p>
          <a:p>
            <a:r>
              <a:rPr lang="en-US" dirty="0">
                <a:solidFill>
                  <a:srgbClr val="000000"/>
                </a:solidFill>
                <a:cs typeface="Arial"/>
              </a:rPr>
              <a:t>Closed neighbor</a:t>
            </a:r>
          </a:p>
          <a:p>
            <a:endParaRPr lang="en-US" dirty="0">
              <a:solidFill>
                <a:srgbClr val="000000"/>
              </a:solidFill>
              <a:cs typeface="Arial"/>
            </a:endParaRPr>
          </a:p>
          <a:p>
            <a:r>
              <a:rPr lang="en-US" dirty="0">
                <a:solidFill>
                  <a:srgbClr val="000000"/>
                </a:solidFill>
                <a:cs typeface="Arial"/>
              </a:rPr>
              <a:t>Score does not matter</a:t>
            </a:r>
          </a:p>
          <a:p>
            <a:endParaRPr lang="en-US" dirty="0">
              <a:solidFill>
                <a:srgbClr val="000000"/>
              </a:solidFill>
              <a:cs typeface="Arial"/>
            </a:endParaRPr>
          </a:p>
          <a:p>
            <a:r>
              <a:rPr lang="en-US" dirty="0">
                <a:solidFill>
                  <a:srgbClr val="000000"/>
                </a:solidFill>
                <a:cs typeface="Arial"/>
              </a:rPr>
              <a:t>Read the questions carefully, make a mental note of vocabulary you might not be familiar with</a:t>
            </a: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287</a:t>
            </a:fld>
            <a:endParaRPr lang="en-US" dirty="0"/>
          </a:p>
        </p:txBody>
      </p:sp>
    </p:spTree>
    <p:extLst>
      <p:ext uri="{BB962C8B-B14F-4D97-AF65-F5344CB8AC3E}">
        <p14:creationId xmlns:p14="http://schemas.microsoft.com/office/powerpoint/2010/main" val="120282285"/>
      </p:ext>
    </p:extLst>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289</a:t>
            </a:fld>
            <a:endParaRPr lang="en-US" dirty="0"/>
          </a:p>
        </p:txBody>
      </p:sp>
    </p:spTree>
    <p:extLst>
      <p:ext uri="{BB962C8B-B14F-4D97-AF65-F5344CB8AC3E}">
        <p14:creationId xmlns:p14="http://schemas.microsoft.com/office/powerpoint/2010/main" val="78409114"/>
      </p:ext>
    </p:extLst>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rgbClr val="000000"/>
              </a:solidFill>
              <a:cs typeface="Arial"/>
            </a:endParaRPr>
          </a:p>
          <a:p>
            <a:endParaRPr lang="en-US" dirty="0"/>
          </a:p>
        </p:txBody>
      </p:sp>
      <p:sp>
        <p:nvSpPr>
          <p:cNvPr id="4" name="Slide Number Placeholder 3"/>
          <p:cNvSpPr>
            <a:spLocks noGrp="1"/>
          </p:cNvSpPr>
          <p:nvPr>
            <p:ph type="sldNum" sz="quarter" idx="5"/>
          </p:nvPr>
        </p:nvSpPr>
        <p:spPr/>
        <p:txBody>
          <a:bodyPr/>
          <a:lstStyle/>
          <a:p>
            <a:fld id="{BC3A86D8-1D95-4DFF-A26B-8F86AC3AC58E}" type="slidenum">
              <a:rPr lang="en-US" smtClean="0"/>
              <a:t>290</a:t>
            </a:fld>
            <a:endParaRPr lang="en-US" dirty="0"/>
          </a:p>
        </p:txBody>
      </p:sp>
    </p:spTree>
    <p:extLst>
      <p:ext uri="{BB962C8B-B14F-4D97-AF65-F5344CB8AC3E}">
        <p14:creationId xmlns:p14="http://schemas.microsoft.com/office/powerpoint/2010/main" val="2877594961"/>
      </p:ext>
    </p:extLst>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Current list of USACE CQM Instructors.  </a:t>
            </a:r>
          </a:p>
          <a:p>
            <a:endParaRPr lang="en-US" dirty="0"/>
          </a:p>
          <a:p>
            <a:r>
              <a:rPr lang="en-US" dirty="0"/>
              <a:t>Introduction of the Instructors (use same student introduction format)</a:t>
            </a:r>
          </a:p>
          <a:p>
            <a:endParaRPr lang="en-US" dirty="0"/>
          </a:p>
          <a:p>
            <a:pPr marL="342900" marR="0" lvl="0" indent="-342900">
              <a:spcBef>
                <a:spcPts val="0"/>
              </a:spcBef>
              <a:spcAft>
                <a:spcPts val="0"/>
              </a:spcAft>
              <a:buFont typeface="Arial" panose="020B0604020202020204" pitchFamily="34" charset="0"/>
              <a:buChar char="•"/>
            </a:pPr>
            <a:r>
              <a:rPr lang="en-US" dirty="0">
                <a:effectLst/>
                <a:latin typeface="+mn-lt"/>
                <a:ea typeface="Times New Roman" panose="02020603050405020304" pitchFamily="18" charset="0"/>
              </a:rPr>
              <a:t>Name</a:t>
            </a:r>
            <a:endParaRPr lang="en-US"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dirty="0">
                <a:effectLst/>
                <a:latin typeface="+mn-lt"/>
                <a:ea typeface="Times New Roman" panose="02020603050405020304" pitchFamily="18" charset="0"/>
              </a:rPr>
              <a:t>Number Years working at USACE</a:t>
            </a:r>
            <a:endParaRPr lang="en-US"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dirty="0">
                <a:effectLst/>
                <a:latin typeface="+mn-lt"/>
                <a:ea typeface="Times New Roman" panose="02020603050405020304" pitchFamily="18" charset="0"/>
              </a:rPr>
              <a:t>Experience in CQM</a:t>
            </a:r>
            <a:endParaRPr lang="en-US"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dirty="0">
                <a:effectLst/>
                <a:latin typeface="+mn-lt"/>
                <a:ea typeface="Times New Roman" panose="02020603050405020304" pitchFamily="18" charset="0"/>
              </a:rPr>
              <a:t>Hobby/Interests</a:t>
            </a:r>
            <a:endParaRPr lang="en-US" dirty="0">
              <a:effectLst/>
              <a:latin typeface="+mn-lt"/>
              <a:ea typeface="Calibri" panose="020F0502020204030204" pitchFamily="34" charset="0"/>
            </a:endParaRPr>
          </a:p>
        </p:txBody>
      </p:sp>
      <p:sp>
        <p:nvSpPr>
          <p:cNvPr id="4" name="Slide Number Placeholder 3"/>
          <p:cNvSpPr>
            <a:spLocks noGrp="1"/>
          </p:cNvSpPr>
          <p:nvPr>
            <p:ph type="sldNum" sz="quarter" idx="5"/>
          </p:nvPr>
        </p:nvSpPr>
        <p:spPr/>
        <p:txBody>
          <a:bodyPr/>
          <a:lstStyle/>
          <a:p>
            <a:fld id="{BC3A86D8-1D95-4DFF-A26B-8F86AC3AC58E}" type="slidenum">
              <a:rPr lang="en-US" smtClean="0"/>
              <a:t>291</a:t>
            </a:fld>
            <a:endParaRPr lang="en-US" dirty="0"/>
          </a:p>
        </p:txBody>
      </p:sp>
    </p:spTree>
    <p:extLst>
      <p:ext uri="{BB962C8B-B14F-4D97-AF65-F5344CB8AC3E}">
        <p14:creationId xmlns:p14="http://schemas.microsoft.com/office/powerpoint/2010/main" val="3869148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266700" y="1028700"/>
            <a:ext cx="11658600" cy="56007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379E246-DB27-040E-95D2-B26EAF143D30}"/>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CFD0F5C1-A6E1-A37D-C392-0E742FAC1C2F}"/>
              </a:ext>
            </a:extLst>
          </p:cNvPr>
          <p:cNvSpPr>
            <a:spLocks noGrp="1"/>
          </p:cNvSpPr>
          <p:nvPr>
            <p:ph type="ftr" sz="quarter" idx="12"/>
          </p:nvPr>
        </p:nvSpPr>
        <p:spPr/>
        <p:txBody>
          <a:bodyPr/>
          <a:lstStyle/>
          <a:p>
            <a:endParaRPr lang="en-US" dirty="0"/>
          </a:p>
        </p:txBody>
      </p:sp>
      <p:sp>
        <p:nvSpPr>
          <p:cNvPr id="2" name="Title 1">
            <a:extLst>
              <a:ext uri="{FF2B5EF4-FFF2-40B4-BE49-F238E27FC236}">
                <a16:creationId xmlns:a16="http://schemas.microsoft.com/office/drawing/2014/main" id="{C718C8BC-3817-BA43-A697-C0F8A79E6437}"/>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39711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 2 Columns">
    <p:spTree>
      <p:nvGrpSpPr>
        <p:cNvPr id="1" name=""/>
        <p:cNvGrpSpPr/>
        <p:nvPr/>
      </p:nvGrpSpPr>
      <p:grpSpPr>
        <a:xfrm>
          <a:off x="0" y="0"/>
          <a:ext cx="0" cy="0"/>
          <a:chOff x="0" y="0"/>
          <a:chExt cx="0" cy="0"/>
        </a:xfrm>
      </p:grpSpPr>
      <p:sp>
        <p:nvSpPr>
          <p:cNvPr id="8" name="Content Placeholder 3"/>
          <p:cNvSpPr>
            <a:spLocks noGrp="1"/>
          </p:cNvSpPr>
          <p:nvPr>
            <p:ph sz="quarter" idx="10"/>
          </p:nvPr>
        </p:nvSpPr>
        <p:spPr>
          <a:xfrm>
            <a:off x="266700" y="1028700"/>
            <a:ext cx="11658600" cy="5600700"/>
          </a:xfrm>
        </p:spPr>
        <p:txBody>
          <a:bodyPr numCol="2"/>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a:extLst>
              <a:ext uri="{FF2B5EF4-FFF2-40B4-BE49-F238E27FC236}">
                <a16:creationId xmlns:a16="http://schemas.microsoft.com/office/drawing/2014/main" id="{EE4B1084-AF70-E7DA-2842-9FB9FFF0804B}"/>
              </a:ext>
            </a:extLst>
          </p:cNvPr>
          <p:cNvSpPr>
            <a:spLocks noGrp="1"/>
          </p:cNvSpPr>
          <p:nvPr>
            <p:ph type="title"/>
          </p:nvPr>
        </p:nvSpPr>
        <p:spPr/>
        <p:txBody>
          <a:bodyPr/>
          <a:lstStyle/>
          <a:p>
            <a:r>
              <a:rPr lang="en-US" dirty="0"/>
              <a:t>Click to edit Master title style</a:t>
            </a:r>
          </a:p>
        </p:txBody>
      </p:sp>
      <p:sp>
        <p:nvSpPr>
          <p:cNvPr id="5" name="Date Placeholder 4">
            <a:extLst>
              <a:ext uri="{FF2B5EF4-FFF2-40B4-BE49-F238E27FC236}">
                <a16:creationId xmlns:a16="http://schemas.microsoft.com/office/drawing/2014/main" id="{76C7A763-F7D0-2074-5F3F-2D1DA1226607}"/>
              </a:ext>
            </a:extLst>
          </p:cNvPr>
          <p:cNvSpPr>
            <a:spLocks noGrp="1"/>
          </p:cNvSpPr>
          <p:nvPr>
            <p:ph type="dt" sz="half" idx="11"/>
          </p:nvPr>
        </p:nvSpPr>
        <p:spPr/>
        <p:txBody>
          <a:bodyPr/>
          <a:lstStyle/>
          <a:p>
            <a:endParaRPr lang="en-US" dirty="0"/>
          </a:p>
        </p:txBody>
      </p:sp>
      <p:sp>
        <p:nvSpPr>
          <p:cNvPr id="6" name="Footer Placeholder 5">
            <a:extLst>
              <a:ext uri="{FF2B5EF4-FFF2-40B4-BE49-F238E27FC236}">
                <a16:creationId xmlns:a16="http://schemas.microsoft.com/office/drawing/2014/main" id="{BB5C1216-5C4C-C44D-DE08-88D5BFB6266F}"/>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3562901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 3 Columns">
    <p:spTree>
      <p:nvGrpSpPr>
        <p:cNvPr id="1" name=""/>
        <p:cNvGrpSpPr/>
        <p:nvPr/>
      </p:nvGrpSpPr>
      <p:grpSpPr>
        <a:xfrm>
          <a:off x="0" y="0"/>
          <a:ext cx="0" cy="0"/>
          <a:chOff x="0" y="0"/>
          <a:chExt cx="0" cy="0"/>
        </a:xfrm>
      </p:grpSpPr>
      <p:sp>
        <p:nvSpPr>
          <p:cNvPr id="9" name="Content Placeholder 3"/>
          <p:cNvSpPr>
            <a:spLocks noGrp="1"/>
          </p:cNvSpPr>
          <p:nvPr>
            <p:ph sz="quarter" idx="12"/>
          </p:nvPr>
        </p:nvSpPr>
        <p:spPr>
          <a:xfrm>
            <a:off x="266700" y="1028700"/>
            <a:ext cx="11658600" cy="5600700"/>
          </a:xfrm>
        </p:spPr>
        <p:txBody>
          <a:bodyPr numCol="3"/>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AFC9BA2-EC81-5287-D39F-725A5EC32471}"/>
              </a:ext>
            </a:extLst>
          </p:cNvPr>
          <p:cNvSpPr>
            <a:spLocks noGrp="1"/>
          </p:cNvSpPr>
          <p:nvPr>
            <p:ph type="dt" sz="half" idx="13"/>
          </p:nvPr>
        </p:nvSpPr>
        <p:spPr/>
        <p:txBody>
          <a:bodyPr/>
          <a:lstStyle/>
          <a:p>
            <a:endParaRPr lang="en-US" dirty="0"/>
          </a:p>
        </p:txBody>
      </p:sp>
      <p:sp>
        <p:nvSpPr>
          <p:cNvPr id="6" name="Footer Placeholder 5">
            <a:extLst>
              <a:ext uri="{FF2B5EF4-FFF2-40B4-BE49-F238E27FC236}">
                <a16:creationId xmlns:a16="http://schemas.microsoft.com/office/drawing/2014/main" id="{FE97BF52-3E27-86B6-23FC-B495D58A6360}"/>
              </a:ext>
            </a:extLst>
          </p:cNvPr>
          <p:cNvSpPr>
            <a:spLocks noGrp="1"/>
          </p:cNvSpPr>
          <p:nvPr>
            <p:ph type="ftr" sz="quarter" idx="14"/>
          </p:nvPr>
        </p:nvSpPr>
        <p:spPr/>
        <p:txBody>
          <a:bodyPr/>
          <a:lstStyle/>
          <a:p>
            <a:endParaRPr lang="en-US" dirty="0"/>
          </a:p>
        </p:txBody>
      </p:sp>
      <p:sp>
        <p:nvSpPr>
          <p:cNvPr id="2" name="Title 1">
            <a:extLst>
              <a:ext uri="{FF2B5EF4-FFF2-40B4-BE49-F238E27FC236}">
                <a16:creationId xmlns:a16="http://schemas.microsoft.com/office/drawing/2014/main" id="{942C9F60-E948-0B16-240A-DCBC52D49E51}"/>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4279953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Picture with Caption">
    <p:bg>
      <p:bgPr>
        <a:gradFill flip="none" rotWithShape="1">
          <a:gsLst>
            <a:gs pos="75000">
              <a:schemeClr val="tx2"/>
            </a:gs>
            <a:gs pos="85000">
              <a:schemeClr val="tx2">
                <a:alpha val="35000"/>
              </a:schemeClr>
            </a:gs>
            <a:gs pos="95000">
              <a:schemeClr val="tx2">
                <a:lumMod val="8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1" name="Text Placeholder 2"/>
          <p:cNvSpPr>
            <a:spLocks noGrp="1"/>
          </p:cNvSpPr>
          <p:nvPr>
            <p:ph idx="1"/>
          </p:nvPr>
        </p:nvSpPr>
        <p:spPr bwMode="auto">
          <a:xfrm>
            <a:off x="266700" y="6191103"/>
            <a:ext cx="11658600" cy="438297"/>
          </a:xfrm>
          <a:prstGeom prst="rect">
            <a:avLst/>
          </a:prstGeom>
          <a:noFill/>
          <a:ln w="9525">
            <a:noFill/>
            <a:miter lim="800000"/>
            <a:headEnd/>
            <a:tailEnd/>
          </a:ln>
        </p:spPr>
        <p:txBody>
          <a:bodyPr lIns="91440" tIns="0" numCol="1"/>
          <a:lstStyle>
            <a:lvl1pPr marL="0" indent="0">
              <a:buNone/>
              <a:defRPr sz="900">
                <a:solidFill>
                  <a:schemeClr val="tx1">
                    <a:lumMod val="75000"/>
                    <a:lumOff val="25000"/>
                  </a:schemeClr>
                </a:solidFill>
              </a:defRPr>
            </a:lvl1pPr>
            <a:lvl2pPr>
              <a:defRPr sz="1350">
                <a:solidFill>
                  <a:srgbClr val="83847A"/>
                </a:solidFill>
              </a:defRPr>
            </a:lvl2pPr>
            <a:lvl3pPr>
              <a:defRPr sz="1125">
                <a:solidFill>
                  <a:srgbClr val="83847A"/>
                </a:solidFill>
              </a:defRPr>
            </a:lvl3pPr>
            <a:lvl4pPr>
              <a:defRPr sz="1125">
                <a:solidFill>
                  <a:srgbClr val="83847A"/>
                </a:solidFill>
              </a:defRPr>
            </a:lvl4pPr>
            <a:lvl5pPr>
              <a:defRPr sz="1125">
                <a:solidFill>
                  <a:srgbClr val="83847A"/>
                </a:solidFill>
              </a:defRPr>
            </a:lvl5pPr>
          </a:lstStyle>
          <a:p>
            <a:pPr lvl="0"/>
            <a:r>
              <a:rPr lang="en-US" noProof="0" dirty="0"/>
              <a:t>Click to edit Master text styles</a:t>
            </a:r>
          </a:p>
        </p:txBody>
      </p:sp>
      <p:sp>
        <p:nvSpPr>
          <p:cNvPr id="4" name="Title 3"/>
          <p:cNvSpPr>
            <a:spLocks noGrp="1"/>
          </p:cNvSpPr>
          <p:nvPr>
            <p:ph type="title"/>
          </p:nvPr>
        </p:nvSpPr>
        <p:spPr/>
        <p:txBody>
          <a:bodyPr/>
          <a:lstStyle/>
          <a:p>
            <a:r>
              <a:rPr lang="en-US"/>
              <a:t>Click to edit Master title style</a:t>
            </a:r>
          </a:p>
        </p:txBody>
      </p:sp>
      <p:sp>
        <p:nvSpPr>
          <p:cNvPr id="10" name="Content Placeholder 3"/>
          <p:cNvSpPr>
            <a:spLocks noGrp="1"/>
          </p:cNvSpPr>
          <p:nvPr>
            <p:ph sz="quarter" idx="12"/>
          </p:nvPr>
        </p:nvSpPr>
        <p:spPr>
          <a:xfrm>
            <a:off x="266700" y="1028700"/>
            <a:ext cx="11658600" cy="508634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67CF58A5-50A2-4609-9528-306C52949FE4}"/>
              </a:ext>
            </a:extLst>
          </p:cNvPr>
          <p:cNvSpPr>
            <a:spLocks noGrp="1"/>
          </p:cNvSpPr>
          <p:nvPr>
            <p:ph type="dt" sz="half" idx="13"/>
          </p:nvPr>
        </p:nvSpPr>
        <p:spPr>
          <a:xfrm>
            <a:off x="8842515" y="6653150"/>
            <a:ext cx="2761673" cy="137160"/>
          </a:xfrm>
          <a:prstGeom prst="rect">
            <a:avLst/>
          </a:prstGeom>
        </p:spPr>
        <p:txBody>
          <a:bodyPr/>
          <a:lstStyle/>
          <a:p>
            <a:endParaRPr lang="en-US" dirty="0"/>
          </a:p>
        </p:txBody>
      </p:sp>
      <p:sp>
        <p:nvSpPr>
          <p:cNvPr id="3" name="Footer Placeholder 2">
            <a:extLst>
              <a:ext uri="{FF2B5EF4-FFF2-40B4-BE49-F238E27FC236}">
                <a16:creationId xmlns:a16="http://schemas.microsoft.com/office/drawing/2014/main" id="{13141E4A-7726-4CDD-AEE9-576AC0A57297}"/>
              </a:ext>
            </a:extLst>
          </p:cNvPr>
          <p:cNvSpPr>
            <a:spLocks noGrp="1"/>
          </p:cNvSpPr>
          <p:nvPr>
            <p:ph type="ftr" sz="quarter" idx="14"/>
          </p:nvPr>
        </p:nvSpPr>
        <p:spPr>
          <a:xfrm>
            <a:off x="266700" y="6653150"/>
            <a:ext cx="2901373" cy="137160"/>
          </a:xfrm>
          <a:prstGeom prst="rect">
            <a:avLst/>
          </a:prstGeom>
        </p:spPr>
        <p:txBody>
          <a:bodyPr/>
          <a:lstStyle/>
          <a:p>
            <a:endParaRPr lang="en-US" dirty="0"/>
          </a:p>
        </p:txBody>
      </p:sp>
    </p:spTree>
    <p:extLst>
      <p:ext uri="{BB962C8B-B14F-4D97-AF65-F5344CB8AC3E}">
        <p14:creationId xmlns:p14="http://schemas.microsoft.com/office/powerpoint/2010/main" val="3924584535"/>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2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2"/>
          <p:cNvSpPr>
            <a:spLocks noGrp="1"/>
          </p:cNvSpPr>
          <p:nvPr>
            <p:ph sz="quarter" idx="19"/>
          </p:nvPr>
        </p:nvSpPr>
        <p:spPr>
          <a:xfrm>
            <a:off x="6203894"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BEC9A928-C3DF-2C22-44D2-6CEAF37A2452}"/>
              </a:ext>
            </a:extLst>
          </p:cNvPr>
          <p:cNvSpPr>
            <a:spLocks noGrp="1"/>
          </p:cNvSpPr>
          <p:nvPr>
            <p:ph type="dt" sz="half" idx="20"/>
          </p:nvPr>
        </p:nvSpPr>
        <p:spPr/>
        <p:txBody>
          <a:bodyPr/>
          <a:lstStyle/>
          <a:p>
            <a:endParaRPr lang="en-US" dirty="0"/>
          </a:p>
        </p:txBody>
      </p:sp>
      <p:sp>
        <p:nvSpPr>
          <p:cNvPr id="7" name="Footer Placeholder 6">
            <a:extLst>
              <a:ext uri="{FF2B5EF4-FFF2-40B4-BE49-F238E27FC236}">
                <a16:creationId xmlns:a16="http://schemas.microsoft.com/office/drawing/2014/main" id="{F7247472-A8F5-BC75-9086-8D91A7F6A294}"/>
              </a:ext>
            </a:extLst>
          </p:cNvPr>
          <p:cNvSpPr>
            <a:spLocks noGrp="1"/>
          </p:cNvSpPr>
          <p:nvPr>
            <p:ph type="ftr" sz="quarter" idx="21"/>
          </p:nvPr>
        </p:nvSpPr>
        <p:spPr/>
        <p:txBody>
          <a:bodyPr/>
          <a:lstStyle/>
          <a:p>
            <a:endParaRPr lang="en-US" dirty="0"/>
          </a:p>
        </p:txBody>
      </p:sp>
      <p:sp>
        <p:nvSpPr>
          <p:cNvPr id="4" name="Title 3">
            <a:extLst>
              <a:ext uri="{FF2B5EF4-FFF2-40B4-BE49-F238E27FC236}">
                <a16:creationId xmlns:a16="http://schemas.microsoft.com/office/drawing/2014/main" id="{FC0BCDB4-4C07-CBF2-EFC4-7CEF0E09948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67572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Sub-Head 2 Sections">
    <p:spTree>
      <p:nvGrpSpPr>
        <p:cNvPr id="1" name=""/>
        <p:cNvGrpSpPr/>
        <p:nvPr/>
      </p:nvGrpSpPr>
      <p:grpSpPr>
        <a:xfrm>
          <a:off x="0" y="0"/>
          <a:ext cx="0" cy="0"/>
          <a:chOff x="0" y="0"/>
          <a:chExt cx="0" cy="0"/>
        </a:xfrm>
      </p:grpSpPr>
      <p:sp>
        <p:nvSpPr>
          <p:cNvPr id="9" name="Text Placeholder 3"/>
          <p:cNvSpPr>
            <a:spLocks noGrp="1"/>
          </p:cNvSpPr>
          <p:nvPr>
            <p:ph type="body" sz="quarter" idx="13"/>
          </p:nvPr>
        </p:nvSpPr>
        <p:spPr>
          <a:xfrm>
            <a:off x="266700"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13" name="Content Placeholder 2"/>
          <p:cNvSpPr>
            <a:spLocks noGrp="1"/>
          </p:cNvSpPr>
          <p:nvPr>
            <p:ph sz="quarter" idx="16"/>
          </p:nvPr>
        </p:nvSpPr>
        <p:spPr>
          <a:xfrm>
            <a:off x="266700"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sz="quarter" idx="19"/>
          </p:nvPr>
        </p:nvSpPr>
        <p:spPr>
          <a:xfrm>
            <a:off x="6203894"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ext Placeholder 3"/>
          <p:cNvSpPr>
            <a:spLocks noGrp="1"/>
          </p:cNvSpPr>
          <p:nvPr>
            <p:ph type="body" sz="quarter" idx="20"/>
          </p:nvPr>
        </p:nvSpPr>
        <p:spPr>
          <a:xfrm>
            <a:off x="6205728"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5" name="Date Placeholder 4">
            <a:extLst>
              <a:ext uri="{FF2B5EF4-FFF2-40B4-BE49-F238E27FC236}">
                <a16:creationId xmlns:a16="http://schemas.microsoft.com/office/drawing/2014/main" id="{4FDAD6DC-C062-D2A7-C4D4-57F4C0FFAD4D}"/>
              </a:ext>
            </a:extLst>
          </p:cNvPr>
          <p:cNvSpPr>
            <a:spLocks noGrp="1"/>
          </p:cNvSpPr>
          <p:nvPr>
            <p:ph type="dt" sz="half" idx="21"/>
          </p:nvPr>
        </p:nvSpPr>
        <p:spPr/>
        <p:txBody>
          <a:bodyPr/>
          <a:lstStyle/>
          <a:p>
            <a:endParaRPr lang="en-US" dirty="0"/>
          </a:p>
        </p:txBody>
      </p:sp>
      <p:sp>
        <p:nvSpPr>
          <p:cNvPr id="6" name="Footer Placeholder 5">
            <a:extLst>
              <a:ext uri="{FF2B5EF4-FFF2-40B4-BE49-F238E27FC236}">
                <a16:creationId xmlns:a16="http://schemas.microsoft.com/office/drawing/2014/main" id="{7AA18071-1438-F3E3-FC9F-3F401EE7FED1}"/>
              </a:ext>
            </a:extLst>
          </p:cNvPr>
          <p:cNvSpPr>
            <a:spLocks noGrp="1"/>
          </p:cNvSpPr>
          <p:nvPr>
            <p:ph type="ftr" sz="quarter" idx="22"/>
          </p:nvPr>
        </p:nvSpPr>
        <p:spPr/>
        <p:txBody>
          <a:bodyPr/>
          <a:lstStyle/>
          <a:p>
            <a:endParaRPr lang="en-US" dirty="0"/>
          </a:p>
        </p:txBody>
      </p:sp>
      <p:sp>
        <p:nvSpPr>
          <p:cNvPr id="3" name="Title 2">
            <a:extLst>
              <a:ext uri="{FF2B5EF4-FFF2-40B4-BE49-F238E27FC236}">
                <a16:creationId xmlns:a16="http://schemas.microsoft.com/office/drawing/2014/main" id="{1D0F7681-D094-4E6D-0DF0-99CD21DC423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67415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 2 Odd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6"/>
          </p:nvPr>
        </p:nvSpPr>
        <p:spPr>
          <a:xfrm>
            <a:off x="4256410" y="1028700"/>
            <a:ext cx="7668889"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10D79471-1A0E-36EB-1B94-DDE0CE561EA3}"/>
              </a:ext>
            </a:extLst>
          </p:cNvPr>
          <p:cNvSpPr>
            <a:spLocks noGrp="1"/>
          </p:cNvSpPr>
          <p:nvPr>
            <p:ph type="dt" sz="half" idx="17"/>
          </p:nvPr>
        </p:nvSpPr>
        <p:spPr/>
        <p:txBody>
          <a:bodyPr/>
          <a:lstStyle/>
          <a:p>
            <a:endParaRPr lang="en-US" dirty="0"/>
          </a:p>
        </p:txBody>
      </p:sp>
      <p:sp>
        <p:nvSpPr>
          <p:cNvPr id="7" name="Footer Placeholder 6">
            <a:extLst>
              <a:ext uri="{FF2B5EF4-FFF2-40B4-BE49-F238E27FC236}">
                <a16:creationId xmlns:a16="http://schemas.microsoft.com/office/drawing/2014/main" id="{5876C5F4-629A-E5A4-73FB-E8465BDB57BF}"/>
              </a:ext>
            </a:extLst>
          </p:cNvPr>
          <p:cNvSpPr>
            <a:spLocks noGrp="1"/>
          </p:cNvSpPr>
          <p:nvPr>
            <p:ph type="ftr" sz="quarter" idx="18"/>
          </p:nvPr>
        </p:nvSpPr>
        <p:spPr/>
        <p:txBody>
          <a:bodyPr/>
          <a:lstStyle/>
          <a:p>
            <a:endParaRPr lang="en-US" dirty="0"/>
          </a:p>
        </p:txBody>
      </p:sp>
      <p:sp>
        <p:nvSpPr>
          <p:cNvPr id="4" name="Title 3">
            <a:extLst>
              <a:ext uri="{FF2B5EF4-FFF2-40B4-BE49-F238E27FC236}">
                <a16:creationId xmlns:a16="http://schemas.microsoft.com/office/drawing/2014/main" id="{CC30DB31-FD65-4D95-4478-6813E7F155C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74681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 2 Odd Sec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1" name="Content Placeholder 2"/>
          <p:cNvSpPr>
            <a:spLocks noGrp="1"/>
          </p:cNvSpPr>
          <p:nvPr>
            <p:ph sz="quarter" idx="15"/>
          </p:nvPr>
        </p:nvSpPr>
        <p:spPr>
          <a:xfrm>
            <a:off x="8145982"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p:cNvSpPr>
            <a:spLocks noGrp="1"/>
          </p:cNvSpPr>
          <p:nvPr>
            <p:ph sz="quarter" idx="16"/>
          </p:nvPr>
        </p:nvSpPr>
        <p:spPr>
          <a:xfrm>
            <a:off x="266700" y="1028700"/>
            <a:ext cx="766888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58768C3-8315-3411-54A8-2C8239251263}"/>
              </a:ext>
            </a:extLst>
          </p:cNvPr>
          <p:cNvSpPr>
            <a:spLocks noGrp="1"/>
          </p:cNvSpPr>
          <p:nvPr>
            <p:ph type="dt" sz="half" idx="17"/>
          </p:nvPr>
        </p:nvSpPr>
        <p:spPr/>
        <p:txBody>
          <a:bodyPr/>
          <a:lstStyle/>
          <a:p>
            <a:endParaRPr lang="en-US" dirty="0"/>
          </a:p>
        </p:txBody>
      </p:sp>
      <p:sp>
        <p:nvSpPr>
          <p:cNvPr id="6" name="Footer Placeholder 5">
            <a:extLst>
              <a:ext uri="{FF2B5EF4-FFF2-40B4-BE49-F238E27FC236}">
                <a16:creationId xmlns:a16="http://schemas.microsoft.com/office/drawing/2014/main" id="{28938FEB-D648-AE71-0FA1-805FFC832488}"/>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3750384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 Quad-Chart">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p:cNvCxnSpPr/>
          <p:nvPr userDrawn="1"/>
        </p:nvCxnSpPr>
        <p:spPr>
          <a:xfrm>
            <a:off x="381000" y="377586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16" name="Content Placeholder 2"/>
          <p:cNvSpPr>
            <a:spLocks noGrp="1"/>
          </p:cNvSpPr>
          <p:nvPr>
            <p:ph sz="quarter" idx="22"/>
          </p:nvPr>
        </p:nvSpPr>
        <p:spPr>
          <a:xfrm>
            <a:off x="2667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2"/>
          <p:cNvSpPr>
            <a:spLocks noGrp="1"/>
          </p:cNvSpPr>
          <p:nvPr>
            <p:ph sz="quarter" idx="24"/>
          </p:nvPr>
        </p:nvSpPr>
        <p:spPr>
          <a:xfrm>
            <a:off x="61722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5AAE838-AA12-FA5F-5DA0-1ABB713993D9}"/>
              </a:ext>
            </a:extLst>
          </p:cNvPr>
          <p:cNvSpPr>
            <a:spLocks noGrp="1"/>
          </p:cNvSpPr>
          <p:nvPr>
            <p:ph type="dt" sz="half" idx="25"/>
          </p:nvPr>
        </p:nvSpPr>
        <p:spPr/>
        <p:txBody>
          <a:bodyPr/>
          <a:lstStyle/>
          <a:p>
            <a:endParaRPr lang="en-US" dirty="0"/>
          </a:p>
        </p:txBody>
      </p:sp>
      <p:sp>
        <p:nvSpPr>
          <p:cNvPr id="8" name="Footer Placeholder 7">
            <a:extLst>
              <a:ext uri="{FF2B5EF4-FFF2-40B4-BE49-F238E27FC236}">
                <a16:creationId xmlns:a16="http://schemas.microsoft.com/office/drawing/2014/main" id="{AE34FB74-F548-AD28-A10C-D5391FE1CF47}"/>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1916911407"/>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Custom-Quad">
    <p:spTree>
      <p:nvGrpSpPr>
        <p:cNvPr id="1" name=""/>
        <p:cNvGrpSpPr/>
        <p:nvPr/>
      </p:nvGrpSpPr>
      <p:grpSpPr>
        <a:xfrm>
          <a:off x="0" y="0"/>
          <a:ext cx="0" cy="0"/>
          <a:chOff x="0" y="0"/>
          <a:chExt cx="0" cy="0"/>
        </a:xfrm>
      </p:grpSpPr>
      <p:cxnSp>
        <p:nvCxnSpPr>
          <p:cNvPr id="4" name="Straight Connector 3"/>
          <p:cNvCxnSpPr/>
          <p:nvPr userDrawn="1"/>
        </p:nvCxnSpPr>
        <p:spPr>
          <a:xfrm>
            <a:off x="381000" y="343081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8" name="Content Placeholder 4"/>
          <p:cNvSpPr>
            <a:spLocks noGrp="1"/>
          </p:cNvSpPr>
          <p:nvPr>
            <p:ph sz="quarter" idx="24"/>
          </p:nvPr>
        </p:nvSpPr>
        <p:spPr>
          <a:xfrm>
            <a:off x="61722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quarter" idx="22"/>
          </p:nvPr>
        </p:nvSpPr>
        <p:spPr>
          <a:xfrm>
            <a:off x="2667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5" name="Date Placeholder 4">
            <a:extLst>
              <a:ext uri="{FF2B5EF4-FFF2-40B4-BE49-F238E27FC236}">
                <a16:creationId xmlns:a16="http://schemas.microsoft.com/office/drawing/2014/main" id="{AADB0298-AAE9-38A5-935C-537E8444E40C}"/>
              </a:ext>
            </a:extLst>
          </p:cNvPr>
          <p:cNvSpPr>
            <a:spLocks noGrp="1"/>
          </p:cNvSpPr>
          <p:nvPr>
            <p:ph type="dt" sz="half" idx="25"/>
          </p:nvPr>
        </p:nvSpPr>
        <p:spPr/>
        <p:txBody>
          <a:bodyPr/>
          <a:lstStyle/>
          <a:p>
            <a:endParaRPr lang="en-US" dirty="0"/>
          </a:p>
        </p:txBody>
      </p:sp>
      <p:sp>
        <p:nvSpPr>
          <p:cNvPr id="6" name="Footer Placeholder 5">
            <a:extLst>
              <a:ext uri="{FF2B5EF4-FFF2-40B4-BE49-F238E27FC236}">
                <a16:creationId xmlns:a16="http://schemas.microsoft.com/office/drawing/2014/main" id="{D52C905D-E7A5-5841-E24E-8E8D9EAF35CE}"/>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501760378"/>
      </p:ext>
    </p:extLst>
  </p:cSld>
  <p:clrMapOvr>
    <a:masterClrMapping/>
  </p:clrMapOvr>
  <p:extLst>
    <p:ext uri="{DCECCB84-F9BA-43D5-87BE-67443E8EF086}">
      <p15:sldGuideLst xmlns:p15="http://schemas.microsoft.com/office/powerpoint/2012/main">
        <p15:guide id="1" orient="horz" pos="2088">
          <p15:clr>
            <a:srgbClr val="FBAE40"/>
          </p15:clr>
        </p15:guide>
        <p15:guide id="2" orient="horz" pos="2232">
          <p15:clr>
            <a:srgbClr val="FBAE40"/>
          </p15:clr>
        </p15:guide>
        <p15:guide id="3" pos="3888">
          <p15:clr>
            <a:srgbClr val="FBAE40"/>
          </p15:clr>
        </p15:guide>
        <p15:guide id="4" pos="379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 Tri-Chart Bottom">
    <p:spTree>
      <p:nvGrpSpPr>
        <p:cNvPr id="1" name=""/>
        <p:cNvGrpSpPr/>
        <p:nvPr/>
      </p:nvGrpSpPr>
      <p:grpSpPr>
        <a:xfrm>
          <a:off x="0" y="0"/>
          <a:ext cx="0" cy="0"/>
          <a:chOff x="0" y="0"/>
          <a:chExt cx="0" cy="0"/>
        </a:xfrm>
      </p:grpSpPr>
      <p:sp>
        <p:nvSpPr>
          <p:cNvPr id="16" name="Content Placeholder 3"/>
          <p:cNvSpPr>
            <a:spLocks noGrp="1"/>
          </p:cNvSpPr>
          <p:nvPr>
            <p:ph sz="quarter" idx="22"/>
          </p:nvPr>
        </p:nvSpPr>
        <p:spPr>
          <a:xfrm>
            <a:off x="266700" y="3855720"/>
            <a:ext cx="116586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3246758A-EC6C-2E6D-7C25-EBF35B1A110D}"/>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656A35E6-84D0-522D-F6FA-96313C01D057}"/>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2802872667"/>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Tri-Chart Top">
    <p:spTree>
      <p:nvGrpSpPr>
        <p:cNvPr id="1" name=""/>
        <p:cNvGrpSpPr/>
        <p:nvPr/>
      </p:nvGrpSpPr>
      <p:grpSpPr>
        <a:xfrm>
          <a:off x="0" y="0"/>
          <a:ext cx="0" cy="0"/>
          <a:chOff x="0" y="0"/>
          <a:chExt cx="0" cy="0"/>
        </a:xfrm>
      </p:grpSpPr>
      <p:sp>
        <p:nvSpPr>
          <p:cNvPr id="17" name="Content Placeholder 3"/>
          <p:cNvSpPr>
            <a:spLocks noGrp="1"/>
          </p:cNvSpPr>
          <p:nvPr>
            <p:ph sz="quarter" idx="23"/>
          </p:nvPr>
        </p:nvSpPr>
        <p:spPr>
          <a:xfrm>
            <a:off x="61722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sz="quarter" idx="15"/>
          </p:nvPr>
        </p:nvSpPr>
        <p:spPr>
          <a:xfrm>
            <a:off x="2667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1"/>
          <p:cNvSpPr>
            <a:spLocks noGrp="1"/>
          </p:cNvSpPr>
          <p:nvPr>
            <p:ph sz="quarter" idx="22"/>
          </p:nvPr>
        </p:nvSpPr>
        <p:spPr>
          <a:xfrm>
            <a:off x="266700" y="1024178"/>
            <a:ext cx="116586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CE138066-C767-E96E-E21F-B1E4478B0958}"/>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E18328B5-C225-08E6-86C5-18BB6982BC1B}"/>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1736588705"/>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 No Content">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7835296-7DAA-2D03-3C74-8EDBE0C7DFA4}"/>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AEFD207A-CF9B-5273-AAA1-5371D3714C11}"/>
              </a:ext>
            </a:extLst>
          </p:cNvPr>
          <p:cNvSpPr>
            <a:spLocks noGrp="1"/>
          </p:cNvSpPr>
          <p:nvPr>
            <p:ph type="ftr" sz="quarter" idx="11"/>
          </p:nvPr>
        </p:nvSpPr>
        <p:spPr/>
        <p:txBody>
          <a:bodyPr/>
          <a:lstStyle/>
          <a:p>
            <a:endParaRPr lang="en-US" dirty="0"/>
          </a:p>
        </p:txBody>
      </p:sp>
      <p:sp>
        <p:nvSpPr>
          <p:cNvPr id="3" name="Title 2">
            <a:extLst>
              <a:ext uri="{FF2B5EF4-FFF2-40B4-BE49-F238E27FC236}">
                <a16:creationId xmlns:a16="http://schemas.microsoft.com/office/drawing/2014/main" id="{7AD23EB7-47BD-A421-AD32-BA7882ED2642}"/>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55241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with graphic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F40FE8E-720F-2CF0-A515-A1F0A76E6C2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C5645D9-CB9C-72DC-4655-0357D988FE7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8433437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Blank w/ background no graphics">
    <p:spTree>
      <p:nvGrpSpPr>
        <p:cNvPr id="1" name=""/>
        <p:cNvGrpSpPr/>
        <p:nvPr/>
      </p:nvGrpSpPr>
      <p:grpSpPr>
        <a:xfrm>
          <a:off x="0" y="0"/>
          <a:ext cx="0" cy="0"/>
          <a:chOff x="0" y="0"/>
          <a:chExt cx="0" cy="0"/>
        </a:xfrm>
      </p:grpSpPr>
      <p:sp>
        <p:nvSpPr>
          <p:cNvPr id="8" name="Content Placeholder 7"/>
          <p:cNvSpPr>
            <a:spLocks noGrp="1"/>
          </p:cNvSpPr>
          <p:nvPr>
            <p:ph sz="quarter" idx="12"/>
          </p:nvPr>
        </p:nvSpPr>
        <p:spPr>
          <a:xfrm>
            <a:off x="76200" y="66675"/>
            <a:ext cx="12020549" cy="6723635"/>
          </a:xfrm>
          <a:prstGeom prst="roundRect">
            <a:avLst>
              <a:gd name="adj" fmla="val 0"/>
            </a:avLst>
          </a:prstGeom>
          <a:noFill/>
          <a:ln w="3175">
            <a:noFill/>
          </a:ln>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973CC44D-C4E5-B148-8424-D309BAD434F9}"/>
              </a:ext>
            </a:extLst>
          </p:cNvPr>
          <p:cNvSpPr>
            <a:spLocks noGrp="1"/>
          </p:cNvSpPr>
          <p:nvPr>
            <p:ph type="dt" sz="half" idx="13"/>
          </p:nvPr>
        </p:nvSpPr>
        <p:spPr/>
        <p:txBody>
          <a:bodyPr/>
          <a:lstStyle/>
          <a:p>
            <a:endParaRPr lang="en-US" dirty="0"/>
          </a:p>
        </p:txBody>
      </p:sp>
      <p:sp>
        <p:nvSpPr>
          <p:cNvPr id="4" name="Footer Placeholder 3">
            <a:extLst>
              <a:ext uri="{FF2B5EF4-FFF2-40B4-BE49-F238E27FC236}">
                <a16:creationId xmlns:a16="http://schemas.microsoft.com/office/drawing/2014/main" id="{B5E87FB6-092D-2261-C61B-A13F398BD061}"/>
              </a:ext>
            </a:extLst>
          </p:cNvPr>
          <p:cNvSpPr>
            <a:spLocks noGrp="1"/>
          </p:cNvSpPr>
          <p:nvPr>
            <p:ph type="ftr" sz="quarter" idx="14"/>
          </p:nvPr>
        </p:nvSpPr>
        <p:spPr/>
        <p:txBody>
          <a:bodyPr/>
          <a:lstStyle/>
          <a:p>
            <a:endParaRPr lang="en-US" dirty="0"/>
          </a:p>
        </p:txBody>
      </p:sp>
      <p:sp>
        <p:nvSpPr>
          <p:cNvPr id="5" name="Title 4">
            <a:extLst>
              <a:ext uri="{FF2B5EF4-FFF2-40B4-BE49-F238E27FC236}">
                <a16:creationId xmlns:a16="http://schemas.microsoft.com/office/drawing/2014/main" id="{7B0D9059-3C9E-5AFD-2A32-2874C4FC4C5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51269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White Blank">
    <p:bg>
      <p:bgPr>
        <a:solidFill>
          <a:schemeClr val="tx2"/>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FBBAD3CE-397E-AB37-EDAD-8632BE0AA2D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BE1E501C-5AFD-BA9E-01BC-6D3F0A876CDA}"/>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7" name="Footer Placeholder 6">
            <a:extLst>
              <a:ext uri="{FF2B5EF4-FFF2-40B4-BE49-F238E27FC236}">
                <a16:creationId xmlns:a16="http://schemas.microsoft.com/office/drawing/2014/main" id="{BD51F885-1610-859A-C99A-21311C9FAB15}"/>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1993319496"/>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1_White Blank">
    <p:bg>
      <p:bgPr>
        <a:solidFill>
          <a:schemeClr val="bg1">
            <a:lumMod val="20000"/>
            <a:lumOff val="80000"/>
          </a:schemeClr>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5559FF84-4EB7-248C-A9A3-21393A68E553}"/>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92A3D6AC-9998-6147-A3AF-01786A8BC7B5}"/>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5" name="Footer Placeholder 4">
            <a:extLst>
              <a:ext uri="{FF2B5EF4-FFF2-40B4-BE49-F238E27FC236}">
                <a16:creationId xmlns:a16="http://schemas.microsoft.com/office/drawing/2014/main" id="{9E61DC4E-D996-A484-FCFC-B8F377D377A1}"/>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37830850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Black Blank">
    <p:bg>
      <p:bgPr>
        <a:solidFill>
          <a:schemeClr val="tx1"/>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6B1EDEA3-517F-FC35-5A19-094E3BE709A0}"/>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2"/>
                </a:solidFill>
              </a:rPr>
              <a:pPr algn="r">
                <a:spcBef>
                  <a:spcPct val="50000"/>
                </a:spcBef>
                <a:defRPr/>
              </a:pPr>
              <a:t>‹#›</a:t>
            </a:fld>
            <a:endParaRPr lang="en-US" sz="1100" b="0" baseline="0" dirty="0">
              <a:solidFill>
                <a:schemeClr val="tx2"/>
              </a:solidFill>
            </a:endParaRPr>
          </a:p>
        </p:txBody>
      </p:sp>
      <p:sp>
        <p:nvSpPr>
          <p:cNvPr id="4" name="Date Placeholder 3">
            <a:extLst>
              <a:ext uri="{FF2B5EF4-FFF2-40B4-BE49-F238E27FC236}">
                <a16:creationId xmlns:a16="http://schemas.microsoft.com/office/drawing/2014/main" id="{B429D516-C317-CDC1-DADB-0B020CDC0237}"/>
              </a:ext>
            </a:extLst>
          </p:cNvPr>
          <p:cNvSpPr>
            <a:spLocks noGrp="1"/>
          </p:cNvSpPr>
          <p:nvPr>
            <p:ph type="dt" sz="half" idx="10"/>
          </p:nvPr>
        </p:nvSpPr>
        <p:spPr/>
        <p:txBody>
          <a:bodyPr/>
          <a:lstStyle>
            <a:lvl1pPr>
              <a:defRPr>
                <a:solidFill>
                  <a:schemeClr val="tx2"/>
                </a:solidFill>
              </a:defRPr>
            </a:lvl1pPr>
          </a:lstStyle>
          <a:p>
            <a:endParaRPr lang="en-US" dirty="0"/>
          </a:p>
        </p:txBody>
      </p:sp>
      <p:sp>
        <p:nvSpPr>
          <p:cNvPr id="5" name="Footer Placeholder 4">
            <a:extLst>
              <a:ext uri="{FF2B5EF4-FFF2-40B4-BE49-F238E27FC236}">
                <a16:creationId xmlns:a16="http://schemas.microsoft.com/office/drawing/2014/main" id="{CCEEA777-D26F-FC0E-BCB6-7D77B101103A}"/>
              </a:ext>
            </a:extLst>
          </p:cNvPr>
          <p:cNvSpPr>
            <a:spLocks noGrp="1"/>
          </p:cNvSpPr>
          <p:nvPr>
            <p:ph type="ftr" sz="quarter" idx="11"/>
          </p:nvPr>
        </p:nvSpPr>
        <p:spPr/>
        <p:txBody>
          <a:bodyPr/>
          <a:lstStyle>
            <a:lvl1pPr>
              <a:defRPr>
                <a:solidFill>
                  <a:schemeClr val="tx2"/>
                </a:solidFill>
              </a:defRPr>
            </a:lvl1pPr>
          </a:lstStyle>
          <a:p>
            <a:endParaRPr lang="en-US" dirty="0"/>
          </a:p>
        </p:txBody>
      </p:sp>
    </p:spTree>
    <p:extLst>
      <p:ext uri="{BB962C8B-B14F-4D97-AF65-F5344CB8AC3E}">
        <p14:creationId xmlns:p14="http://schemas.microsoft.com/office/powerpoint/2010/main" val="9265633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_Background no graphics">
    <p:bg>
      <p:bgPr>
        <a:gradFill flip="none" rotWithShape="1">
          <a:gsLst>
            <a:gs pos="85000">
              <a:schemeClr val="tx2"/>
            </a:gs>
            <a:gs pos="90000">
              <a:schemeClr val="tx2">
                <a:alpha val="45000"/>
              </a:schemeClr>
            </a:gs>
            <a:gs pos="95000">
              <a:schemeClr val="bg1">
                <a:lumMod val="40000"/>
                <a:lumOff val="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0BFA849C-531C-7595-39B1-5EC87690F476}"/>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solidFill>
              </a:rPr>
              <a:pPr algn="r">
                <a:spcBef>
                  <a:spcPct val="50000"/>
                </a:spcBef>
                <a:defRPr/>
              </a:pPr>
              <a:t>‹#›</a:t>
            </a:fld>
            <a:endParaRPr lang="en-US" sz="1100" b="0" baseline="0" dirty="0">
              <a:solidFill>
                <a:schemeClr val="tx1"/>
              </a:solidFill>
            </a:endParaRPr>
          </a:p>
        </p:txBody>
      </p:sp>
      <p:sp>
        <p:nvSpPr>
          <p:cNvPr id="4" name="Date Placeholder 3">
            <a:extLst>
              <a:ext uri="{FF2B5EF4-FFF2-40B4-BE49-F238E27FC236}">
                <a16:creationId xmlns:a16="http://schemas.microsoft.com/office/drawing/2014/main" id="{85935D2E-75B7-4B2F-83E6-4B2460140D3F}"/>
              </a:ext>
            </a:extLst>
          </p:cNvPr>
          <p:cNvSpPr>
            <a:spLocks noGrp="1"/>
          </p:cNvSpPr>
          <p:nvPr>
            <p:ph type="dt" sz="half" idx="10"/>
          </p:nvPr>
        </p:nvSpPr>
        <p:spPr/>
        <p:txBody>
          <a:bodyPr/>
          <a:lstStyle>
            <a:lvl1pPr>
              <a:defRPr>
                <a:solidFill>
                  <a:schemeClr val="bg2">
                    <a:lumMod val="50000"/>
                  </a:schemeClr>
                </a:solidFill>
              </a:defRPr>
            </a:lvl1pPr>
          </a:lstStyle>
          <a:p>
            <a:endParaRPr lang="en-US" dirty="0"/>
          </a:p>
        </p:txBody>
      </p:sp>
      <p:sp>
        <p:nvSpPr>
          <p:cNvPr id="5" name="Footer Placeholder 4">
            <a:extLst>
              <a:ext uri="{FF2B5EF4-FFF2-40B4-BE49-F238E27FC236}">
                <a16:creationId xmlns:a16="http://schemas.microsoft.com/office/drawing/2014/main" id="{C5AC37A7-6517-1C05-89FB-ACDA8ECF89DF}"/>
              </a:ext>
            </a:extLst>
          </p:cNvPr>
          <p:cNvSpPr>
            <a:spLocks noGrp="1"/>
          </p:cNvSpPr>
          <p:nvPr>
            <p:ph type="ftr" sz="quarter" idx="11"/>
          </p:nvPr>
        </p:nvSpPr>
        <p:spPr/>
        <p:txBody>
          <a:bodyPr/>
          <a:lstStyle>
            <a:lvl1pPr>
              <a:defRPr>
                <a:solidFill>
                  <a:schemeClr val="bg2">
                    <a:lumMod val="50000"/>
                  </a:schemeClr>
                </a:solidFill>
              </a:defRPr>
            </a:lvl1pPr>
          </a:lstStyle>
          <a:p>
            <a:endParaRPr lang="en-US" dirty="0"/>
          </a:p>
        </p:txBody>
      </p:sp>
    </p:spTree>
    <p:extLst>
      <p:ext uri="{BB962C8B-B14F-4D97-AF65-F5344CB8AC3E}">
        <p14:creationId xmlns:p14="http://schemas.microsoft.com/office/powerpoint/2010/main" val="15294033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7843223-5086-843F-D346-CCDD12959DF3}"/>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b"/>
          <a:lstStyle>
            <a:lvl1pPr>
              <a:defRPr sz="3200" b="0" baseline="0">
                <a:solidFill>
                  <a:schemeClr val="accent3"/>
                </a:solidFill>
              </a:defRPr>
            </a:lvl1pPr>
          </a:lstStyle>
          <a:p>
            <a:pPr lvl="0"/>
            <a:r>
              <a:rPr lang="en-US" dirty="0"/>
              <a:t>Click to edit Master title style</a:t>
            </a:r>
          </a:p>
        </p:txBody>
      </p:sp>
      <p:sp>
        <p:nvSpPr>
          <p:cNvPr id="6" name="Text Placeholder 5"/>
          <p:cNvSpPr>
            <a:spLocks noGrp="1"/>
          </p:cNvSpPr>
          <p:nvPr>
            <p:ph type="body" sz="quarter" idx="12"/>
          </p:nvPr>
        </p:nvSpPr>
        <p:spPr>
          <a:xfrm>
            <a:off x="266700" y="3687764"/>
            <a:ext cx="8496300" cy="854075"/>
          </a:xfrm>
          <a:ln>
            <a:solidFill>
              <a:schemeClr val="accent3"/>
            </a:solidFill>
          </a:ln>
        </p:spPr>
        <p:txBody>
          <a:bodyPr anchor="ctr"/>
          <a:lstStyle>
            <a:lvl1pPr marL="0" indent="0">
              <a:defRPr>
                <a:solidFill>
                  <a:schemeClr val="tx2"/>
                </a:solidFill>
              </a:defRPr>
            </a:lvl1pPr>
          </a:lstStyle>
          <a:p>
            <a:pPr lvl="0"/>
            <a:r>
              <a:rPr lang="en-US" dirty="0"/>
              <a:t>Click to edit Master text styles</a:t>
            </a:r>
          </a:p>
        </p:txBody>
      </p:sp>
      <p:sp>
        <p:nvSpPr>
          <p:cNvPr id="2" name="Date Placeholder 1">
            <a:extLst>
              <a:ext uri="{FF2B5EF4-FFF2-40B4-BE49-F238E27FC236}">
                <a16:creationId xmlns:a16="http://schemas.microsoft.com/office/drawing/2014/main" id="{98D00C84-D329-4DD4-96D7-92CD4C330181}"/>
              </a:ext>
            </a:extLst>
          </p:cNvPr>
          <p:cNvSpPr>
            <a:spLocks noGrp="1"/>
          </p:cNvSpPr>
          <p:nvPr>
            <p:ph type="dt" sz="half" idx="13"/>
          </p:nvPr>
        </p:nvSpPr>
        <p:spPr>
          <a:xfrm>
            <a:off x="8763000" y="3697289"/>
            <a:ext cx="3161228" cy="844550"/>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71C01142-E0C8-B2A1-CF08-DDC0741713E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11" name="Picture 10" descr="A picture containing qr code&#10;&#10;Description automatically generated">
            <a:extLst>
              <a:ext uri="{FF2B5EF4-FFF2-40B4-BE49-F238E27FC236}">
                <a16:creationId xmlns:a16="http://schemas.microsoft.com/office/drawing/2014/main" id="{C7BD8055-FF8F-646E-4F9E-84B4A33A92B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18523942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Section header - no Sub-Hea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9860E5-FB16-921B-9978-59B24F56F9F5}"/>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ctr"/>
          <a:lstStyle>
            <a:lvl1pPr>
              <a:defRPr sz="3200" baseline="0">
                <a:solidFill>
                  <a:schemeClr val="accent3"/>
                </a:solidFill>
              </a:defRPr>
            </a:lvl1pPr>
          </a:lstStyle>
          <a:p>
            <a:pPr lvl="0"/>
            <a:r>
              <a:rPr lang="en-US" dirty="0"/>
              <a:t>Click to edit Master title style</a:t>
            </a:r>
          </a:p>
        </p:txBody>
      </p:sp>
      <p:sp>
        <p:nvSpPr>
          <p:cNvPr id="3" name="Text Box 14">
            <a:extLst>
              <a:ext uri="{FF2B5EF4-FFF2-40B4-BE49-F238E27FC236}">
                <a16:creationId xmlns:a16="http://schemas.microsoft.com/office/drawing/2014/main" id="{B8FD0A53-E9E1-93CC-5F3F-ED183C4566E7}"/>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1100FC8E-3C81-583C-9A23-08A75A2C4FE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7" name="Date Placeholder 1">
            <a:extLst>
              <a:ext uri="{FF2B5EF4-FFF2-40B4-BE49-F238E27FC236}">
                <a16:creationId xmlns:a16="http://schemas.microsoft.com/office/drawing/2014/main" id="{22B933D6-5752-A997-866D-7335507E65DB}"/>
              </a:ext>
            </a:extLst>
          </p:cNvPr>
          <p:cNvSpPr>
            <a:spLocks noGrp="1"/>
          </p:cNvSpPr>
          <p:nvPr>
            <p:ph type="dt" sz="half" idx="13"/>
          </p:nvPr>
        </p:nvSpPr>
        <p:spPr>
          <a:xfrm>
            <a:off x="9163627" y="3709924"/>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Tree>
    <p:extLst>
      <p:ext uri="{BB962C8B-B14F-4D97-AF65-F5344CB8AC3E}">
        <p14:creationId xmlns:p14="http://schemas.microsoft.com/office/powerpoint/2010/main" val="37802714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Section - Content Only">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DB948E-B4CD-A49A-882A-F350D2A911BE}"/>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4" name="Content Placeholder 3"/>
          <p:cNvSpPr>
            <a:spLocks noGrp="1"/>
          </p:cNvSpPr>
          <p:nvPr>
            <p:ph sz="quarter" idx="12"/>
          </p:nvPr>
        </p:nvSpPr>
        <p:spPr>
          <a:xfrm>
            <a:off x="266700" y="2157413"/>
            <a:ext cx="11658600" cy="1798637"/>
          </a:xfrm>
          <a:ln>
            <a:solidFill>
              <a:schemeClr val="accent3"/>
            </a:solidFill>
          </a:ln>
        </p:spPr>
        <p:txBody>
          <a:bodyPr anchor="ct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930F58C1-4114-4FD3-B651-E3BC6C7CBC47}"/>
              </a:ext>
            </a:extLst>
          </p:cNvPr>
          <p:cNvSpPr>
            <a:spLocks noGrp="1"/>
          </p:cNvSpPr>
          <p:nvPr>
            <p:ph type="dt" sz="half" idx="13"/>
          </p:nvPr>
        </p:nvSpPr>
        <p:spPr>
          <a:xfrm>
            <a:off x="9163627" y="4043299"/>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4B9A921A-5A1E-39D1-94FE-6E1E04C028AC}"/>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30F6006C-DEAA-A93E-62A5-A2759A856E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4657202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le - 2 Pics">
    <p:bg>
      <p:bgPr>
        <a:solidFill>
          <a:schemeClr val="tx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2CA99E-4AAA-5371-9462-7AD3D7D937C7}"/>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1232" y="0"/>
            <a:ext cx="12188389" cy="6858000"/>
          </a:xfrm>
          <a:prstGeom prst="rect">
            <a:avLst/>
          </a:prstGeom>
        </p:spPr>
      </p:pic>
      <p:sp>
        <p:nvSpPr>
          <p:cNvPr id="14" name="Title 5"/>
          <p:cNvSpPr>
            <a:spLocks noGrp="1"/>
          </p:cNvSpPr>
          <p:nvPr>
            <p:ph type="title"/>
          </p:nvPr>
        </p:nvSpPr>
        <p:spPr>
          <a:xfrm>
            <a:off x="266700" y="265872"/>
            <a:ext cx="5829300" cy="1671543"/>
          </a:xfrm>
          <a:noFill/>
          <a:ln w="1905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220046" y="265872"/>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6" name="Picture Placeholder 16"/>
          <p:cNvSpPr>
            <a:spLocks noGrp="1" noChangeAspect="1"/>
          </p:cNvSpPr>
          <p:nvPr>
            <p:ph type="pic" sz="quarter" idx="14"/>
          </p:nvPr>
        </p:nvSpPr>
        <p:spPr>
          <a:xfrm>
            <a:off x="6220046" y="3528391"/>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7" name="Text Placeholder 6"/>
          <p:cNvSpPr>
            <a:spLocks noGrp="1"/>
          </p:cNvSpPr>
          <p:nvPr>
            <p:ph type="body" sz="quarter" idx="15"/>
          </p:nvPr>
        </p:nvSpPr>
        <p:spPr>
          <a:xfrm>
            <a:off x="266700" y="2059389"/>
            <a:ext cx="5816600" cy="33079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A picture containing qr code&#10;&#10;Description automatically generated">
            <a:extLst>
              <a:ext uri="{FF2B5EF4-FFF2-40B4-BE49-F238E27FC236}">
                <a16:creationId xmlns:a16="http://schemas.microsoft.com/office/drawing/2014/main" id="{CC1A89D0-0707-593E-6331-0996B0CFBFA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pic>
        <p:nvPicPr>
          <p:cNvPr id="4" name="Picture 3" descr="A picture containing sky, outdoor, day&#10;&#10;Description automatically generated">
            <a:extLst>
              <a:ext uri="{FF2B5EF4-FFF2-40B4-BE49-F238E27FC236}">
                <a16:creationId xmlns:a16="http://schemas.microsoft.com/office/drawing/2014/main" id="{29E6B4FC-E671-35E7-8FC5-AD827F4A1338}"/>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6220046" y="3539396"/>
            <a:ext cx="5705253" cy="3061813"/>
          </a:xfrm>
          <a:prstGeom prst="rect">
            <a:avLst/>
          </a:prstGeom>
        </p:spPr>
      </p:pic>
      <p:pic>
        <p:nvPicPr>
          <p:cNvPr id="8" name="Picture 7" descr="A group of men wearing safety vests and reflectors&#10;&#10;Description automatically generated with medium confidence">
            <a:extLst>
              <a:ext uri="{FF2B5EF4-FFF2-40B4-BE49-F238E27FC236}">
                <a16:creationId xmlns:a16="http://schemas.microsoft.com/office/drawing/2014/main" id="{2F08A81C-6948-439D-1D51-CDD606AAC49D}"/>
              </a:ext>
            </a:extLst>
          </p:cNvPr>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6220046" y="248478"/>
            <a:ext cx="5695068" cy="3098525"/>
          </a:xfrm>
          <a:prstGeom prst="rect">
            <a:avLst/>
          </a:prstGeom>
        </p:spPr>
      </p:pic>
      <p:sp>
        <p:nvSpPr>
          <p:cNvPr id="9" name="TextBox 8">
            <a:extLst>
              <a:ext uri="{FF2B5EF4-FFF2-40B4-BE49-F238E27FC236}">
                <a16:creationId xmlns:a16="http://schemas.microsoft.com/office/drawing/2014/main" id="{AC5530A9-4D76-F38B-0CCE-B7BAB7320DCE}"/>
              </a:ext>
            </a:extLst>
          </p:cNvPr>
          <p:cNvSpPr txBox="1"/>
          <p:nvPr userDrawn="1"/>
        </p:nvSpPr>
        <p:spPr>
          <a:xfrm rot="18120796">
            <a:off x="8586601" y="826149"/>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
        <p:nvSpPr>
          <p:cNvPr id="10" name="TextBox 9">
            <a:extLst>
              <a:ext uri="{FF2B5EF4-FFF2-40B4-BE49-F238E27FC236}">
                <a16:creationId xmlns:a16="http://schemas.microsoft.com/office/drawing/2014/main" id="{6EEDD5FD-8BE5-F25C-A093-1E02D43DEEFC}"/>
              </a:ext>
            </a:extLst>
          </p:cNvPr>
          <p:cNvSpPr txBox="1"/>
          <p:nvPr userDrawn="1"/>
        </p:nvSpPr>
        <p:spPr>
          <a:xfrm rot="18120796">
            <a:off x="8902899" y="4066502"/>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Tree>
    <p:extLst>
      <p:ext uri="{BB962C8B-B14F-4D97-AF65-F5344CB8AC3E}">
        <p14:creationId xmlns:p14="http://schemas.microsoft.com/office/powerpoint/2010/main" val="37274079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Title - 3 Pics (horizontal)">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8A2208-647F-606B-8F64-F37557D56788}"/>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5"/>
          <p:cNvSpPr>
            <a:spLocks noGrp="1"/>
          </p:cNvSpPr>
          <p:nvPr>
            <p:ph type="title"/>
          </p:nvPr>
        </p:nvSpPr>
        <p:spPr>
          <a:xfrm>
            <a:off x="266700" y="260931"/>
            <a:ext cx="5821279"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346659" y="260931"/>
            <a:ext cx="5578641"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9" name="Picture Placeholder 16"/>
          <p:cNvSpPr>
            <a:spLocks noGrp="1"/>
          </p:cNvSpPr>
          <p:nvPr>
            <p:ph type="pic" sz="quarter" idx="15"/>
          </p:nvPr>
        </p:nvSpPr>
        <p:spPr>
          <a:xfrm>
            <a:off x="8610600"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3" name="Content Placeholder 2"/>
          <p:cNvSpPr>
            <a:spLocks noGrp="1"/>
          </p:cNvSpPr>
          <p:nvPr>
            <p:ph sz="quarter" idx="17"/>
          </p:nvPr>
        </p:nvSpPr>
        <p:spPr>
          <a:xfrm>
            <a:off x="266700" y="2058988"/>
            <a:ext cx="5808663" cy="33083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16"/>
          <p:cNvSpPr>
            <a:spLocks noGrp="1"/>
          </p:cNvSpPr>
          <p:nvPr>
            <p:ph type="pic" sz="quarter" idx="16"/>
          </p:nvPr>
        </p:nvSpPr>
        <p:spPr>
          <a:xfrm>
            <a:off x="5140944"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B1CCCAD0-1673-986A-13CB-641150EDAA1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pic>
        <p:nvPicPr>
          <p:cNvPr id="6" name="Picture 5" descr="A group of workers at a construction site&#10;&#10;Description automatically generated with medium confidence">
            <a:extLst>
              <a:ext uri="{FF2B5EF4-FFF2-40B4-BE49-F238E27FC236}">
                <a16:creationId xmlns:a16="http://schemas.microsoft.com/office/drawing/2014/main" id="{3E1F045C-DE4D-9FC1-81D0-D500FE3D08CA}"/>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8623458" y="3532549"/>
            <a:ext cx="3301841" cy="3064520"/>
          </a:xfrm>
          <a:prstGeom prst="rect">
            <a:avLst/>
          </a:prstGeom>
        </p:spPr>
      </p:pic>
      <p:pic>
        <p:nvPicPr>
          <p:cNvPr id="8" name="Picture 7" descr="A picture containing indoor, ceiling, station, pulling&#10;&#10;Description automatically generated">
            <a:extLst>
              <a:ext uri="{FF2B5EF4-FFF2-40B4-BE49-F238E27FC236}">
                <a16:creationId xmlns:a16="http://schemas.microsoft.com/office/drawing/2014/main" id="{A8938B86-234E-9DAD-139A-AB1A3AC2DA4B}"/>
              </a:ext>
            </a:extLst>
          </p:cNvPr>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6359275" y="256825"/>
            <a:ext cx="5586053" cy="3081786"/>
          </a:xfrm>
          <a:prstGeom prst="rect">
            <a:avLst/>
          </a:prstGeom>
        </p:spPr>
      </p:pic>
      <p:pic>
        <p:nvPicPr>
          <p:cNvPr id="12" name="Picture 11" descr="A picture containing sky, road, outdoor, airplane&#10;&#10;Description automatically generated">
            <a:extLst>
              <a:ext uri="{FF2B5EF4-FFF2-40B4-BE49-F238E27FC236}">
                <a16:creationId xmlns:a16="http://schemas.microsoft.com/office/drawing/2014/main" id="{368DED70-12E1-0626-6C6D-23D1E738E0EE}"/>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t="-408" b="-1"/>
          <a:stretch/>
        </p:blipFill>
        <p:spPr>
          <a:xfrm>
            <a:off x="5140942" y="3503350"/>
            <a:ext cx="3314701" cy="3093720"/>
          </a:xfrm>
          <a:prstGeom prst="rect">
            <a:avLst/>
          </a:prstGeom>
        </p:spPr>
      </p:pic>
      <p:sp>
        <p:nvSpPr>
          <p:cNvPr id="13" name="TextBox 12">
            <a:extLst>
              <a:ext uri="{FF2B5EF4-FFF2-40B4-BE49-F238E27FC236}">
                <a16:creationId xmlns:a16="http://schemas.microsoft.com/office/drawing/2014/main" id="{0F65F237-7498-35B5-EF20-54339F2A9618}"/>
              </a:ext>
            </a:extLst>
          </p:cNvPr>
          <p:cNvSpPr txBox="1"/>
          <p:nvPr userDrawn="1"/>
        </p:nvSpPr>
        <p:spPr>
          <a:xfrm rot="18120796">
            <a:off x="7481701" y="1063957"/>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
        <p:nvSpPr>
          <p:cNvPr id="16" name="TextBox 15">
            <a:extLst>
              <a:ext uri="{FF2B5EF4-FFF2-40B4-BE49-F238E27FC236}">
                <a16:creationId xmlns:a16="http://schemas.microsoft.com/office/drawing/2014/main" id="{E89651AE-458A-E0C4-8828-73945463DF47}"/>
              </a:ext>
            </a:extLst>
          </p:cNvPr>
          <p:cNvSpPr txBox="1"/>
          <p:nvPr userDrawn="1"/>
        </p:nvSpPr>
        <p:spPr>
          <a:xfrm rot="18120796">
            <a:off x="5319649" y="4011308"/>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
        <p:nvSpPr>
          <p:cNvPr id="17" name="TextBox 16">
            <a:extLst>
              <a:ext uri="{FF2B5EF4-FFF2-40B4-BE49-F238E27FC236}">
                <a16:creationId xmlns:a16="http://schemas.microsoft.com/office/drawing/2014/main" id="{A442C513-DBED-EE47-6A31-09F4C4387718}"/>
              </a:ext>
            </a:extLst>
          </p:cNvPr>
          <p:cNvSpPr txBox="1"/>
          <p:nvPr userDrawn="1"/>
        </p:nvSpPr>
        <p:spPr>
          <a:xfrm rot="18120796">
            <a:off x="8569740" y="4008179"/>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Tree>
    <p:extLst>
      <p:ext uri="{BB962C8B-B14F-4D97-AF65-F5344CB8AC3E}">
        <p14:creationId xmlns:p14="http://schemas.microsoft.com/office/powerpoint/2010/main" val="24431359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itle - 4 Pics">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72CCC1-BFFC-C6EA-3790-7E99857DF180}"/>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3" name="Text Placeholder 2"/>
          <p:cNvSpPr>
            <a:spLocks noGrp="1"/>
          </p:cNvSpPr>
          <p:nvPr>
            <p:ph type="body" sz="quarter" idx="19"/>
          </p:nvPr>
        </p:nvSpPr>
        <p:spPr>
          <a:xfrm>
            <a:off x="381000" y="2059387"/>
            <a:ext cx="4867275" cy="331588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Picture Placeholder 16"/>
          <p:cNvSpPr>
            <a:spLocks noGrp="1"/>
          </p:cNvSpPr>
          <p:nvPr>
            <p:ph type="pic" sz="quarter" idx="15"/>
          </p:nvPr>
        </p:nvSpPr>
        <p:spPr>
          <a:xfrm>
            <a:off x="8723481"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9" name="Picture Placeholder 16"/>
          <p:cNvSpPr>
            <a:spLocks noGrp="1"/>
          </p:cNvSpPr>
          <p:nvPr>
            <p:ph type="pic" sz="quarter" idx="16"/>
          </p:nvPr>
        </p:nvSpPr>
        <p:spPr>
          <a:xfrm>
            <a:off x="5371264"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20" name="Picture Placeholder 16"/>
          <p:cNvSpPr>
            <a:spLocks noGrp="1"/>
          </p:cNvSpPr>
          <p:nvPr>
            <p:ph type="pic" sz="quarter" idx="17"/>
          </p:nvPr>
        </p:nvSpPr>
        <p:spPr>
          <a:xfrm>
            <a:off x="8723481"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4" name="Title 5"/>
          <p:cNvSpPr>
            <a:spLocks noGrp="1"/>
          </p:cNvSpPr>
          <p:nvPr>
            <p:ph type="title"/>
          </p:nvPr>
        </p:nvSpPr>
        <p:spPr>
          <a:xfrm>
            <a:off x="381000" y="265872"/>
            <a:ext cx="4866861"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21" name="Picture Placeholder 16"/>
          <p:cNvSpPr>
            <a:spLocks noGrp="1"/>
          </p:cNvSpPr>
          <p:nvPr>
            <p:ph type="pic" sz="quarter" idx="18"/>
          </p:nvPr>
        </p:nvSpPr>
        <p:spPr>
          <a:xfrm>
            <a:off x="5371264"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6E24EF9F-84E9-63AF-E2E6-C9F20CDDF17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pic>
        <p:nvPicPr>
          <p:cNvPr id="8" name="Picture 7" descr="A person in a red hat talks on a cell phone&#10;&#10;Description automatically generated with medium confidence">
            <a:extLst>
              <a:ext uri="{FF2B5EF4-FFF2-40B4-BE49-F238E27FC236}">
                <a16:creationId xmlns:a16="http://schemas.microsoft.com/office/drawing/2014/main" id="{6B2D9D29-FE25-4E2E-F92C-760420110D12}"/>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l="-864"/>
          <a:stretch/>
        </p:blipFill>
        <p:spPr>
          <a:xfrm>
            <a:off x="5371264" y="3423957"/>
            <a:ext cx="3201819" cy="2992376"/>
          </a:xfrm>
          <a:prstGeom prst="rect">
            <a:avLst/>
          </a:prstGeom>
        </p:spPr>
      </p:pic>
      <p:pic>
        <p:nvPicPr>
          <p:cNvPr id="12" name="Picture 11" descr="A person in a kayak in a river&#10;&#10;Description automatically generated with medium confidence">
            <a:extLst>
              <a:ext uri="{FF2B5EF4-FFF2-40B4-BE49-F238E27FC236}">
                <a16:creationId xmlns:a16="http://schemas.microsoft.com/office/drawing/2014/main" id="{A327D15D-1A27-8226-A6CF-92C8367610A5}"/>
              </a:ext>
            </a:extLst>
          </p:cNvPr>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5371264" y="265873"/>
            <a:ext cx="3201819" cy="2988364"/>
          </a:xfrm>
          <a:prstGeom prst="rect">
            <a:avLst/>
          </a:prstGeom>
        </p:spPr>
      </p:pic>
      <p:pic>
        <p:nvPicPr>
          <p:cNvPr id="15" name="Picture 14" descr="A picture containing sky, outdoor&#10;&#10;Description automatically generated">
            <a:extLst>
              <a:ext uri="{FF2B5EF4-FFF2-40B4-BE49-F238E27FC236}">
                <a16:creationId xmlns:a16="http://schemas.microsoft.com/office/drawing/2014/main" id="{17ADAFB0-E3A7-5C95-5A1B-21C81826F580}"/>
              </a:ext>
            </a:extLst>
          </p:cNvPr>
          <p:cNvPicPr>
            <a:picLocks noChangeAspect="1"/>
          </p:cNvPicPr>
          <p:nvPr userDrawn="1"/>
        </p:nvPicPr>
        <p:blipFill rotWithShape="1">
          <a:blip r:embed="rId6" cstate="email">
            <a:extLst>
              <a:ext uri="{28A0092B-C50C-407E-A947-70E740481C1C}">
                <a14:useLocalDpi xmlns:a14="http://schemas.microsoft.com/office/drawing/2010/main"/>
              </a:ext>
            </a:extLst>
          </a:blip>
          <a:srcRect/>
          <a:stretch/>
        </p:blipFill>
        <p:spPr>
          <a:xfrm>
            <a:off x="8722300" y="3429001"/>
            <a:ext cx="3201819" cy="2992376"/>
          </a:xfrm>
          <a:prstGeom prst="rect">
            <a:avLst/>
          </a:prstGeom>
        </p:spPr>
      </p:pic>
      <p:pic>
        <p:nvPicPr>
          <p:cNvPr id="17" name="Picture 16" descr="A close-up of a drone&#10;&#10;Description automatically generated with low confidence">
            <a:extLst>
              <a:ext uri="{FF2B5EF4-FFF2-40B4-BE49-F238E27FC236}">
                <a16:creationId xmlns:a16="http://schemas.microsoft.com/office/drawing/2014/main" id="{4F538D58-3701-8C91-A23C-D2FB8BB4C9F4}"/>
              </a:ext>
            </a:extLst>
          </p:cNvPr>
          <p:cNvPicPr>
            <a:picLocks noChangeAspect="1"/>
          </p:cNvPicPr>
          <p:nvPr userDrawn="1"/>
        </p:nvPicPr>
        <p:blipFill rotWithShape="1">
          <a:blip r:embed="rId7" cstate="email">
            <a:extLst>
              <a:ext uri="{28A0092B-C50C-407E-A947-70E740481C1C}">
                <a14:useLocalDpi xmlns:a14="http://schemas.microsoft.com/office/drawing/2010/main"/>
              </a:ext>
            </a:extLst>
          </a:blip>
          <a:srcRect/>
          <a:stretch/>
        </p:blipFill>
        <p:spPr>
          <a:xfrm>
            <a:off x="8722300" y="271587"/>
            <a:ext cx="3203000" cy="2969950"/>
          </a:xfrm>
          <a:prstGeom prst="rect">
            <a:avLst/>
          </a:prstGeom>
        </p:spPr>
      </p:pic>
      <p:sp>
        <p:nvSpPr>
          <p:cNvPr id="22" name="TextBox 21">
            <a:extLst>
              <a:ext uri="{FF2B5EF4-FFF2-40B4-BE49-F238E27FC236}">
                <a16:creationId xmlns:a16="http://schemas.microsoft.com/office/drawing/2014/main" id="{D93801AF-9851-84B2-3C69-D3D2B3409D76}"/>
              </a:ext>
            </a:extLst>
          </p:cNvPr>
          <p:cNvSpPr txBox="1"/>
          <p:nvPr userDrawn="1"/>
        </p:nvSpPr>
        <p:spPr>
          <a:xfrm rot="18120796">
            <a:off x="8780944" y="725213"/>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
        <p:nvSpPr>
          <p:cNvPr id="23" name="TextBox 22">
            <a:extLst>
              <a:ext uri="{FF2B5EF4-FFF2-40B4-BE49-F238E27FC236}">
                <a16:creationId xmlns:a16="http://schemas.microsoft.com/office/drawing/2014/main" id="{542D5D56-D7D5-C830-9C90-9B36D71E7AA4}"/>
              </a:ext>
            </a:extLst>
          </p:cNvPr>
          <p:cNvSpPr txBox="1"/>
          <p:nvPr userDrawn="1"/>
        </p:nvSpPr>
        <p:spPr>
          <a:xfrm rot="18120796">
            <a:off x="5535350" y="911128"/>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
        <p:nvSpPr>
          <p:cNvPr id="24" name="TextBox 23">
            <a:extLst>
              <a:ext uri="{FF2B5EF4-FFF2-40B4-BE49-F238E27FC236}">
                <a16:creationId xmlns:a16="http://schemas.microsoft.com/office/drawing/2014/main" id="{68BDA852-708D-E438-8E22-A6E1D07FE36E}"/>
              </a:ext>
            </a:extLst>
          </p:cNvPr>
          <p:cNvSpPr txBox="1"/>
          <p:nvPr userDrawn="1"/>
        </p:nvSpPr>
        <p:spPr>
          <a:xfrm rot="18120796">
            <a:off x="5462400" y="4502967"/>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
        <p:nvSpPr>
          <p:cNvPr id="25" name="TextBox 24">
            <a:extLst>
              <a:ext uri="{FF2B5EF4-FFF2-40B4-BE49-F238E27FC236}">
                <a16:creationId xmlns:a16="http://schemas.microsoft.com/office/drawing/2014/main" id="{0A9A956E-DEEE-C030-7C27-F0321CBD9875}"/>
              </a:ext>
            </a:extLst>
          </p:cNvPr>
          <p:cNvSpPr txBox="1"/>
          <p:nvPr userDrawn="1"/>
        </p:nvSpPr>
        <p:spPr>
          <a:xfrm rot="18120796">
            <a:off x="8650100" y="3867967"/>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Tree>
    <p:extLst>
      <p:ext uri="{BB962C8B-B14F-4D97-AF65-F5344CB8AC3E}">
        <p14:creationId xmlns:p14="http://schemas.microsoft.com/office/powerpoint/2010/main" val="379994280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 3 Pics (vertical)">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56BFFC-FD6D-D4CC-D857-29E26DC42C8B}"/>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16" name="TextBox 15"/>
          <p:cNvSpPr txBox="1"/>
          <p:nvPr userDrawn="1"/>
        </p:nvSpPr>
        <p:spPr>
          <a:xfrm>
            <a:off x="266700" y="5217495"/>
            <a:ext cx="4337105" cy="357790"/>
          </a:xfrm>
          <a:prstGeom prst="rect">
            <a:avLst/>
          </a:prstGeom>
          <a:noFill/>
          <a:ln>
            <a:solidFill>
              <a:schemeClr val="accent3"/>
            </a:solidFill>
          </a:ln>
        </p:spPr>
        <p:txBody>
          <a:bodyPr wrap="square" lIns="91440" tIns="0">
            <a:spAutoFit/>
          </a:bodyPr>
          <a:lstStyle/>
          <a:p>
            <a:r>
              <a:rPr lang="en-US" altLang="en-US" sz="675" i="1" dirty="0">
                <a:solidFill>
                  <a:schemeClr val="tx2"/>
                </a:solidFill>
              </a:rPr>
              <a:t>“</a:t>
            </a:r>
            <a:r>
              <a:rPr lang="en-US" sz="675" i="1" dirty="0">
                <a:solidFill>
                  <a:schemeClr val="tx2"/>
                </a:solidFill>
              </a:rPr>
              <a:t>The views, opinions and findings contained in this report are those of the authors(s) and should not be construed as an official Department of the Army position, policy or decision, unless so designated by other official documentation.</a:t>
            </a:r>
            <a:r>
              <a:rPr lang="en-US" altLang="en-US" sz="675" i="1" dirty="0">
                <a:solidFill>
                  <a:schemeClr val="tx2"/>
                </a:solidFill>
              </a:rPr>
              <a:t>”</a:t>
            </a:r>
            <a:endParaRPr lang="en-US" sz="675" i="1" dirty="0">
              <a:solidFill>
                <a:schemeClr val="tx2"/>
              </a:solidFill>
            </a:endParaRPr>
          </a:p>
        </p:txBody>
      </p:sp>
      <p:sp>
        <p:nvSpPr>
          <p:cNvPr id="18" name="Picture Placeholder 16"/>
          <p:cNvSpPr>
            <a:spLocks noGrp="1" noChangeAspect="1"/>
          </p:cNvSpPr>
          <p:nvPr>
            <p:ph type="pic" sz="quarter" idx="13"/>
          </p:nvPr>
        </p:nvSpPr>
        <p:spPr>
          <a:xfrm>
            <a:off x="8500460" y="3880886"/>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19" name="Picture Placeholder 16"/>
          <p:cNvSpPr>
            <a:spLocks noGrp="1" noChangeAspect="1"/>
          </p:cNvSpPr>
          <p:nvPr>
            <p:ph type="pic" sz="quarter" idx="14"/>
          </p:nvPr>
        </p:nvSpPr>
        <p:spPr>
          <a:xfrm>
            <a:off x="8500460" y="1227138"/>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0" name="Picture Placeholder 16"/>
          <p:cNvSpPr>
            <a:spLocks noGrp="1" noChangeAspect="1"/>
          </p:cNvSpPr>
          <p:nvPr>
            <p:ph type="pic" sz="quarter" idx="15"/>
          </p:nvPr>
        </p:nvSpPr>
        <p:spPr>
          <a:xfrm>
            <a:off x="4726057" y="1227138"/>
            <a:ext cx="3689406" cy="5211649"/>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 name="Title 1"/>
          <p:cNvSpPr>
            <a:spLocks noGrp="1"/>
          </p:cNvSpPr>
          <p:nvPr>
            <p:ph type="title"/>
          </p:nvPr>
        </p:nvSpPr>
        <p:spPr>
          <a:xfrm>
            <a:off x="266700" y="246490"/>
            <a:ext cx="11658600" cy="858437"/>
          </a:xfrm>
          <a:noFill/>
          <a:ln w="12700">
            <a:solidFill>
              <a:schemeClr val="accent3"/>
            </a:solidFill>
          </a:ln>
        </p:spPr>
        <p:txBody>
          <a:bodyPr/>
          <a:lstStyle>
            <a:lvl1pPr>
              <a:defRPr>
                <a:ln>
                  <a:noFill/>
                </a:ln>
                <a:solidFill>
                  <a:schemeClr val="accent3"/>
                </a:solidFill>
              </a:defRPr>
            </a:lvl1pPr>
          </a:lstStyle>
          <a:p>
            <a:r>
              <a:rPr lang="en-US" dirty="0"/>
              <a:t>Click to edit Master title style</a:t>
            </a:r>
          </a:p>
        </p:txBody>
      </p:sp>
      <p:sp>
        <p:nvSpPr>
          <p:cNvPr id="4" name="Text Placeholder 3"/>
          <p:cNvSpPr>
            <a:spLocks noGrp="1"/>
          </p:cNvSpPr>
          <p:nvPr>
            <p:ph type="body" sz="quarter" idx="16"/>
          </p:nvPr>
        </p:nvSpPr>
        <p:spPr>
          <a:xfrm>
            <a:off x="266700" y="1227138"/>
            <a:ext cx="4337105" cy="395763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5" descr="A picture containing qr code&#10;&#10;Description automatically generated">
            <a:extLst>
              <a:ext uri="{FF2B5EF4-FFF2-40B4-BE49-F238E27FC236}">
                <a16:creationId xmlns:a16="http://schemas.microsoft.com/office/drawing/2014/main" id="{C912A723-62E0-165E-E69D-37E2F11B60E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pic>
        <p:nvPicPr>
          <p:cNvPr id="13" name="Picture 12" descr="A picture containing text, sky, outdoor, scaffolding&#10;&#10;Description automatically generated">
            <a:extLst>
              <a:ext uri="{FF2B5EF4-FFF2-40B4-BE49-F238E27FC236}">
                <a16:creationId xmlns:a16="http://schemas.microsoft.com/office/drawing/2014/main" id="{6E140E97-9601-C5BD-32BC-B5E25856E5FC}"/>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8500460" y="3880885"/>
            <a:ext cx="3424840" cy="2548886"/>
          </a:xfrm>
          <a:prstGeom prst="rect">
            <a:avLst/>
          </a:prstGeom>
        </p:spPr>
      </p:pic>
      <p:pic>
        <p:nvPicPr>
          <p:cNvPr id="15" name="Picture 14" descr="A picture containing person, military uniform, military, indoor&#10;&#10;Description automatically generated">
            <a:extLst>
              <a:ext uri="{FF2B5EF4-FFF2-40B4-BE49-F238E27FC236}">
                <a16:creationId xmlns:a16="http://schemas.microsoft.com/office/drawing/2014/main" id="{A6E45D2D-6507-3CF3-51AC-D1A9DD902AEC}"/>
              </a:ext>
            </a:extLst>
          </p:cNvPr>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8513160" y="1235049"/>
            <a:ext cx="3412139" cy="2548886"/>
          </a:xfrm>
          <a:prstGeom prst="rect">
            <a:avLst/>
          </a:prstGeom>
        </p:spPr>
      </p:pic>
      <p:pic>
        <p:nvPicPr>
          <p:cNvPr id="23" name="Picture 22" descr="A picture containing sky, outdoor&#10;&#10;Description automatically generated">
            <a:extLst>
              <a:ext uri="{FF2B5EF4-FFF2-40B4-BE49-F238E27FC236}">
                <a16:creationId xmlns:a16="http://schemas.microsoft.com/office/drawing/2014/main" id="{CCB3B118-E8E7-4700-D6F3-48640C693BE0}"/>
              </a:ext>
            </a:extLst>
          </p:cNvPr>
          <p:cNvPicPr>
            <a:picLocks noChangeAspect="1"/>
          </p:cNvPicPr>
          <p:nvPr userDrawn="1"/>
        </p:nvPicPr>
        <p:blipFill rotWithShape="1">
          <a:blip r:embed="rId6" cstate="email">
            <a:extLst>
              <a:ext uri="{28A0092B-C50C-407E-A947-70E740481C1C}">
                <a14:useLocalDpi xmlns:a14="http://schemas.microsoft.com/office/drawing/2010/main"/>
              </a:ext>
            </a:extLst>
          </a:blip>
          <a:srcRect/>
          <a:stretch/>
        </p:blipFill>
        <p:spPr>
          <a:xfrm>
            <a:off x="4749800" y="1217241"/>
            <a:ext cx="3665663" cy="5211649"/>
          </a:xfrm>
          <a:prstGeom prst="rect">
            <a:avLst/>
          </a:prstGeom>
        </p:spPr>
      </p:pic>
      <p:sp>
        <p:nvSpPr>
          <p:cNvPr id="24" name="TextBox 23">
            <a:extLst>
              <a:ext uri="{FF2B5EF4-FFF2-40B4-BE49-F238E27FC236}">
                <a16:creationId xmlns:a16="http://schemas.microsoft.com/office/drawing/2014/main" id="{60D4FD91-997E-60AD-7839-389BFF1152C2}"/>
              </a:ext>
            </a:extLst>
          </p:cNvPr>
          <p:cNvSpPr txBox="1"/>
          <p:nvPr userDrawn="1"/>
        </p:nvSpPr>
        <p:spPr>
          <a:xfrm rot="18120796">
            <a:off x="6042081" y="2726145"/>
            <a:ext cx="1735138" cy="1200329"/>
          </a:xfrm>
          <a:prstGeom prst="rect">
            <a:avLst/>
          </a:prstGeom>
          <a:noFill/>
        </p:spPr>
        <p:txBody>
          <a:bodyPr wrap="square">
            <a:spAutoFit/>
          </a:bodyPr>
          <a:lstStyle/>
          <a:p>
            <a:r>
              <a:rPr lang="en-US" sz="3600" dirty="0">
                <a:solidFill>
                  <a:srgbClr val="FFFFFF"/>
                </a:solidFill>
              </a:rPr>
              <a:t>Sample photo</a:t>
            </a:r>
          </a:p>
        </p:txBody>
      </p:sp>
      <p:sp>
        <p:nvSpPr>
          <p:cNvPr id="25" name="TextBox 24">
            <a:extLst>
              <a:ext uri="{FF2B5EF4-FFF2-40B4-BE49-F238E27FC236}">
                <a16:creationId xmlns:a16="http://schemas.microsoft.com/office/drawing/2014/main" id="{60A7D2A9-5DC6-40F2-EC81-C06B28D2F16F}"/>
              </a:ext>
            </a:extLst>
          </p:cNvPr>
          <p:cNvSpPr txBox="1"/>
          <p:nvPr userDrawn="1"/>
        </p:nvSpPr>
        <p:spPr>
          <a:xfrm rot="18120796">
            <a:off x="8586600" y="1632767"/>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
        <p:nvSpPr>
          <p:cNvPr id="26" name="TextBox 25">
            <a:extLst>
              <a:ext uri="{FF2B5EF4-FFF2-40B4-BE49-F238E27FC236}">
                <a16:creationId xmlns:a16="http://schemas.microsoft.com/office/drawing/2014/main" id="{713D9A13-0818-B372-1617-BAF71E2992C3}"/>
              </a:ext>
            </a:extLst>
          </p:cNvPr>
          <p:cNvSpPr txBox="1"/>
          <p:nvPr userDrawn="1"/>
        </p:nvSpPr>
        <p:spPr>
          <a:xfrm rot="18120796">
            <a:off x="9005699" y="4187361"/>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spTree>
    <p:extLst>
      <p:ext uri="{BB962C8B-B14F-4D97-AF65-F5344CB8AC3E}">
        <p14:creationId xmlns:p14="http://schemas.microsoft.com/office/powerpoint/2010/main" val="34229492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picTx" preserve="1">
  <p:cSld name="1_Picture with Caption">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0F2E2B7-DF31-70A6-E4D2-4624E105957F}"/>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2" name="Title 1">
            <a:extLst>
              <a:ext uri="{FF2B5EF4-FFF2-40B4-BE49-F238E27FC236}">
                <a16:creationId xmlns:a16="http://schemas.microsoft.com/office/drawing/2014/main" id="{4141B23B-C834-C81E-D8E7-0BA48DA2587E}"/>
              </a:ext>
            </a:extLst>
          </p:cNvPr>
          <p:cNvSpPr>
            <a:spLocks noGrp="1"/>
          </p:cNvSpPr>
          <p:nvPr>
            <p:ph type="title"/>
          </p:nvPr>
        </p:nvSpPr>
        <p:spPr>
          <a:xfrm>
            <a:off x="839788" y="457200"/>
            <a:ext cx="3932237" cy="1600200"/>
          </a:xfrm>
          <a:ln>
            <a:solidFill>
              <a:schemeClr val="accent3"/>
            </a:solidFill>
          </a:ln>
        </p:spPr>
        <p:txBody>
          <a:bodyPr anchor="b"/>
          <a:lstStyle>
            <a:lvl1pPr>
              <a:defRPr sz="3200">
                <a:solidFill>
                  <a:schemeClr val="accent3"/>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2AAF989E-3D4E-5DEB-5949-C26E481EBBD7}"/>
              </a:ext>
            </a:extLst>
          </p:cNvPr>
          <p:cNvSpPr>
            <a:spLocks noGrp="1"/>
          </p:cNvSpPr>
          <p:nvPr>
            <p:ph type="pic" idx="1"/>
          </p:nvPr>
        </p:nvSpPr>
        <p:spPr>
          <a:xfrm>
            <a:off x="5183188" y="457200"/>
            <a:ext cx="6172200" cy="5038825"/>
          </a:xfrm>
          <a:solidFill>
            <a:schemeClr val="tx2"/>
          </a:solidFill>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43D5C51-ECC5-2E2F-3751-18DE050DFD6B}"/>
              </a:ext>
            </a:extLst>
          </p:cNvPr>
          <p:cNvSpPr>
            <a:spLocks noGrp="1"/>
          </p:cNvSpPr>
          <p:nvPr>
            <p:ph type="body" sz="half" idx="2"/>
          </p:nvPr>
        </p:nvSpPr>
        <p:spPr>
          <a:xfrm>
            <a:off x="839788" y="2194560"/>
            <a:ext cx="3932237" cy="3301465"/>
          </a:xfrm>
          <a:ln>
            <a:solidFill>
              <a:schemeClr val="accent3"/>
            </a:solidFill>
          </a:ln>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8" name="Picture 7" descr="A picture containing qr code&#10;&#10;Description automatically generated">
            <a:extLst>
              <a:ext uri="{FF2B5EF4-FFF2-40B4-BE49-F238E27FC236}">
                <a16:creationId xmlns:a16="http://schemas.microsoft.com/office/drawing/2014/main" id="{352CF3A3-D550-E6AC-ECAB-2839AC0D035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pic>
        <p:nvPicPr>
          <p:cNvPr id="6" name="Picture 5" descr="A picture containing sky, outdoor&#10;&#10;Description automatically generated">
            <a:extLst>
              <a:ext uri="{FF2B5EF4-FFF2-40B4-BE49-F238E27FC236}">
                <a16:creationId xmlns:a16="http://schemas.microsoft.com/office/drawing/2014/main" id="{BADAF3E5-254B-007A-3FAC-A5C712D7E5CB}"/>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5207000" y="457200"/>
            <a:ext cx="6145212" cy="5038825"/>
          </a:xfrm>
          <a:prstGeom prst="rect">
            <a:avLst/>
          </a:prstGeom>
        </p:spPr>
      </p:pic>
      <p:sp>
        <p:nvSpPr>
          <p:cNvPr id="10" name="TextBox 9">
            <a:extLst>
              <a:ext uri="{FF2B5EF4-FFF2-40B4-BE49-F238E27FC236}">
                <a16:creationId xmlns:a16="http://schemas.microsoft.com/office/drawing/2014/main" id="{7A6F8491-AC4C-E486-1B74-28EF74DDB9CB}"/>
              </a:ext>
            </a:extLst>
          </p:cNvPr>
          <p:cNvSpPr txBox="1"/>
          <p:nvPr userDrawn="1"/>
        </p:nvSpPr>
        <p:spPr>
          <a:xfrm rot="18120796">
            <a:off x="7726360" y="1322656"/>
            <a:ext cx="1735138" cy="1200329"/>
          </a:xfrm>
          <a:prstGeom prst="rect">
            <a:avLst/>
          </a:prstGeom>
          <a:noFill/>
        </p:spPr>
        <p:txBody>
          <a:bodyPr wrap="square">
            <a:spAutoFit/>
          </a:bodyPr>
          <a:lstStyle/>
          <a:p>
            <a:r>
              <a:rPr lang="en-US" sz="3600" dirty="0"/>
              <a:t>Sample photo</a:t>
            </a:r>
          </a:p>
        </p:txBody>
      </p:sp>
    </p:spTree>
    <p:extLst>
      <p:ext uri="{BB962C8B-B14F-4D97-AF65-F5344CB8AC3E}">
        <p14:creationId xmlns:p14="http://schemas.microsoft.com/office/powerpoint/2010/main" val="26973824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266700" y="1028700"/>
            <a:ext cx="11658600" cy="56007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379E246-DB27-040E-95D2-B26EAF143D30}"/>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CFD0F5C1-A6E1-A37D-C392-0E742FAC1C2F}"/>
              </a:ext>
            </a:extLst>
          </p:cNvPr>
          <p:cNvSpPr>
            <a:spLocks noGrp="1"/>
          </p:cNvSpPr>
          <p:nvPr>
            <p:ph type="ftr" sz="quarter" idx="12"/>
          </p:nvPr>
        </p:nvSpPr>
        <p:spPr/>
        <p:txBody>
          <a:bodyPr/>
          <a:lstStyle/>
          <a:p>
            <a:endParaRPr lang="en-US" dirty="0"/>
          </a:p>
        </p:txBody>
      </p:sp>
      <p:sp>
        <p:nvSpPr>
          <p:cNvPr id="2" name="Title 1">
            <a:extLst>
              <a:ext uri="{FF2B5EF4-FFF2-40B4-BE49-F238E27FC236}">
                <a16:creationId xmlns:a16="http://schemas.microsoft.com/office/drawing/2014/main" id="{C718C8BC-3817-BA43-A697-C0F8A79E6437}"/>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970837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 2 Columns">
    <p:spTree>
      <p:nvGrpSpPr>
        <p:cNvPr id="1" name=""/>
        <p:cNvGrpSpPr/>
        <p:nvPr/>
      </p:nvGrpSpPr>
      <p:grpSpPr>
        <a:xfrm>
          <a:off x="0" y="0"/>
          <a:ext cx="0" cy="0"/>
          <a:chOff x="0" y="0"/>
          <a:chExt cx="0" cy="0"/>
        </a:xfrm>
      </p:grpSpPr>
      <p:sp>
        <p:nvSpPr>
          <p:cNvPr id="8" name="Content Placeholder 3"/>
          <p:cNvSpPr>
            <a:spLocks noGrp="1"/>
          </p:cNvSpPr>
          <p:nvPr>
            <p:ph sz="quarter" idx="10"/>
          </p:nvPr>
        </p:nvSpPr>
        <p:spPr>
          <a:xfrm>
            <a:off x="266700" y="1028700"/>
            <a:ext cx="11658600" cy="5600700"/>
          </a:xfrm>
        </p:spPr>
        <p:txBody>
          <a:bodyPr numCol="2"/>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a:extLst>
              <a:ext uri="{FF2B5EF4-FFF2-40B4-BE49-F238E27FC236}">
                <a16:creationId xmlns:a16="http://schemas.microsoft.com/office/drawing/2014/main" id="{EE4B1084-AF70-E7DA-2842-9FB9FFF0804B}"/>
              </a:ext>
            </a:extLst>
          </p:cNvPr>
          <p:cNvSpPr>
            <a:spLocks noGrp="1"/>
          </p:cNvSpPr>
          <p:nvPr>
            <p:ph type="title"/>
          </p:nvPr>
        </p:nvSpPr>
        <p:spPr/>
        <p:txBody>
          <a:bodyPr/>
          <a:lstStyle/>
          <a:p>
            <a:r>
              <a:rPr lang="en-US" dirty="0"/>
              <a:t>Click to edit Master title style</a:t>
            </a:r>
          </a:p>
        </p:txBody>
      </p:sp>
      <p:sp>
        <p:nvSpPr>
          <p:cNvPr id="5" name="Date Placeholder 4">
            <a:extLst>
              <a:ext uri="{FF2B5EF4-FFF2-40B4-BE49-F238E27FC236}">
                <a16:creationId xmlns:a16="http://schemas.microsoft.com/office/drawing/2014/main" id="{76C7A763-F7D0-2074-5F3F-2D1DA1226607}"/>
              </a:ext>
            </a:extLst>
          </p:cNvPr>
          <p:cNvSpPr>
            <a:spLocks noGrp="1"/>
          </p:cNvSpPr>
          <p:nvPr>
            <p:ph type="dt" sz="half" idx="11"/>
          </p:nvPr>
        </p:nvSpPr>
        <p:spPr/>
        <p:txBody>
          <a:bodyPr/>
          <a:lstStyle/>
          <a:p>
            <a:endParaRPr lang="en-US" dirty="0"/>
          </a:p>
        </p:txBody>
      </p:sp>
      <p:sp>
        <p:nvSpPr>
          <p:cNvPr id="6" name="Footer Placeholder 5">
            <a:extLst>
              <a:ext uri="{FF2B5EF4-FFF2-40B4-BE49-F238E27FC236}">
                <a16:creationId xmlns:a16="http://schemas.microsoft.com/office/drawing/2014/main" id="{BB5C1216-5C4C-C44D-DE08-88D5BFB6266F}"/>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5520966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Content - 3 Columns">
    <p:spTree>
      <p:nvGrpSpPr>
        <p:cNvPr id="1" name=""/>
        <p:cNvGrpSpPr/>
        <p:nvPr/>
      </p:nvGrpSpPr>
      <p:grpSpPr>
        <a:xfrm>
          <a:off x="0" y="0"/>
          <a:ext cx="0" cy="0"/>
          <a:chOff x="0" y="0"/>
          <a:chExt cx="0" cy="0"/>
        </a:xfrm>
      </p:grpSpPr>
      <p:sp>
        <p:nvSpPr>
          <p:cNvPr id="9" name="Content Placeholder 3"/>
          <p:cNvSpPr>
            <a:spLocks noGrp="1"/>
          </p:cNvSpPr>
          <p:nvPr>
            <p:ph sz="quarter" idx="12"/>
          </p:nvPr>
        </p:nvSpPr>
        <p:spPr>
          <a:xfrm>
            <a:off x="266700" y="1028700"/>
            <a:ext cx="11658600" cy="5600700"/>
          </a:xfrm>
        </p:spPr>
        <p:txBody>
          <a:bodyPr numCol="3"/>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AFC9BA2-EC81-5287-D39F-725A5EC32471}"/>
              </a:ext>
            </a:extLst>
          </p:cNvPr>
          <p:cNvSpPr>
            <a:spLocks noGrp="1"/>
          </p:cNvSpPr>
          <p:nvPr>
            <p:ph type="dt" sz="half" idx="13"/>
          </p:nvPr>
        </p:nvSpPr>
        <p:spPr/>
        <p:txBody>
          <a:bodyPr/>
          <a:lstStyle/>
          <a:p>
            <a:endParaRPr lang="en-US" dirty="0"/>
          </a:p>
        </p:txBody>
      </p:sp>
      <p:sp>
        <p:nvSpPr>
          <p:cNvPr id="6" name="Footer Placeholder 5">
            <a:extLst>
              <a:ext uri="{FF2B5EF4-FFF2-40B4-BE49-F238E27FC236}">
                <a16:creationId xmlns:a16="http://schemas.microsoft.com/office/drawing/2014/main" id="{FE97BF52-3E27-86B6-23FC-B495D58A6360}"/>
              </a:ext>
            </a:extLst>
          </p:cNvPr>
          <p:cNvSpPr>
            <a:spLocks noGrp="1"/>
          </p:cNvSpPr>
          <p:nvPr>
            <p:ph type="ftr" sz="quarter" idx="14"/>
          </p:nvPr>
        </p:nvSpPr>
        <p:spPr/>
        <p:txBody>
          <a:bodyPr/>
          <a:lstStyle/>
          <a:p>
            <a:endParaRPr lang="en-US" dirty="0"/>
          </a:p>
        </p:txBody>
      </p:sp>
      <p:sp>
        <p:nvSpPr>
          <p:cNvPr id="2" name="Title 1">
            <a:extLst>
              <a:ext uri="{FF2B5EF4-FFF2-40B4-BE49-F238E27FC236}">
                <a16:creationId xmlns:a16="http://schemas.microsoft.com/office/drawing/2014/main" id="{942C9F60-E948-0B16-240A-DCBC52D49E51}"/>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0726252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Picture with Caption">
    <p:bg>
      <p:bgPr>
        <a:gradFill flip="none" rotWithShape="1">
          <a:gsLst>
            <a:gs pos="75000">
              <a:schemeClr val="tx2"/>
            </a:gs>
            <a:gs pos="85000">
              <a:schemeClr val="tx2">
                <a:alpha val="35000"/>
              </a:schemeClr>
            </a:gs>
            <a:gs pos="95000">
              <a:schemeClr val="tx2">
                <a:lumMod val="8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1" name="Text Placeholder 2"/>
          <p:cNvSpPr>
            <a:spLocks noGrp="1"/>
          </p:cNvSpPr>
          <p:nvPr>
            <p:ph idx="1"/>
          </p:nvPr>
        </p:nvSpPr>
        <p:spPr bwMode="auto">
          <a:xfrm>
            <a:off x="266700" y="6191103"/>
            <a:ext cx="11658600" cy="438297"/>
          </a:xfrm>
          <a:prstGeom prst="rect">
            <a:avLst/>
          </a:prstGeom>
          <a:noFill/>
          <a:ln w="9525">
            <a:noFill/>
            <a:miter lim="800000"/>
            <a:headEnd/>
            <a:tailEnd/>
          </a:ln>
        </p:spPr>
        <p:txBody>
          <a:bodyPr lIns="91440" tIns="0" numCol="1"/>
          <a:lstStyle>
            <a:lvl1pPr marL="0" indent="0">
              <a:buNone/>
              <a:defRPr sz="900">
                <a:solidFill>
                  <a:schemeClr val="tx1">
                    <a:lumMod val="75000"/>
                    <a:lumOff val="25000"/>
                  </a:schemeClr>
                </a:solidFill>
              </a:defRPr>
            </a:lvl1pPr>
            <a:lvl2pPr>
              <a:defRPr sz="1350">
                <a:solidFill>
                  <a:srgbClr val="83847A"/>
                </a:solidFill>
              </a:defRPr>
            </a:lvl2pPr>
            <a:lvl3pPr>
              <a:defRPr sz="1125">
                <a:solidFill>
                  <a:srgbClr val="83847A"/>
                </a:solidFill>
              </a:defRPr>
            </a:lvl3pPr>
            <a:lvl4pPr>
              <a:defRPr sz="1125">
                <a:solidFill>
                  <a:srgbClr val="83847A"/>
                </a:solidFill>
              </a:defRPr>
            </a:lvl4pPr>
            <a:lvl5pPr>
              <a:defRPr sz="1125">
                <a:solidFill>
                  <a:srgbClr val="83847A"/>
                </a:solidFill>
              </a:defRPr>
            </a:lvl5pPr>
          </a:lstStyle>
          <a:p>
            <a:pPr lvl="0"/>
            <a:r>
              <a:rPr lang="en-US" noProof="0" dirty="0"/>
              <a:t>Click to edit Master text styles</a:t>
            </a:r>
          </a:p>
        </p:txBody>
      </p:sp>
      <p:sp>
        <p:nvSpPr>
          <p:cNvPr id="4" name="Title 3"/>
          <p:cNvSpPr>
            <a:spLocks noGrp="1"/>
          </p:cNvSpPr>
          <p:nvPr>
            <p:ph type="title"/>
          </p:nvPr>
        </p:nvSpPr>
        <p:spPr/>
        <p:txBody>
          <a:bodyPr/>
          <a:lstStyle/>
          <a:p>
            <a:r>
              <a:rPr lang="en-US"/>
              <a:t>Click to edit Master title style</a:t>
            </a:r>
          </a:p>
        </p:txBody>
      </p:sp>
      <p:sp>
        <p:nvSpPr>
          <p:cNvPr id="10" name="Content Placeholder 3"/>
          <p:cNvSpPr>
            <a:spLocks noGrp="1"/>
          </p:cNvSpPr>
          <p:nvPr>
            <p:ph sz="quarter" idx="12"/>
          </p:nvPr>
        </p:nvSpPr>
        <p:spPr>
          <a:xfrm>
            <a:off x="266700" y="1028700"/>
            <a:ext cx="11658600" cy="508634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67CF58A5-50A2-4609-9528-306C52949FE4}"/>
              </a:ext>
            </a:extLst>
          </p:cNvPr>
          <p:cNvSpPr>
            <a:spLocks noGrp="1"/>
          </p:cNvSpPr>
          <p:nvPr>
            <p:ph type="dt" sz="half" idx="13"/>
          </p:nvPr>
        </p:nvSpPr>
        <p:spPr>
          <a:xfrm>
            <a:off x="8842515" y="6653150"/>
            <a:ext cx="2761673" cy="137160"/>
          </a:xfrm>
          <a:prstGeom prst="rect">
            <a:avLst/>
          </a:prstGeom>
        </p:spPr>
        <p:txBody>
          <a:bodyPr/>
          <a:lstStyle/>
          <a:p>
            <a:endParaRPr lang="en-US" dirty="0"/>
          </a:p>
        </p:txBody>
      </p:sp>
      <p:sp>
        <p:nvSpPr>
          <p:cNvPr id="3" name="Footer Placeholder 2">
            <a:extLst>
              <a:ext uri="{FF2B5EF4-FFF2-40B4-BE49-F238E27FC236}">
                <a16:creationId xmlns:a16="http://schemas.microsoft.com/office/drawing/2014/main" id="{13141E4A-7726-4CDD-AEE9-576AC0A57297}"/>
              </a:ext>
            </a:extLst>
          </p:cNvPr>
          <p:cNvSpPr>
            <a:spLocks noGrp="1"/>
          </p:cNvSpPr>
          <p:nvPr>
            <p:ph type="ftr" sz="quarter" idx="14"/>
          </p:nvPr>
        </p:nvSpPr>
        <p:spPr>
          <a:xfrm>
            <a:off x="266700" y="6653150"/>
            <a:ext cx="2901373" cy="137160"/>
          </a:xfrm>
          <a:prstGeom prst="rect">
            <a:avLst/>
          </a:prstGeom>
        </p:spPr>
        <p:txBody>
          <a:bodyPr/>
          <a:lstStyle/>
          <a:p>
            <a:endParaRPr lang="en-US" dirty="0"/>
          </a:p>
        </p:txBody>
      </p:sp>
    </p:spTree>
    <p:extLst>
      <p:ext uri="{BB962C8B-B14F-4D97-AF65-F5344CB8AC3E}">
        <p14:creationId xmlns:p14="http://schemas.microsoft.com/office/powerpoint/2010/main" val="2103966943"/>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 2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2"/>
          <p:cNvSpPr>
            <a:spLocks noGrp="1"/>
          </p:cNvSpPr>
          <p:nvPr>
            <p:ph sz="quarter" idx="19"/>
          </p:nvPr>
        </p:nvSpPr>
        <p:spPr>
          <a:xfrm>
            <a:off x="6203894"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BEC9A928-C3DF-2C22-44D2-6CEAF37A2452}"/>
              </a:ext>
            </a:extLst>
          </p:cNvPr>
          <p:cNvSpPr>
            <a:spLocks noGrp="1"/>
          </p:cNvSpPr>
          <p:nvPr>
            <p:ph type="dt" sz="half" idx="20"/>
          </p:nvPr>
        </p:nvSpPr>
        <p:spPr/>
        <p:txBody>
          <a:bodyPr/>
          <a:lstStyle/>
          <a:p>
            <a:endParaRPr lang="en-US" dirty="0"/>
          </a:p>
        </p:txBody>
      </p:sp>
      <p:sp>
        <p:nvSpPr>
          <p:cNvPr id="7" name="Footer Placeholder 6">
            <a:extLst>
              <a:ext uri="{FF2B5EF4-FFF2-40B4-BE49-F238E27FC236}">
                <a16:creationId xmlns:a16="http://schemas.microsoft.com/office/drawing/2014/main" id="{F7247472-A8F5-BC75-9086-8D91A7F6A294}"/>
              </a:ext>
            </a:extLst>
          </p:cNvPr>
          <p:cNvSpPr>
            <a:spLocks noGrp="1"/>
          </p:cNvSpPr>
          <p:nvPr>
            <p:ph type="ftr" sz="quarter" idx="21"/>
          </p:nvPr>
        </p:nvSpPr>
        <p:spPr/>
        <p:txBody>
          <a:bodyPr/>
          <a:lstStyle/>
          <a:p>
            <a:endParaRPr lang="en-US" dirty="0"/>
          </a:p>
        </p:txBody>
      </p:sp>
      <p:sp>
        <p:nvSpPr>
          <p:cNvPr id="4" name="Title 3">
            <a:extLst>
              <a:ext uri="{FF2B5EF4-FFF2-40B4-BE49-F238E27FC236}">
                <a16:creationId xmlns:a16="http://schemas.microsoft.com/office/drawing/2014/main" id="{FC0BCDB4-4C07-CBF2-EFC4-7CEF0E09948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471780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 Sub-Head 2 Sections">
    <p:spTree>
      <p:nvGrpSpPr>
        <p:cNvPr id="1" name=""/>
        <p:cNvGrpSpPr/>
        <p:nvPr/>
      </p:nvGrpSpPr>
      <p:grpSpPr>
        <a:xfrm>
          <a:off x="0" y="0"/>
          <a:ext cx="0" cy="0"/>
          <a:chOff x="0" y="0"/>
          <a:chExt cx="0" cy="0"/>
        </a:xfrm>
      </p:grpSpPr>
      <p:sp>
        <p:nvSpPr>
          <p:cNvPr id="9" name="Text Placeholder 3"/>
          <p:cNvSpPr>
            <a:spLocks noGrp="1"/>
          </p:cNvSpPr>
          <p:nvPr>
            <p:ph type="body" sz="quarter" idx="13"/>
          </p:nvPr>
        </p:nvSpPr>
        <p:spPr>
          <a:xfrm>
            <a:off x="266700"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13" name="Content Placeholder 2"/>
          <p:cNvSpPr>
            <a:spLocks noGrp="1"/>
          </p:cNvSpPr>
          <p:nvPr>
            <p:ph sz="quarter" idx="16"/>
          </p:nvPr>
        </p:nvSpPr>
        <p:spPr>
          <a:xfrm>
            <a:off x="266700"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sz="quarter" idx="19"/>
          </p:nvPr>
        </p:nvSpPr>
        <p:spPr>
          <a:xfrm>
            <a:off x="6203894"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ext Placeholder 3"/>
          <p:cNvSpPr>
            <a:spLocks noGrp="1"/>
          </p:cNvSpPr>
          <p:nvPr>
            <p:ph type="body" sz="quarter" idx="20"/>
          </p:nvPr>
        </p:nvSpPr>
        <p:spPr>
          <a:xfrm>
            <a:off x="6205728"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5" name="Date Placeholder 4">
            <a:extLst>
              <a:ext uri="{FF2B5EF4-FFF2-40B4-BE49-F238E27FC236}">
                <a16:creationId xmlns:a16="http://schemas.microsoft.com/office/drawing/2014/main" id="{4FDAD6DC-C062-D2A7-C4D4-57F4C0FFAD4D}"/>
              </a:ext>
            </a:extLst>
          </p:cNvPr>
          <p:cNvSpPr>
            <a:spLocks noGrp="1"/>
          </p:cNvSpPr>
          <p:nvPr>
            <p:ph type="dt" sz="half" idx="21"/>
          </p:nvPr>
        </p:nvSpPr>
        <p:spPr/>
        <p:txBody>
          <a:bodyPr/>
          <a:lstStyle/>
          <a:p>
            <a:endParaRPr lang="en-US" dirty="0"/>
          </a:p>
        </p:txBody>
      </p:sp>
      <p:sp>
        <p:nvSpPr>
          <p:cNvPr id="6" name="Footer Placeholder 5">
            <a:extLst>
              <a:ext uri="{FF2B5EF4-FFF2-40B4-BE49-F238E27FC236}">
                <a16:creationId xmlns:a16="http://schemas.microsoft.com/office/drawing/2014/main" id="{7AA18071-1438-F3E3-FC9F-3F401EE7FED1}"/>
              </a:ext>
            </a:extLst>
          </p:cNvPr>
          <p:cNvSpPr>
            <a:spLocks noGrp="1"/>
          </p:cNvSpPr>
          <p:nvPr>
            <p:ph type="ftr" sz="quarter" idx="22"/>
          </p:nvPr>
        </p:nvSpPr>
        <p:spPr/>
        <p:txBody>
          <a:bodyPr/>
          <a:lstStyle/>
          <a:p>
            <a:endParaRPr lang="en-US" dirty="0"/>
          </a:p>
        </p:txBody>
      </p:sp>
      <p:sp>
        <p:nvSpPr>
          <p:cNvPr id="3" name="Title 2">
            <a:extLst>
              <a:ext uri="{FF2B5EF4-FFF2-40B4-BE49-F238E27FC236}">
                <a16:creationId xmlns:a16="http://schemas.microsoft.com/office/drawing/2014/main" id="{1D0F7681-D094-4E6D-0DF0-99CD21DC423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362641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 2 Odd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6"/>
          </p:nvPr>
        </p:nvSpPr>
        <p:spPr>
          <a:xfrm>
            <a:off x="4256410" y="1028700"/>
            <a:ext cx="7668889"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10D79471-1A0E-36EB-1B94-DDE0CE561EA3}"/>
              </a:ext>
            </a:extLst>
          </p:cNvPr>
          <p:cNvSpPr>
            <a:spLocks noGrp="1"/>
          </p:cNvSpPr>
          <p:nvPr>
            <p:ph type="dt" sz="half" idx="17"/>
          </p:nvPr>
        </p:nvSpPr>
        <p:spPr/>
        <p:txBody>
          <a:bodyPr/>
          <a:lstStyle/>
          <a:p>
            <a:endParaRPr lang="en-US" dirty="0"/>
          </a:p>
        </p:txBody>
      </p:sp>
      <p:sp>
        <p:nvSpPr>
          <p:cNvPr id="7" name="Footer Placeholder 6">
            <a:extLst>
              <a:ext uri="{FF2B5EF4-FFF2-40B4-BE49-F238E27FC236}">
                <a16:creationId xmlns:a16="http://schemas.microsoft.com/office/drawing/2014/main" id="{5876C5F4-629A-E5A4-73FB-E8465BDB57BF}"/>
              </a:ext>
            </a:extLst>
          </p:cNvPr>
          <p:cNvSpPr>
            <a:spLocks noGrp="1"/>
          </p:cNvSpPr>
          <p:nvPr>
            <p:ph type="ftr" sz="quarter" idx="18"/>
          </p:nvPr>
        </p:nvSpPr>
        <p:spPr/>
        <p:txBody>
          <a:bodyPr/>
          <a:lstStyle/>
          <a:p>
            <a:endParaRPr lang="en-US" dirty="0"/>
          </a:p>
        </p:txBody>
      </p:sp>
      <p:sp>
        <p:nvSpPr>
          <p:cNvPr id="4" name="Title 3">
            <a:extLst>
              <a:ext uri="{FF2B5EF4-FFF2-40B4-BE49-F238E27FC236}">
                <a16:creationId xmlns:a16="http://schemas.microsoft.com/office/drawing/2014/main" id="{CC30DB31-FD65-4D95-4478-6813E7F155C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655615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 2 Odd Sec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1" name="Content Placeholder 2"/>
          <p:cNvSpPr>
            <a:spLocks noGrp="1"/>
          </p:cNvSpPr>
          <p:nvPr>
            <p:ph sz="quarter" idx="15"/>
          </p:nvPr>
        </p:nvSpPr>
        <p:spPr>
          <a:xfrm>
            <a:off x="8145982"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p:cNvSpPr>
            <a:spLocks noGrp="1"/>
          </p:cNvSpPr>
          <p:nvPr>
            <p:ph sz="quarter" idx="16"/>
          </p:nvPr>
        </p:nvSpPr>
        <p:spPr>
          <a:xfrm>
            <a:off x="266700" y="1028700"/>
            <a:ext cx="766888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58768C3-8315-3411-54A8-2C8239251263}"/>
              </a:ext>
            </a:extLst>
          </p:cNvPr>
          <p:cNvSpPr>
            <a:spLocks noGrp="1"/>
          </p:cNvSpPr>
          <p:nvPr>
            <p:ph type="dt" sz="half" idx="17"/>
          </p:nvPr>
        </p:nvSpPr>
        <p:spPr/>
        <p:txBody>
          <a:bodyPr/>
          <a:lstStyle/>
          <a:p>
            <a:endParaRPr lang="en-US" dirty="0"/>
          </a:p>
        </p:txBody>
      </p:sp>
      <p:sp>
        <p:nvSpPr>
          <p:cNvPr id="6" name="Footer Placeholder 5">
            <a:extLst>
              <a:ext uri="{FF2B5EF4-FFF2-40B4-BE49-F238E27FC236}">
                <a16:creationId xmlns:a16="http://schemas.microsoft.com/office/drawing/2014/main" id="{28938FEB-D648-AE71-0FA1-805FFC832488}"/>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26498186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 Quad-Chart">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p:cNvCxnSpPr/>
          <p:nvPr userDrawn="1"/>
        </p:nvCxnSpPr>
        <p:spPr>
          <a:xfrm>
            <a:off x="381000" y="377586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16" name="Content Placeholder 2"/>
          <p:cNvSpPr>
            <a:spLocks noGrp="1"/>
          </p:cNvSpPr>
          <p:nvPr>
            <p:ph sz="quarter" idx="22"/>
          </p:nvPr>
        </p:nvSpPr>
        <p:spPr>
          <a:xfrm>
            <a:off x="2667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2"/>
          <p:cNvSpPr>
            <a:spLocks noGrp="1"/>
          </p:cNvSpPr>
          <p:nvPr>
            <p:ph sz="quarter" idx="24"/>
          </p:nvPr>
        </p:nvSpPr>
        <p:spPr>
          <a:xfrm>
            <a:off x="61722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5AAE838-AA12-FA5F-5DA0-1ABB713993D9}"/>
              </a:ext>
            </a:extLst>
          </p:cNvPr>
          <p:cNvSpPr>
            <a:spLocks noGrp="1"/>
          </p:cNvSpPr>
          <p:nvPr>
            <p:ph type="dt" sz="half" idx="25"/>
          </p:nvPr>
        </p:nvSpPr>
        <p:spPr/>
        <p:txBody>
          <a:bodyPr/>
          <a:lstStyle/>
          <a:p>
            <a:endParaRPr lang="en-US" dirty="0"/>
          </a:p>
        </p:txBody>
      </p:sp>
      <p:sp>
        <p:nvSpPr>
          <p:cNvPr id="8" name="Footer Placeholder 7">
            <a:extLst>
              <a:ext uri="{FF2B5EF4-FFF2-40B4-BE49-F238E27FC236}">
                <a16:creationId xmlns:a16="http://schemas.microsoft.com/office/drawing/2014/main" id="{AE34FB74-F548-AD28-A10C-D5391FE1CF47}"/>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2977904076"/>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 Custom-Quad">
    <p:spTree>
      <p:nvGrpSpPr>
        <p:cNvPr id="1" name=""/>
        <p:cNvGrpSpPr/>
        <p:nvPr/>
      </p:nvGrpSpPr>
      <p:grpSpPr>
        <a:xfrm>
          <a:off x="0" y="0"/>
          <a:ext cx="0" cy="0"/>
          <a:chOff x="0" y="0"/>
          <a:chExt cx="0" cy="0"/>
        </a:xfrm>
      </p:grpSpPr>
      <p:cxnSp>
        <p:nvCxnSpPr>
          <p:cNvPr id="4" name="Straight Connector 3"/>
          <p:cNvCxnSpPr/>
          <p:nvPr userDrawn="1"/>
        </p:nvCxnSpPr>
        <p:spPr>
          <a:xfrm>
            <a:off x="381000" y="343081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8" name="Content Placeholder 4"/>
          <p:cNvSpPr>
            <a:spLocks noGrp="1"/>
          </p:cNvSpPr>
          <p:nvPr>
            <p:ph sz="quarter" idx="24"/>
          </p:nvPr>
        </p:nvSpPr>
        <p:spPr>
          <a:xfrm>
            <a:off x="61722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quarter" idx="22"/>
          </p:nvPr>
        </p:nvSpPr>
        <p:spPr>
          <a:xfrm>
            <a:off x="2667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5" name="Date Placeholder 4">
            <a:extLst>
              <a:ext uri="{FF2B5EF4-FFF2-40B4-BE49-F238E27FC236}">
                <a16:creationId xmlns:a16="http://schemas.microsoft.com/office/drawing/2014/main" id="{AADB0298-AAE9-38A5-935C-537E8444E40C}"/>
              </a:ext>
            </a:extLst>
          </p:cNvPr>
          <p:cNvSpPr>
            <a:spLocks noGrp="1"/>
          </p:cNvSpPr>
          <p:nvPr>
            <p:ph type="dt" sz="half" idx="25"/>
          </p:nvPr>
        </p:nvSpPr>
        <p:spPr/>
        <p:txBody>
          <a:bodyPr/>
          <a:lstStyle/>
          <a:p>
            <a:endParaRPr lang="en-US" dirty="0"/>
          </a:p>
        </p:txBody>
      </p:sp>
      <p:sp>
        <p:nvSpPr>
          <p:cNvPr id="6" name="Footer Placeholder 5">
            <a:extLst>
              <a:ext uri="{FF2B5EF4-FFF2-40B4-BE49-F238E27FC236}">
                <a16:creationId xmlns:a16="http://schemas.microsoft.com/office/drawing/2014/main" id="{D52C905D-E7A5-5841-E24E-8E8D9EAF35CE}"/>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2693227270"/>
      </p:ext>
    </p:extLst>
  </p:cSld>
  <p:clrMapOvr>
    <a:masterClrMapping/>
  </p:clrMapOvr>
  <p:extLst>
    <p:ext uri="{DCECCB84-F9BA-43D5-87BE-67443E8EF086}">
      <p15:sldGuideLst xmlns:p15="http://schemas.microsoft.com/office/powerpoint/2012/main">
        <p15:guide id="1" orient="horz" pos="2088">
          <p15:clr>
            <a:srgbClr val="FBAE40"/>
          </p15:clr>
        </p15:guide>
        <p15:guide id="2" orient="horz" pos="2232">
          <p15:clr>
            <a:srgbClr val="FBAE40"/>
          </p15:clr>
        </p15:guide>
        <p15:guide id="3" pos="3888">
          <p15:clr>
            <a:srgbClr val="FBAE40"/>
          </p15:clr>
        </p15:guide>
        <p15:guide id="4" pos="3792">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 Tri-Chart Bottom">
    <p:spTree>
      <p:nvGrpSpPr>
        <p:cNvPr id="1" name=""/>
        <p:cNvGrpSpPr/>
        <p:nvPr/>
      </p:nvGrpSpPr>
      <p:grpSpPr>
        <a:xfrm>
          <a:off x="0" y="0"/>
          <a:ext cx="0" cy="0"/>
          <a:chOff x="0" y="0"/>
          <a:chExt cx="0" cy="0"/>
        </a:xfrm>
      </p:grpSpPr>
      <p:sp>
        <p:nvSpPr>
          <p:cNvPr id="16" name="Content Placeholder 3"/>
          <p:cNvSpPr>
            <a:spLocks noGrp="1"/>
          </p:cNvSpPr>
          <p:nvPr>
            <p:ph sz="quarter" idx="22"/>
          </p:nvPr>
        </p:nvSpPr>
        <p:spPr>
          <a:xfrm>
            <a:off x="266700" y="3855720"/>
            <a:ext cx="116586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3246758A-EC6C-2E6D-7C25-EBF35B1A110D}"/>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656A35E6-84D0-522D-F6FA-96313C01D057}"/>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2516359702"/>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 Tri-Chart Top">
    <p:spTree>
      <p:nvGrpSpPr>
        <p:cNvPr id="1" name=""/>
        <p:cNvGrpSpPr/>
        <p:nvPr/>
      </p:nvGrpSpPr>
      <p:grpSpPr>
        <a:xfrm>
          <a:off x="0" y="0"/>
          <a:ext cx="0" cy="0"/>
          <a:chOff x="0" y="0"/>
          <a:chExt cx="0" cy="0"/>
        </a:xfrm>
      </p:grpSpPr>
      <p:sp>
        <p:nvSpPr>
          <p:cNvPr id="17" name="Content Placeholder 3"/>
          <p:cNvSpPr>
            <a:spLocks noGrp="1"/>
          </p:cNvSpPr>
          <p:nvPr>
            <p:ph sz="quarter" idx="23"/>
          </p:nvPr>
        </p:nvSpPr>
        <p:spPr>
          <a:xfrm>
            <a:off x="61722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sz="quarter" idx="15"/>
          </p:nvPr>
        </p:nvSpPr>
        <p:spPr>
          <a:xfrm>
            <a:off x="2667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1"/>
          <p:cNvSpPr>
            <a:spLocks noGrp="1"/>
          </p:cNvSpPr>
          <p:nvPr>
            <p:ph sz="quarter" idx="22"/>
          </p:nvPr>
        </p:nvSpPr>
        <p:spPr>
          <a:xfrm>
            <a:off x="266700" y="1024178"/>
            <a:ext cx="116586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CE138066-C767-E96E-E21F-B1E4478B0958}"/>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E18328B5-C225-08E6-86C5-18BB6982BC1B}"/>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1819793675"/>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 No Content">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7835296-7DAA-2D03-3C74-8EDBE0C7DFA4}"/>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AEFD207A-CF9B-5273-AAA1-5371D3714C11}"/>
              </a:ext>
            </a:extLst>
          </p:cNvPr>
          <p:cNvSpPr>
            <a:spLocks noGrp="1"/>
          </p:cNvSpPr>
          <p:nvPr>
            <p:ph type="ftr" sz="quarter" idx="11"/>
          </p:nvPr>
        </p:nvSpPr>
        <p:spPr/>
        <p:txBody>
          <a:bodyPr/>
          <a:lstStyle/>
          <a:p>
            <a:endParaRPr lang="en-US" dirty="0"/>
          </a:p>
        </p:txBody>
      </p:sp>
      <p:sp>
        <p:nvSpPr>
          <p:cNvPr id="3" name="Title 2">
            <a:extLst>
              <a:ext uri="{FF2B5EF4-FFF2-40B4-BE49-F238E27FC236}">
                <a16:creationId xmlns:a16="http://schemas.microsoft.com/office/drawing/2014/main" id="{7AD23EB7-47BD-A421-AD32-BA7882ED2642}"/>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8538435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Blank with graphic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F40FE8E-720F-2CF0-A515-A1F0A76E6C2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C5645D9-CB9C-72DC-4655-0357D988FE7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64614394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Blank w/ background no graphics">
    <p:spTree>
      <p:nvGrpSpPr>
        <p:cNvPr id="1" name=""/>
        <p:cNvGrpSpPr/>
        <p:nvPr/>
      </p:nvGrpSpPr>
      <p:grpSpPr>
        <a:xfrm>
          <a:off x="0" y="0"/>
          <a:ext cx="0" cy="0"/>
          <a:chOff x="0" y="0"/>
          <a:chExt cx="0" cy="0"/>
        </a:xfrm>
      </p:grpSpPr>
      <p:sp>
        <p:nvSpPr>
          <p:cNvPr id="8" name="Content Placeholder 7"/>
          <p:cNvSpPr>
            <a:spLocks noGrp="1"/>
          </p:cNvSpPr>
          <p:nvPr>
            <p:ph sz="quarter" idx="12"/>
          </p:nvPr>
        </p:nvSpPr>
        <p:spPr>
          <a:xfrm>
            <a:off x="76200" y="66675"/>
            <a:ext cx="12020549" cy="6723635"/>
          </a:xfrm>
          <a:prstGeom prst="roundRect">
            <a:avLst>
              <a:gd name="adj" fmla="val 0"/>
            </a:avLst>
          </a:prstGeom>
          <a:noFill/>
          <a:ln w="3175">
            <a:noFill/>
          </a:ln>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973CC44D-C4E5-B148-8424-D309BAD434F9}"/>
              </a:ext>
            </a:extLst>
          </p:cNvPr>
          <p:cNvSpPr>
            <a:spLocks noGrp="1"/>
          </p:cNvSpPr>
          <p:nvPr>
            <p:ph type="dt" sz="half" idx="13"/>
          </p:nvPr>
        </p:nvSpPr>
        <p:spPr/>
        <p:txBody>
          <a:bodyPr/>
          <a:lstStyle/>
          <a:p>
            <a:endParaRPr lang="en-US" dirty="0"/>
          </a:p>
        </p:txBody>
      </p:sp>
      <p:sp>
        <p:nvSpPr>
          <p:cNvPr id="4" name="Footer Placeholder 3">
            <a:extLst>
              <a:ext uri="{FF2B5EF4-FFF2-40B4-BE49-F238E27FC236}">
                <a16:creationId xmlns:a16="http://schemas.microsoft.com/office/drawing/2014/main" id="{B5E87FB6-092D-2261-C61B-A13F398BD061}"/>
              </a:ext>
            </a:extLst>
          </p:cNvPr>
          <p:cNvSpPr>
            <a:spLocks noGrp="1"/>
          </p:cNvSpPr>
          <p:nvPr>
            <p:ph type="ftr" sz="quarter" idx="14"/>
          </p:nvPr>
        </p:nvSpPr>
        <p:spPr/>
        <p:txBody>
          <a:bodyPr/>
          <a:lstStyle/>
          <a:p>
            <a:endParaRPr lang="en-US" dirty="0"/>
          </a:p>
        </p:txBody>
      </p:sp>
      <p:sp>
        <p:nvSpPr>
          <p:cNvPr id="5" name="Title 4">
            <a:extLst>
              <a:ext uri="{FF2B5EF4-FFF2-40B4-BE49-F238E27FC236}">
                <a16:creationId xmlns:a16="http://schemas.microsoft.com/office/drawing/2014/main" id="{7B0D9059-3C9E-5AFD-2A32-2874C4FC4C5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761594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White Blank">
    <p:bg>
      <p:bgPr>
        <a:solidFill>
          <a:schemeClr val="tx2"/>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FBBAD3CE-397E-AB37-EDAD-8632BE0AA2D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BE1E501C-5AFD-BA9E-01BC-6D3F0A876CDA}"/>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7" name="Footer Placeholder 6">
            <a:extLst>
              <a:ext uri="{FF2B5EF4-FFF2-40B4-BE49-F238E27FC236}">
                <a16:creationId xmlns:a16="http://schemas.microsoft.com/office/drawing/2014/main" id="{BD51F885-1610-859A-C99A-21311C9FAB15}"/>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2556249665"/>
      </p:ext>
    </p:extLst>
  </p:cSld>
  <p:clrMapOvr>
    <a:masterClrMapping/>
  </p:clrMapOvr>
  <p:hf hdr="0" dt="0"/>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1_White Blank">
    <p:bg>
      <p:bgPr>
        <a:solidFill>
          <a:schemeClr val="bg1">
            <a:lumMod val="20000"/>
            <a:lumOff val="80000"/>
          </a:schemeClr>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5559FF84-4EB7-248C-A9A3-21393A68E553}"/>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92A3D6AC-9998-6147-A3AF-01786A8BC7B5}"/>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5" name="Footer Placeholder 4">
            <a:extLst>
              <a:ext uri="{FF2B5EF4-FFF2-40B4-BE49-F238E27FC236}">
                <a16:creationId xmlns:a16="http://schemas.microsoft.com/office/drawing/2014/main" id="{9E61DC4E-D996-A484-FCFC-B8F377D377A1}"/>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373734091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Black Blank">
    <p:bg>
      <p:bgPr>
        <a:solidFill>
          <a:schemeClr val="tx1"/>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6B1EDEA3-517F-FC35-5A19-094E3BE709A0}"/>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2"/>
                </a:solidFill>
              </a:rPr>
              <a:pPr algn="r">
                <a:spcBef>
                  <a:spcPct val="50000"/>
                </a:spcBef>
                <a:defRPr/>
              </a:pPr>
              <a:t>‹#›</a:t>
            </a:fld>
            <a:endParaRPr lang="en-US" sz="1100" b="0" baseline="0" dirty="0">
              <a:solidFill>
                <a:schemeClr val="tx2"/>
              </a:solidFill>
            </a:endParaRPr>
          </a:p>
        </p:txBody>
      </p:sp>
      <p:sp>
        <p:nvSpPr>
          <p:cNvPr id="4" name="Date Placeholder 3">
            <a:extLst>
              <a:ext uri="{FF2B5EF4-FFF2-40B4-BE49-F238E27FC236}">
                <a16:creationId xmlns:a16="http://schemas.microsoft.com/office/drawing/2014/main" id="{B429D516-C317-CDC1-DADB-0B020CDC0237}"/>
              </a:ext>
            </a:extLst>
          </p:cNvPr>
          <p:cNvSpPr>
            <a:spLocks noGrp="1"/>
          </p:cNvSpPr>
          <p:nvPr>
            <p:ph type="dt" sz="half" idx="10"/>
          </p:nvPr>
        </p:nvSpPr>
        <p:spPr/>
        <p:txBody>
          <a:bodyPr/>
          <a:lstStyle>
            <a:lvl1pPr>
              <a:defRPr>
                <a:solidFill>
                  <a:schemeClr val="tx2"/>
                </a:solidFill>
              </a:defRPr>
            </a:lvl1pPr>
          </a:lstStyle>
          <a:p>
            <a:endParaRPr lang="en-US" dirty="0"/>
          </a:p>
        </p:txBody>
      </p:sp>
      <p:sp>
        <p:nvSpPr>
          <p:cNvPr id="5" name="Footer Placeholder 4">
            <a:extLst>
              <a:ext uri="{FF2B5EF4-FFF2-40B4-BE49-F238E27FC236}">
                <a16:creationId xmlns:a16="http://schemas.microsoft.com/office/drawing/2014/main" id="{CCEEA777-D26F-FC0E-BCB6-7D77B101103A}"/>
              </a:ext>
            </a:extLst>
          </p:cNvPr>
          <p:cNvSpPr>
            <a:spLocks noGrp="1"/>
          </p:cNvSpPr>
          <p:nvPr>
            <p:ph type="ftr" sz="quarter" idx="11"/>
          </p:nvPr>
        </p:nvSpPr>
        <p:spPr/>
        <p:txBody>
          <a:bodyPr/>
          <a:lstStyle>
            <a:lvl1pPr>
              <a:defRPr>
                <a:solidFill>
                  <a:schemeClr val="tx2"/>
                </a:solidFill>
              </a:defRPr>
            </a:lvl1pPr>
          </a:lstStyle>
          <a:p>
            <a:endParaRPr lang="en-US" dirty="0"/>
          </a:p>
        </p:txBody>
      </p:sp>
    </p:spTree>
    <p:extLst>
      <p:ext uri="{BB962C8B-B14F-4D97-AF65-F5344CB8AC3E}">
        <p14:creationId xmlns:p14="http://schemas.microsoft.com/office/powerpoint/2010/main" val="249764614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Background no graphics">
    <p:bg>
      <p:bgPr>
        <a:gradFill flip="none" rotWithShape="1">
          <a:gsLst>
            <a:gs pos="85000">
              <a:schemeClr val="tx2"/>
            </a:gs>
            <a:gs pos="90000">
              <a:schemeClr val="tx2">
                <a:alpha val="45000"/>
              </a:schemeClr>
            </a:gs>
            <a:gs pos="95000">
              <a:schemeClr val="bg1">
                <a:lumMod val="40000"/>
                <a:lumOff val="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0BFA849C-531C-7595-39B1-5EC87690F476}"/>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solidFill>
              </a:rPr>
              <a:pPr algn="r">
                <a:spcBef>
                  <a:spcPct val="50000"/>
                </a:spcBef>
                <a:defRPr/>
              </a:pPr>
              <a:t>‹#›</a:t>
            </a:fld>
            <a:endParaRPr lang="en-US" sz="1100" b="0" baseline="0" dirty="0">
              <a:solidFill>
                <a:schemeClr val="tx1"/>
              </a:solidFill>
            </a:endParaRPr>
          </a:p>
        </p:txBody>
      </p:sp>
      <p:sp>
        <p:nvSpPr>
          <p:cNvPr id="4" name="Date Placeholder 3">
            <a:extLst>
              <a:ext uri="{FF2B5EF4-FFF2-40B4-BE49-F238E27FC236}">
                <a16:creationId xmlns:a16="http://schemas.microsoft.com/office/drawing/2014/main" id="{85935D2E-75B7-4B2F-83E6-4B2460140D3F}"/>
              </a:ext>
            </a:extLst>
          </p:cNvPr>
          <p:cNvSpPr>
            <a:spLocks noGrp="1"/>
          </p:cNvSpPr>
          <p:nvPr>
            <p:ph type="dt" sz="half" idx="10"/>
          </p:nvPr>
        </p:nvSpPr>
        <p:spPr/>
        <p:txBody>
          <a:bodyPr/>
          <a:lstStyle>
            <a:lvl1pPr>
              <a:defRPr>
                <a:solidFill>
                  <a:schemeClr val="bg2">
                    <a:lumMod val="50000"/>
                  </a:schemeClr>
                </a:solidFill>
              </a:defRPr>
            </a:lvl1pPr>
          </a:lstStyle>
          <a:p>
            <a:endParaRPr lang="en-US" dirty="0"/>
          </a:p>
        </p:txBody>
      </p:sp>
      <p:sp>
        <p:nvSpPr>
          <p:cNvPr id="5" name="Footer Placeholder 4">
            <a:extLst>
              <a:ext uri="{FF2B5EF4-FFF2-40B4-BE49-F238E27FC236}">
                <a16:creationId xmlns:a16="http://schemas.microsoft.com/office/drawing/2014/main" id="{C5AC37A7-6517-1C05-89FB-ACDA8ECF89DF}"/>
              </a:ext>
            </a:extLst>
          </p:cNvPr>
          <p:cNvSpPr>
            <a:spLocks noGrp="1"/>
          </p:cNvSpPr>
          <p:nvPr>
            <p:ph type="ftr" sz="quarter" idx="11"/>
          </p:nvPr>
        </p:nvSpPr>
        <p:spPr/>
        <p:txBody>
          <a:bodyPr/>
          <a:lstStyle>
            <a:lvl1pPr>
              <a:defRPr>
                <a:solidFill>
                  <a:schemeClr val="bg2">
                    <a:lumMod val="50000"/>
                  </a:schemeClr>
                </a:solidFill>
              </a:defRPr>
            </a:lvl1pPr>
          </a:lstStyle>
          <a:p>
            <a:endParaRPr lang="en-US" dirty="0"/>
          </a:p>
        </p:txBody>
      </p:sp>
    </p:spTree>
    <p:extLst>
      <p:ext uri="{BB962C8B-B14F-4D97-AF65-F5344CB8AC3E}">
        <p14:creationId xmlns:p14="http://schemas.microsoft.com/office/powerpoint/2010/main" val="20197952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7843223-5086-843F-D346-CCDD12959DF3}"/>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b"/>
          <a:lstStyle>
            <a:lvl1pPr>
              <a:defRPr sz="3200" b="0" baseline="0">
                <a:solidFill>
                  <a:schemeClr val="accent3"/>
                </a:solidFill>
              </a:defRPr>
            </a:lvl1pPr>
          </a:lstStyle>
          <a:p>
            <a:pPr lvl="0"/>
            <a:r>
              <a:rPr lang="en-US" dirty="0"/>
              <a:t>Click to edit Master title style</a:t>
            </a:r>
          </a:p>
        </p:txBody>
      </p:sp>
      <p:sp>
        <p:nvSpPr>
          <p:cNvPr id="6" name="Text Placeholder 5"/>
          <p:cNvSpPr>
            <a:spLocks noGrp="1"/>
          </p:cNvSpPr>
          <p:nvPr>
            <p:ph type="body" sz="quarter" idx="12"/>
          </p:nvPr>
        </p:nvSpPr>
        <p:spPr>
          <a:xfrm>
            <a:off x="266700" y="3687764"/>
            <a:ext cx="8496300" cy="854075"/>
          </a:xfrm>
          <a:ln>
            <a:solidFill>
              <a:schemeClr val="accent3"/>
            </a:solidFill>
          </a:ln>
        </p:spPr>
        <p:txBody>
          <a:bodyPr anchor="ctr"/>
          <a:lstStyle>
            <a:lvl1pPr marL="0" indent="0">
              <a:defRPr>
                <a:solidFill>
                  <a:schemeClr val="tx2"/>
                </a:solidFill>
              </a:defRPr>
            </a:lvl1pPr>
          </a:lstStyle>
          <a:p>
            <a:pPr lvl="0"/>
            <a:r>
              <a:rPr lang="en-US" dirty="0"/>
              <a:t>Click to edit Master text styles</a:t>
            </a:r>
          </a:p>
        </p:txBody>
      </p:sp>
      <p:sp>
        <p:nvSpPr>
          <p:cNvPr id="2" name="Date Placeholder 1">
            <a:extLst>
              <a:ext uri="{FF2B5EF4-FFF2-40B4-BE49-F238E27FC236}">
                <a16:creationId xmlns:a16="http://schemas.microsoft.com/office/drawing/2014/main" id="{98D00C84-D329-4DD4-96D7-92CD4C330181}"/>
              </a:ext>
            </a:extLst>
          </p:cNvPr>
          <p:cNvSpPr>
            <a:spLocks noGrp="1"/>
          </p:cNvSpPr>
          <p:nvPr>
            <p:ph type="dt" sz="half" idx="13"/>
          </p:nvPr>
        </p:nvSpPr>
        <p:spPr>
          <a:xfrm>
            <a:off x="8763000" y="3697289"/>
            <a:ext cx="3161228" cy="844550"/>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71C01142-E0C8-B2A1-CF08-DDC0741713E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11" name="Picture 10" descr="A picture containing qr code&#10;&#10;Description automatically generated">
            <a:extLst>
              <a:ext uri="{FF2B5EF4-FFF2-40B4-BE49-F238E27FC236}">
                <a16:creationId xmlns:a16="http://schemas.microsoft.com/office/drawing/2014/main" id="{C7BD8055-FF8F-646E-4F9E-84B4A33A92B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17722061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Section header - no Sub-Hea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9860E5-FB16-921B-9978-59B24F56F9F5}"/>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ctr"/>
          <a:lstStyle>
            <a:lvl1pPr>
              <a:defRPr sz="3200" baseline="0">
                <a:solidFill>
                  <a:schemeClr val="accent3"/>
                </a:solidFill>
              </a:defRPr>
            </a:lvl1pPr>
          </a:lstStyle>
          <a:p>
            <a:pPr lvl="0"/>
            <a:r>
              <a:rPr lang="en-US" dirty="0"/>
              <a:t>Click to edit Master title style</a:t>
            </a:r>
          </a:p>
        </p:txBody>
      </p:sp>
      <p:sp>
        <p:nvSpPr>
          <p:cNvPr id="3" name="Text Box 14">
            <a:extLst>
              <a:ext uri="{FF2B5EF4-FFF2-40B4-BE49-F238E27FC236}">
                <a16:creationId xmlns:a16="http://schemas.microsoft.com/office/drawing/2014/main" id="{B8FD0A53-E9E1-93CC-5F3F-ED183C4566E7}"/>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1100FC8E-3C81-583C-9A23-08A75A2C4FE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7" name="Date Placeholder 1">
            <a:extLst>
              <a:ext uri="{FF2B5EF4-FFF2-40B4-BE49-F238E27FC236}">
                <a16:creationId xmlns:a16="http://schemas.microsoft.com/office/drawing/2014/main" id="{22B933D6-5752-A997-866D-7335507E65DB}"/>
              </a:ext>
            </a:extLst>
          </p:cNvPr>
          <p:cNvSpPr>
            <a:spLocks noGrp="1"/>
          </p:cNvSpPr>
          <p:nvPr>
            <p:ph type="dt" sz="half" idx="13"/>
          </p:nvPr>
        </p:nvSpPr>
        <p:spPr>
          <a:xfrm>
            <a:off x="9163627" y="3709924"/>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Tree>
    <p:extLst>
      <p:ext uri="{BB962C8B-B14F-4D97-AF65-F5344CB8AC3E}">
        <p14:creationId xmlns:p14="http://schemas.microsoft.com/office/powerpoint/2010/main" val="169728047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Section - Content Only">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DB948E-B4CD-A49A-882A-F350D2A911BE}"/>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4" name="Content Placeholder 3"/>
          <p:cNvSpPr>
            <a:spLocks noGrp="1"/>
          </p:cNvSpPr>
          <p:nvPr>
            <p:ph sz="quarter" idx="12"/>
          </p:nvPr>
        </p:nvSpPr>
        <p:spPr>
          <a:xfrm>
            <a:off x="266700" y="2157413"/>
            <a:ext cx="11658600" cy="1798637"/>
          </a:xfrm>
          <a:ln>
            <a:solidFill>
              <a:schemeClr val="accent3"/>
            </a:solidFill>
          </a:ln>
        </p:spPr>
        <p:txBody>
          <a:bodyPr anchor="ct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930F58C1-4114-4FD3-B651-E3BC6C7CBC47}"/>
              </a:ext>
            </a:extLst>
          </p:cNvPr>
          <p:cNvSpPr>
            <a:spLocks noGrp="1"/>
          </p:cNvSpPr>
          <p:nvPr>
            <p:ph type="dt" sz="half" idx="13"/>
          </p:nvPr>
        </p:nvSpPr>
        <p:spPr>
          <a:xfrm>
            <a:off x="9163627" y="4043299"/>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4B9A921A-5A1E-39D1-94FE-6E1E04C028AC}"/>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30F6006C-DEAA-A93E-62A5-A2759A856E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20107278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 - 2 Pics">
    <p:bg>
      <p:bgPr>
        <a:solidFill>
          <a:schemeClr val="tx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2CA99E-4AAA-5371-9462-7AD3D7D937C7}"/>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1232" y="0"/>
            <a:ext cx="12188389" cy="6858000"/>
          </a:xfrm>
          <a:prstGeom prst="rect">
            <a:avLst/>
          </a:prstGeom>
        </p:spPr>
      </p:pic>
      <p:sp>
        <p:nvSpPr>
          <p:cNvPr id="14" name="Title 5"/>
          <p:cNvSpPr>
            <a:spLocks noGrp="1"/>
          </p:cNvSpPr>
          <p:nvPr>
            <p:ph type="title"/>
          </p:nvPr>
        </p:nvSpPr>
        <p:spPr>
          <a:xfrm>
            <a:off x="266700" y="265872"/>
            <a:ext cx="5829300" cy="1671543"/>
          </a:xfrm>
          <a:noFill/>
          <a:ln w="1905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220046" y="265872"/>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6" name="Picture Placeholder 16"/>
          <p:cNvSpPr>
            <a:spLocks noGrp="1" noChangeAspect="1"/>
          </p:cNvSpPr>
          <p:nvPr>
            <p:ph type="pic" sz="quarter" idx="14"/>
          </p:nvPr>
        </p:nvSpPr>
        <p:spPr>
          <a:xfrm>
            <a:off x="6220046" y="3528391"/>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7" name="Text Placeholder 6"/>
          <p:cNvSpPr>
            <a:spLocks noGrp="1"/>
          </p:cNvSpPr>
          <p:nvPr>
            <p:ph type="body" sz="quarter" idx="15"/>
          </p:nvPr>
        </p:nvSpPr>
        <p:spPr>
          <a:xfrm>
            <a:off x="266700" y="2059389"/>
            <a:ext cx="5816600" cy="33079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A picture containing qr code&#10;&#10;Description automatically generated">
            <a:extLst>
              <a:ext uri="{FF2B5EF4-FFF2-40B4-BE49-F238E27FC236}">
                <a16:creationId xmlns:a16="http://schemas.microsoft.com/office/drawing/2014/main" id="{CC1A89D0-0707-593E-6331-0996B0CFBFA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151873353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Title - 3 Pics (horizontal)">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8A2208-647F-606B-8F64-F37557D56788}"/>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5"/>
          <p:cNvSpPr>
            <a:spLocks noGrp="1"/>
          </p:cNvSpPr>
          <p:nvPr>
            <p:ph type="title"/>
          </p:nvPr>
        </p:nvSpPr>
        <p:spPr>
          <a:xfrm>
            <a:off x="266700" y="260931"/>
            <a:ext cx="5821279"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346659" y="260931"/>
            <a:ext cx="5578641"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9" name="Picture Placeholder 16"/>
          <p:cNvSpPr>
            <a:spLocks noGrp="1"/>
          </p:cNvSpPr>
          <p:nvPr>
            <p:ph type="pic" sz="quarter" idx="15"/>
          </p:nvPr>
        </p:nvSpPr>
        <p:spPr>
          <a:xfrm>
            <a:off x="8610600"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3" name="Content Placeholder 2"/>
          <p:cNvSpPr>
            <a:spLocks noGrp="1"/>
          </p:cNvSpPr>
          <p:nvPr>
            <p:ph sz="quarter" idx="17"/>
          </p:nvPr>
        </p:nvSpPr>
        <p:spPr>
          <a:xfrm>
            <a:off x="266700" y="2058988"/>
            <a:ext cx="5808663" cy="33083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16"/>
          <p:cNvSpPr>
            <a:spLocks noGrp="1"/>
          </p:cNvSpPr>
          <p:nvPr>
            <p:ph type="pic" sz="quarter" idx="16"/>
          </p:nvPr>
        </p:nvSpPr>
        <p:spPr>
          <a:xfrm>
            <a:off x="5140944"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B1CCCAD0-1673-986A-13CB-641150EDAA1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3759931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Title - 4 Pics">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72CCC1-BFFC-C6EA-3790-7E99857DF180}"/>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3" name="Text Placeholder 2"/>
          <p:cNvSpPr>
            <a:spLocks noGrp="1"/>
          </p:cNvSpPr>
          <p:nvPr>
            <p:ph type="body" sz="quarter" idx="19"/>
          </p:nvPr>
        </p:nvSpPr>
        <p:spPr>
          <a:xfrm>
            <a:off x="381000" y="2059387"/>
            <a:ext cx="4867275" cy="331588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Picture Placeholder 16"/>
          <p:cNvSpPr>
            <a:spLocks noGrp="1"/>
          </p:cNvSpPr>
          <p:nvPr>
            <p:ph type="pic" sz="quarter" idx="15"/>
          </p:nvPr>
        </p:nvSpPr>
        <p:spPr>
          <a:xfrm>
            <a:off x="8723481"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9" name="Picture Placeholder 16"/>
          <p:cNvSpPr>
            <a:spLocks noGrp="1"/>
          </p:cNvSpPr>
          <p:nvPr>
            <p:ph type="pic" sz="quarter" idx="16"/>
          </p:nvPr>
        </p:nvSpPr>
        <p:spPr>
          <a:xfrm>
            <a:off x="5371264"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20" name="Picture Placeholder 16"/>
          <p:cNvSpPr>
            <a:spLocks noGrp="1"/>
          </p:cNvSpPr>
          <p:nvPr>
            <p:ph type="pic" sz="quarter" idx="17"/>
          </p:nvPr>
        </p:nvSpPr>
        <p:spPr>
          <a:xfrm>
            <a:off x="8723481"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4" name="Title 5"/>
          <p:cNvSpPr>
            <a:spLocks noGrp="1"/>
          </p:cNvSpPr>
          <p:nvPr>
            <p:ph type="title"/>
          </p:nvPr>
        </p:nvSpPr>
        <p:spPr>
          <a:xfrm>
            <a:off x="381000" y="265872"/>
            <a:ext cx="4866861"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21" name="Picture Placeholder 16"/>
          <p:cNvSpPr>
            <a:spLocks noGrp="1"/>
          </p:cNvSpPr>
          <p:nvPr>
            <p:ph type="pic" sz="quarter" idx="18"/>
          </p:nvPr>
        </p:nvSpPr>
        <p:spPr>
          <a:xfrm>
            <a:off x="5371264"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6E24EF9F-84E9-63AF-E2E6-C9F20CDDF17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23839277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Title - 3 Pics (vertical)">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56BFFC-FD6D-D4CC-D857-29E26DC42C8B}"/>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16" name="TextBox 15"/>
          <p:cNvSpPr txBox="1"/>
          <p:nvPr userDrawn="1"/>
        </p:nvSpPr>
        <p:spPr>
          <a:xfrm>
            <a:off x="266700" y="5217495"/>
            <a:ext cx="4337105" cy="357790"/>
          </a:xfrm>
          <a:prstGeom prst="rect">
            <a:avLst/>
          </a:prstGeom>
          <a:noFill/>
          <a:ln>
            <a:solidFill>
              <a:schemeClr val="accent3"/>
            </a:solidFill>
          </a:ln>
        </p:spPr>
        <p:txBody>
          <a:bodyPr wrap="square" lIns="91440" tIns="0">
            <a:spAutoFit/>
          </a:bodyPr>
          <a:lstStyle/>
          <a:p>
            <a:r>
              <a:rPr lang="en-US" altLang="en-US" sz="675" i="1" dirty="0">
                <a:solidFill>
                  <a:schemeClr val="tx2"/>
                </a:solidFill>
              </a:rPr>
              <a:t>“</a:t>
            </a:r>
            <a:r>
              <a:rPr lang="en-US" sz="675" i="1" dirty="0">
                <a:solidFill>
                  <a:schemeClr val="tx2"/>
                </a:solidFill>
              </a:rPr>
              <a:t>The views, opinions and findings contained in this report are those of the authors(s) and should not be construed as an official Department of the Army position, policy or decision, unless so designated by other official documentation.</a:t>
            </a:r>
            <a:r>
              <a:rPr lang="en-US" altLang="en-US" sz="675" i="1" dirty="0">
                <a:solidFill>
                  <a:schemeClr val="tx2"/>
                </a:solidFill>
              </a:rPr>
              <a:t>”</a:t>
            </a:r>
            <a:endParaRPr lang="en-US" sz="675" i="1" dirty="0">
              <a:solidFill>
                <a:schemeClr val="tx2"/>
              </a:solidFill>
            </a:endParaRPr>
          </a:p>
        </p:txBody>
      </p:sp>
      <p:sp>
        <p:nvSpPr>
          <p:cNvPr id="18" name="Picture Placeholder 16"/>
          <p:cNvSpPr>
            <a:spLocks noGrp="1" noChangeAspect="1"/>
          </p:cNvSpPr>
          <p:nvPr>
            <p:ph type="pic" sz="quarter" idx="13"/>
          </p:nvPr>
        </p:nvSpPr>
        <p:spPr>
          <a:xfrm>
            <a:off x="8500460" y="3880886"/>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19" name="Picture Placeholder 16"/>
          <p:cNvSpPr>
            <a:spLocks noGrp="1" noChangeAspect="1"/>
          </p:cNvSpPr>
          <p:nvPr>
            <p:ph type="pic" sz="quarter" idx="14"/>
          </p:nvPr>
        </p:nvSpPr>
        <p:spPr>
          <a:xfrm>
            <a:off x="8500460" y="1227138"/>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0" name="Picture Placeholder 16"/>
          <p:cNvSpPr>
            <a:spLocks noGrp="1" noChangeAspect="1"/>
          </p:cNvSpPr>
          <p:nvPr>
            <p:ph type="pic" sz="quarter" idx="15"/>
          </p:nvPr>
        </p:nvSpPr>
        <p:spPr>
          <a:xfrm>
            <a:off x="4726057" y="1227138"/>
            <a:ext cx="3689406" cy="5211649"/>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 name="Title 1"/>
          <p:cNvSpPr>
            <a:spLocks noGrp="1"/>
          </p:cNvSpPr>
          <p:nvPr>
            <p:ph type="title"/>
          </p:nvPr>
        </p:nvSpPr>
        <p:spPr>
          <a:xfrm>
            <a:off x="266700" y="246490"/>
            <a:ext cx="11658600" cy="858437"/>
          </a:xfrm>
          <a:noFill/>
          <a:ln w="12700">
            <a:solidFill>
              <a:schemeClr val="accent3"/>
            </a:solidFill>
          </a:ln>
        </p:spPr>
        <p:txBody>
          <a:bodyPr/>
          <a:lstStyle>
            <a:lvl1pPr>
              <a:defRPr>
                <a:ln>
                  <a:noFill/>
                </a:ln>
                <a:solidFill>
                  <a:schemeClr val="accent3"/>
                </a:solidFill>
              </a:defRPr>
            </a:lvl1pPr>
          </a:lstStyle>
          <a:p>
            <a:r>
              <a:rPr lang="en-US" dirty="0"/>
              <a:t>Click to edit Master title style</a:t>
            </a:r>
          </a:p>
        </p:txBody>
      </p:sp>
      <p:sp>
        <p:nvSpPr>
          <p:cNvPr id="4" name="Text Placeholder 3"/>
          <p:cNvSpPr>
            <a:spLocks noGrp="1"/>
          </p:cNvSpPr>
          <p:nvPr>
            <p:ph type="body" sz="quarter" idx="16"/>
          </p:nvPr>
        </p:nvSpPr>
        <p:spPr>
          <a:xfrm>
            <a:off x="266700" y="1227138"/>
            <a:ext cx="4337105" cy="395763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5" descr="A picture containing qr code&#10;&#10;Description automatically generated">
            <a:extLst>
              <a:ext uri="{FF2B5EF4-FFF2-40B4-BE49-F238E27FC236}">
                <a16:creationId xmlns:a16="http://schemas.microsoft.com/office/drawing/2014/main" id="{C912A723-62E0-165E-E69D-37E2F11B60E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35781678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picTx" preserve="1">
  <p:cSld name="1_Picture with Caption">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0F2E2B7-DF31-70A6-E4D2-4624E105957F}"/>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2" name="Title 1">
            <a:extLst>
              <a:ext uri="{FF2B5EF4-FFF2-40B4-BE49-F238E27FC236}">
                <a16:creationId xmlns:a16="http://schemas.microsoft.com/office/drawing/2014/main" id="{4141B23B-C834-C81E-D8E7-0BA48DA2587E}"/>
              </a:ext>
            </a:extLst>
          </p:cNvPr>
          <p:cNvSpPr>
            <a:spLocks noGrp="1"/>
          </p:cNvSpPr>
          <p:nvPr>
            <p:ph type="title"/>
          </p:nvPr>
        </p:nvSpPr>
        <p:spPr>
          <a:xfrm>
            <a:off x="839788" y="457200"/>
            <a:ext cx="3932237" cy="1600200"/>
          </a:xfrm>
          <a:ln>
            <a:solidFill>
              <a:schemeClr val="accent3"/>
            </a:solidFill>
          </a:ln>
        </p:spPr>
        <p:txBody>
          <a:bodyPr anchor="b"/>
          <a:lstStyle>
            <a:lvl1pPr>
              <a:defRPr sz="3200">
                <a:solidFill>
                  <a:schemeClr val="accent3"/>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2AAF989E-3D4E-5DEB-5949-C26E481EBBD7}"/>
              </a:ext>
            </a:extLst>
          </p:cNvPr>
          <p:cNvSpPr>
            <a:spLocks noGrp="1"/>
          </p:cNvSpPr>
          <p:nvPr>
            <p:ph type="pic" idx="1"/>
          </p:nvPr>
        </p:nvSpPr>
        <p:spPr>
          <a:xfrm>
            <a:off x="5183188" y="457200"/>
            <a:ext cx="6172200" cy="5038825"/>
          </a:xfrm>
          <a:solidFill>
            <a:schemeClr val="tx2"/>
          </a:solidFill>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43D5C51-ECC5-2E2F-3751-18DE050DFD6B}"/>
              </a:ext>
            </a:extLst>
          </p:cNvPr>
          <p:cNvSpPr>
            <a:spLocks noGrp="1"/>
          </p:cNvSpPr>
          <p:nvPr>
            <p:ph type="body" sz="half" idx="2"/>
          </p:nvPr>
        </p:nvSpPr>
        <p:spPr>
          <a:xfrm>
            <a:off x="839788" y="2194560"/>
            <a:ext cx="3932237" cy="3301465"/>
          </a:xfrm>
          <a:ln>
            <a:solidFill>
              <a:schemeClr val="accent3"/>
            </a:solidFill>
          </a:ln>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8" name="Picture 7" descr="A picture containing qr code&#10;&#10;Description automatically generated">
            <a:extLst>
              <a:ext uri="{FF2B5EF4-FFF2-40B4-BE49-F238E27FC236}">
                <a16:creationId xmlns:a16="http://schemas.microsoft.com/office/drawing/2014/main" id="{352CF3A3-D550-E6AC-ECAB-2839AC0D035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348030604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266700" y="1028700"/>
            <a:ext cx="11658600" cy="56007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379E246-DB27-040E-95D2-B26EAF143D30}"/>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CFD0F5C1-A6E1-A37D-C392-0E742FAC1C2F}"/>
              </a:ext>
            </a:extLst>
          </p:cNvPr>
          <p:cNvSpPr>
            <a:spLocks noGrp="1"/>
          </p:cNvSpPr>
          <p:nvPr>
            <p:ph type="ftr" sz="quarter" idx="12"/>
          </p:nvPr>
        </p:nvSpPr>
        <p:spPr/>
        <p:txBody>
          <a:bodyPr/>
          <a:lstStyle/>
          <a:p>
            <a:endParaRPr lang="en-US" dirty="0"/>
          </a:p>
        </p:txBody>
      </p:sp>
      <p:sp>
        <p:nvSpPr>
          <p:cNvPr id="2" name="Title 1">
            <a:extLst>
              <a:ext uri="{FF2B5EF4-FFF2-40B4-BE49-F238E27FC236}">
                <a16:creationId xmlns:a16="http://schemas.microsoft.com/office/drawing/2014/main" id="{B8F7E44F-C564-AFF5-D73D-599A8EB64DC8}"/>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95659145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and Content - 2 Columns">
    <p:spTree>
      <p:nvGrpSpPr>
        <p:cNvPr id="1" name=""/>
        <p:cNvGrpSpPr/>
        <p:nvPr/>
      </p:nvGrpSpPr>
      <p:grpSpPr>
        <a:xfrm>
          <a:off x="0" y="0"/>
          <a:ext cx="0" cy="0"/>
          <a:chOff x="0" y="0"/>
          <a:chExt cx="0" cy="0"/>
        </a:xfrm>
      </p:grpSpPr>
      <p:sp>
        <p:nvSpPr>
          <p:cNvPr id="8" name="Content Placeholder 3"/>
          <p:cNvSpPr>
            <a:spLocks noGrp="1"/>
          </p:cNvSpPr>
          <p:nvPr>
            <p:ph sz="quarter" idx="10"/>
          </p:nvPr>
        </p:nvSpPr>
        <p:spPr>
          <a:xfrm>
            <a:off x="266700" y="1028700"/>
            <a:ext cx="11658600" cy="5600700"/>
          </a:xfrm>
        </p:spPr>
        <p:txBody>
          <a:bodyPr numCol="2"/>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6C7A763-F7D0-2074-5F3F-2D1DA1226607}"/>
              </a:ext>
            </a:extLst>
          </p:cNvPr>
          <p:cNvSpPr>
            <a:spLocks noGrp="1"/>
          </p:cNvSpPr>
          <p:nvPr>
            <p:ph type="dt" sz="half" idx="11"/>
          </p:nvPr>
        </p:nvSpPr>
        <p:spPr/>
        <p:txBody>
          <a:bodyPr/>
          <a:lstStyle/>
          <a:p>
            <a:endParaRPr lang="en-US" dirty="0"/>
          </a:p>
        </p:txBody>
      </p:sp>
      <p:sp>
        <p:nvSpPr>
          <p:cNvPr id="6" name="Footer Placeholder 5">
            <a:extLst>
              <a:ext uri="{FF2B5EF4-FFF2-40B4-BE49-F238E27FC236}">
                <a16:creationId xmlns:a16="http://schemas.microsoft.com/office/drawing/2014/main" id="{BB5C1216-5C4C-C44D-DE08-88D5BFB6266F}"/>
              </a:ext>
            </a:extLst>
          </p:cNvPr>
          <p:cNvSpPr>
            <a:spLocks noGrp="1"/>
          </p:cNvSpPr>
          <p:nvPr>
            <p:ph type="ftr" sz="quarter" idx="12"/>
          </p:nvPr>
        </p:nvSpPr>
        <p:spPr/>
        <p:txBody>
          <a:bodyPr/>
          <a:lstStyle/>
          <a:p>
            <a:endParaRPr lang="en-US" dirty="0"/>
          </a:p>
        </p:txBody>
      </p:sp>
      <p:sp>
        <p:nvSpPr>
          <p:cNvPr id="3" name="Title 2">
            <a:extLst>
              <a:ext uri="{FF2B5EF4-FFF2-40B4-BE49-F238E27FC236}">
                <a16:creationId xmlns:a16="http://schemas.microsoft.com/office/drawing/2014/main" id="{AEDBE4B2-ED26-DF20-EB88-9102132A1C0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449469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and Content - 3 Columns">
    <p:spTree>
      <p:nvGrpSpPr>
        <p:cNvPr id="1" name=""/>
        <p:cNvGrpSpPr/>
        <p:nvPr/>
      </p:nvGrpSpPr>
      <p:grpSpPr>
        <a:xfrm>
          <a:off x="0" y="0"/>
          <a:ext cx="0" cy="0"/>
          <a:chOff x="0" y="0"/>
          <a:chExt cx="0" cy="0"/>
        </a:xfrm>
      </p:grpSpPr>
      <p:sp>
        <p:nvSpPr>
          <p:cNvPr id="9" name="Content Placeholder 3"/>
          <p:cNvSpPr>
            <a:spLocks noGrp="1"/>
          </p:cNvSpPr>
          <p:nvPr>
            <p:ph sz="quarter" idx="12"/>
          </p:nvPr>
        </p:nvSpPr>
        <p:spPr>
          <a:xfrm>
            <a:off x="266700" y="1028700"/>
            <a:ext cx="11658600" cy="5600700"/>
          </a:xfrm>
        </p:spPr>
        <p:txBody>
          <a:bodyPr numCol="3"/>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AFC9BA2-EC81-5287-D39F-725A5EC32471}"/>
              </a:ext>
            </a:extLst>
          </p:cNvPr>
          <p:cNvSpPr>
            <a:spLocks noGrp="1"/>
          </p:cNvSpPr>
          <p:nvPr>
            <p:ph type="dt" sz="half" idx="13"/>
          </p:nvPr>
        </p:nvSpPr>
        <p:spPr/>
        <p:txBody>
          <a:bodyPr/>
          <a:lstStyle/>
          <a:p>
            <a:endParaRPr lang="en-US" dirty="0"/>
          </a:p>
        </p:txBody>
      </p:sp>
      <p:sp>
        <p:nvSpPr>
          <p:cNvPr id="6" name="Footer Placeholder 5">
            <a:extLst>
              <a:ext uri="{FF2B5EF4-FFF2-40B4-BE49-F238E27FC236}">
                <a16:creationId xmlns:a16="http://schemas.microsoft.com/office/drawing/2014/main" id="{FE97BF52-3E27-86B6-23FC-B495D58A6360}"/>
              </a:ext>
            </a:extLst>
          </p:cNvPr>
          <p:cNvSpPr>
            <a:spLocks noGrp="1"/>
          </p:cNvSpPr>
          <p:nvPr>
            <p:ph type="ftr" sz="quarter" idx="14"/>
          </p:nvPr>
        </p:nvSpPr>
        <p:spPr/>
        <p:txBody>
          <a:bodyPr/>
          <a:lstStyle/>
          <a:p>
            <a:endParaRPr lang="en-US" dirty="0"/>
          </a:p>
        </p:txBody>
      </p:sp>
      <p:sp>
        <p:nvSpPr>
          <p:cNvPr id="2" name="Title 1">
            <a:extLst>
              <a:ext uri="{FF2B5EF4-FFF2-40B4-BE49-F238E27FC236}">
                <a16:creationId xmlns:a16="http://schemas.microsoft.com/office/drawing/2014/main" id="{74074E2E-ED81-F3EC-B678-0FDCBC64206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2317972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le and Picture with Caption">
    <p:spTree>
      <p:nvGrpSpPr>
        <p:cNvPr id="1" name=""/>
        <p:cNvGrpSpPr/>
        <p:nvPr/>
      </p:nvGrpSpPr>
      <p:grpSpPr>
        <a:xfrm>
          <a:off x="0" y="0"/>
          <a:ext cx="0" cy="0"/>
          <a:chOff x="0" y="0"/>
          <a:chExt cx="0" cy="0"/>
        </a:xfrm>
      </p:grpSpPr>
      <p:sp>
        <p:nvSpPr>
          <p:cNvPr id="21" name="Text Placeholder 2"/>
          <p:cNvSpPr>
            <a:spLocks noGrp="1"/>
          </p:cNvSpPr>
          <p:nvPr>
            <p:ph idx="1"/>
          </p:nvPr>
        </p:nvSpPr>
        <p:spPr bwMode="auto">
          <a:xfrm>
            <a:off x="266700" y="6191103"/>
            <a:ext cx="11658600" cy="438297"/>
          </a:xfrm>
          <a:prstGeom prst="rect">
            <a:avLst/>
          </a:prstGeom>
          <a:noFill/>
          <a:ln w="9525">
            <a:noFill/>
            <a:miter lim="800000"/>
            <a:headEnd/>
            <a:tailEnd/>
          </a:ln>
        </p:spPr>
        <p:txBody>
          <a:bodyPr lIns="91440" tIns="0" numCol="1"/>
          <a:lstStyle>
            <a:lvl1pPr marL="0" indent="0">
              <a:buNone/>
              <a:defRPr sz="900">
                <a:solidFill>
                  <a:schemeClr val="tx1">
                    <a:lumMod val="75000"/>
                    <a:lumOff val="25000"/>
                  </a:schemeClr>
                </a:solidFill>
              </a:defRPr>
            </a:lvl1pPr>
            <a:lvl2pPr>
              <a:defRPr sz="1350">
                <a:solidFill>
                  <a:srgbClr val="83847A"/>
                </a:solidFill>
              </a:defRPr>
            </a:lvl2pPr>
            <a:lvl3pPr>
              <a:defRPr sz="1125">
                <a:solidFill>
                  <a:srgbClr val="83847A"/>
                </a:solidFill>
              </a:defRPr>
            </a:lvl3pPr>
            <a:lvl4pPr>
              <a:defRPr sz="1125">
                <a:solidFill>
                  <a:srgbClr val="83847A"/>
                </a:solidFill>
              </a:defRPr>
            </a:lvl4pPr>
            <a:lvl5pPr>
              <a:defRPr sz="1125">
                <a:solidFill>
                  <a:srgbClr val="83847A"/>
                </a:solidFill>
              </a:defRPr>
            </a:lvl5pPr>
          </a:lstStyle>
          <a:p>
            <a:pPr lvl="0"/>
            <a:r>
              <a:rPr lang="en-US" noProof="0" dirty="0"/>
              <a:t>Click to edit Master text styles</a:t>
            </a:r>
          </a:p>
        </p:txBody>
      </p:sp>
      <p:sp>
        <p:nvSpPr>
          <p:cNvPr id="10" name="Content Placeholder 3"/>
          <p:cNvSpPr>
            <a:spLocks noGrp="1"/>
          </p:cNvSpPr>
          <p:nvPr>
            <p:ph sz="quarter" idx="12"/>
          </p:nvPr>
        </p:nvSpPr>
        <p:spPr>
          <a:xfrm>
            <a:off x="266700" y="1028700"/>
            <a:ext cx="11658600" cy="508634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67CF58A5-50A2-4609-9528-306C52949FE4}"/>
              </a:ext>
            </a:extLst>
          </p:cNvPr>
          <p:cNvSpPr>
            <a:spLocks noGrp="1"/>
          </p:cNvSpPr>
          <p:nvPr>
            <p:ph type="dt" sz="half" idx="13"/>
          </p:nvPr>
        </p:nvSpPr>
        <p:spPr>
          <a:xfrm>
            <a:off x="8842515" y="6653150"/>
            <a:ext cx="2761673" cy="137160"/>
          </a:xfrm>
          <a:prstGeom prst="rect">
            <a:avLst/>
          </a:prstGeom>
        </p:spPr>
        <p:txBody>
          <a:bodyPr/>
          <a:lstStyle/>
          <a:p>
            <a:endParaRPr lang="en-US" dirty="0"/>
          </a:p>
        </p:txBody>
      </p:sp>
      <p:sp>
        <p:nvSpPr>
          <p:cNvPr id="3" name="Footer Placeholder 2">
            <a:extLst>
              <a:ext uri="{FF2B5EF4-FFF2-40B4-BE49-F238E27FC236}">
                <a16:creationId xmlns:a16="http://schemas.microsoft.com/office/drawing/2014/main" id="{13141E4A-7726-4CDD-AEE9-576AC0A57297}"/>
              </a:ext>
            </a:extLst>
          </p:cNvPr>
          <p:cNvSpPr>
            <a:spLocks noGrp="1"/>
          </p:cNvSpPr>
          <p:nvPr>
            <p:ph type="ftr" sz="quarter" idx="14"/>
          </p:nvPr>
        </p:nvSpPr>
        <p:spPr>
          <a:xfrm>
            <a:off x="266700" y="6653150"/>
            <a:ext cx="2901373" cy="137160"/>
          </a:xfrm>
          <a:prstGeom prst="rect">
            <a:avLst/>
          </a:prstGeom>
        </p:spPr>
        <p:txBody>
          <a:bodyPr/>
          <a:lstStyle/>
          <a:p>
            <a:endParaRPr lang="en-US" dirty="0"/>
          </a:p>
        </p:txBody>
      </p:sp>
      <p:sp>
        <p:nvSpPr>
          <p:cNvPr id="5" name="Title 4">
            <a:extLst>
              <a:ext uri="{FF2B5EF4-FFF2-40B4-BE49-F238E27FC236}">
                <a16:creationId xmlns:a16="http://schemas.microsoft.com/office/drawing/2014/main" id="{AB808ED8-8426-A0C0-9763-B7D4C153D10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40544361"/>
      </p:ext>
    </p:extLst>
  </p:cSld>
  <p:clrMapOvr>
    <a:masterClrMapping/>
  </p:clrMapOvr>
  <p:extLst>
    <p:ext uri="{DCECCB84-F9BA-43D5-87BE-67443E8EF086}">
      <p15:sldGuideLst xmlns:p15="http://schemas.microsoft.com/office/powerpoint/2012/main"/>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le - 2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2"/>
          <p:cNvSpPr>
            <a:spLocks noGrp="1"/>
          </p:cNvSpPr>
          <p:nvPr>
            <p:ph sz="quarter" idx="19"/>
          </p:nvPr>
        </p:nvSpPr>
        <p:spPr>
          <a:xfrm>
            <a:off x="6203894"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BEC9A928-C3DF-2C22-44D2-6CEAF37A2452}"/>
              </a:ext>
            </a:extLst>
          </p:cNvPr>
          <p:cNvSpPr>
            <a:spLocks noGrp="1"/>
          </p:cNvSpPr>
          <p:nvPr>
            <p:ph type="dt" sz="half" idx="20"/>
          </p:nvPr>
        </p:nvSpPr>
        <p:spPr/>
        <p:txBody>
          <a:bodyPr/>
          <a:lstStyle/>
          <a:p>
            <a:endParaRPr lang="en-US" dirty="0"/>
          </a:p>
        </p:txBody>
      </p:sp>
      <p:sp>
        <p:nvSpPr>
          <p:cNvPr id="7" name="Footer Placeholder 6">
            <a:extLst>
              <a:ext uri="{FF2B5EF4-FFF2-40B4-BE49-F238E27FC236}">
                <a16:creationId xmlns:a16="http://schemas.microsoft.com/office/drawing/2014/main" id="{F7247472-A8F5-BC75-9086-8D91A7F6A294}"/>
              </a:ext>
            </a:extLst>
          </p:cNvPr>
          <p:cNvSpPr>
            <a:spLocks noGrp="1"/>
          </p:cNvSpPr>
          <p:nvPr>
            <p:ph type="ftr" sz="quarter" idx="21"/>
          </p:nvPr>
        </p:nvSpPr>
        <p:spPr/>
        <p:txBody>
          <a:bodyPr/>
          <a:lstStyle/>
          <a:p>
            <a:endParaRPr lang="en-US" dirty="0"/>
          </a:p>
        </p:txBody>
      </p:sp>
      <p:sp>
        <p:nvSpPr>
          <p:cNvPr id="4" name="Title 3">
            <a:extLst>
              <a:ext uri="{FF2B5EF4-FFF2-40B4-BE49-F238E27FC236}">
                <a16:creationId xmlns:a16="http://schemas.microsoft.com/office/drawing/2014/main" id="{62C6ABDE-E95A-0F3C-098E-3AB6CD8A719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40781991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itle - Sub-Head 2 Sections">
    <p:spTree>
      <p:nvGrpSpPr>
        <p:cNvPr id="1" name=""/>
        <p:cNvGrpSpPr/>
        <p:nvPr/>
      </p:nvGrpSpPr>
      <p:grpSpPr>
        <a:xfrm>
          <a:off x="0" y="0"/>
          <a:ext cx="0" cy="0"/>
          <a:chOff x="0" y="0"/>
          <a:chExt cx="0" cy="0"/>
        </a:xfrm>
      </p:grpSpPr>
      <p:sp>
        <p:nvSpPr>
          <p:cNvPr id="9" name="Text Placeholder 3"/>
          <p:cNvSpPr>
            <a:spLocks noGrp="1"/>
          </p:cNvSpPr>
          <p:nvPr>
            <p:ph type="body" sz="quarter" idx="13"/>
          </p:nvPr>
        </p:nvSpPr>
        <p:spPr>
          <a:xfrm>
            <a:off x="266700"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13" name="Content Placeholder 2"/>
          <p:cNvSpPr>
            <a:spLocks noGrp="1"/>
          </p:cNvSpPr>
          <p:nvPr>
            <p:ph sz="quarter" idx="16"/>
          </p:nvPr>
        </p:nvSpPr>
        <p:spPr>
          <a:xfrm>
            <a:off x="266700"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sz="quarter" idx="19"/>
          </p:nvPr>
        </p:nvSpPr>
        <p:spPr>
          <a:xfrm>
            <a:off x="6203894"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ext Placeholder 3"/>
          <p:cNvSpPr>
            <a:spLocks noGrp="1"/>
          </p:cNvSpPr>
          <p:nvPr>
            <p:ph type="body" sz="quarter" idx="20"/>
          </p:nvPr>
        </p:nvSpPr>
        <p:spPr>
          <a:xfrm>
            <a:off x="6205728"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5" name="Date Placeholder 4">
            <a:extLst>
              <a:ext uri="{FF2B5EF4-FFF2-40B4-BE49-F238E27FC236}">
                <a16:creationId xmlns:a16="http://schemas.microsoft.com/office/drawing/2014/main" id="{4FDAD6DC-C062-D2A7-C4D4-57F4C0FFAD4D}"/>
              </a:ext>
            </a:extLst>
          </p:cNvPr>
          <p:cNvSpPr>
            <a:spLocks noGrp="1"/>
          </p:cNvSpPr>
          <p:nvPr>
            <p:ph type="dt" sz="half" idx="21"/>
          </p:nvPr>
        </p:nvSpPr>
        <p:spPr/>
        <p:txBody>
          <a:bodyPr/>
          <a:lstStyle/>
          <a:p>
            <a:endParaRPr lang="en-US" dirty="0"/>
          </a:p>
        </p:txBody>
      </p:sp>
      <p:sp>
        <p:nvSpPr>
          <p:cNvPr id="6" name="Footer Placeholder 5">
            <a:extLst>
              <a:ext uri="{FF2B5EF4-FFF2-40B4-BE49-F238E27FC236}">
                <a16:creationId xmlns:a16="http://schemas.microsoft.com/office/drawing/2014/main" id="{7AA18071-1438-F3E3-FC9F-3F401EE7FED1}"/>
              </a:ext>
            </a:extLst>
          </p:cNvPr>
          <p:cNvSpPr>
            <a:spLocks noGrp="1"/>
          </p:cNvSpPr>
          <p:nvPr>
            <p:ph type="ftr" sz="quarter" idx="22"/>
          </p:nvPr>
        </p:nvSpPr>
        <p:spPr/>
        <p:txBody>
          <a:bodyPr/>
          <a:lstStyle/>
          <a:p>
            <a:endParaRPr lang="en-US" dirty="0"/>
          </a:p>
        </p:txBody>
      </p:sp>
      <p:sp>
        <p:nvSpPr>
          <p:cNvPr id="3" name="Title 2">
            <a:extLst>
              <a:ext uri="{FF2B5EF4-FFF2-40B4-BE49-F238E27FC236}">
                <a16:creationId xmlns:a16="http://schemas.microsoft.com/office/drawing/2014/main" id="{DFDE0C51-EABF-8EEF-D372-6195FADF3850}"/>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702472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 2 Odd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6"/>
          </p:nvPr>
        </p:nvSpPr>
        <p:spPr>
          <a:xfrm>
            <a:off x="4256410" y="1028700"/>
            <a:ext cx="7668889"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10D79471-1A0E-36EB-1B94-DDE0CE561EA3}"/>
              </a:ext>
            </a:extLst>
          </p:cNvPr>
          <p:cNvSpPr>
            <a:spLocks noGrp="1"/>
          </p:cNvSpPr>
          <p:nvPr>
            <p:ph type="dt" sz="half" idx="17"/>
          </p:nvPr>
        </p:nvSpPr>
        <p:spPr/>
        <p:txBody>
          <a:bodyPr/>
          <a:lstStyle/>
          <a:p>
            <a:endParaRPr lang="en-US" dirty="0"/>
          </a:p>
        </p:txBody>
      </p:sp>
      <p:sp>
        <p:nvSpPr>
          <p:cNvPr id="7" name="Footer Placeholder 6">
            <a:extLst>
              <a:ext uri="{FF2B5EF4-FFF2-40B4-BE49-F238E27FC236}">
                <a16:creationId xmlns:a16="http://schemas.microsoft.com/office/drawing/2014/main" id="{5876C5F4-629A-E5A4-73FB-E8465BDB57BF}"/>
              </a:ext>
            </a:extLst>
          </p:cNvPr>
          <p:cNvSpPr>
            <a:spLocks noGrp="1"/>
          </p:cNvSpPr>
          <p:nvPr>
            <p:ph type="ftr" sz="quarter" idx="18"/>
          </p:nvPr>
        </p:nvSpPr>
        <p:spPr/>
        <p:txBody>
          <a:bodyPr/>
          <a:lstStyle/>
          <a:p>
            <a:endParaRPr lang="en-US" dirty="0"/>
          </a:p>
        </p:txBody>
      </p:sp>
      <p:sp>
        <p:nvSpPr>
          <p:cNvPr id="4" name="Title 3">
            <a:extLst>
              <a:ext uri="{FF2B5EF4-FFF2-40B4-BE49-F238E27FC236}">
                <a16:creationId xmlns:a16="http://schemas.microsoft.com/office/drawing/2014/main" id="{1FA45842-A577-D012-E0A0-40AA7BE0D290}"/>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9888920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Title - 2 Odd Sections">
    <p:spTree>
      <p:nvGrpSpPr>
        <p:cNvPr id="1" name=""/>
        <p:cNvGrpSpPr/>
        <p:nvPr/>
      </p:nvGrpSpPr>
      <p:grpSpPr>
        <a:xfrm>
          <a:off x="0" y="0"/>
          <a:ext cx="0" cy="0"/>
          <a:chOff x="0" y="0"/>
          <a:chExt cx="0" cy="0"/>
        </a:xfrm>
      </p:grpSpPr>
      <p:sp>
        <p:nvSpPr>
          <p:cNvPr id="11" name="Content Placeholder 2"/>
          <p:cNvSpPr>
            <a:spLocks noGrp="1"/>
          </p:cNvSpPr>
          <p:nvPr>
            <p:ph sz="quarter" idx="15"/>
          </p:nvPr>
        </p:nvSpPr>
        <p:spPr>
          <a:xfrm>
            <a:off x="8145982"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p:cNvSpPr>
            <a:spLocks noGrp="1"/>
          </p:cNvSpPr>
          <p:nvPr>
            <p:ph sz="quarter" idx="16"/>
          </p:nvPr>
        </p:nvSpPr>
        <p:spPr>
          <a:xfrm>
            <a:off x="266700" y="1028700"/>
            <a:ext cx="766888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58768C3-8315-3411-54A8-2C8239251263}"/>
              </a:ext>
            </a:extLst>
          </p:cNvPr>
          <p:cNvSpPr>
            <a:spLocks noGrp="1"/>
          </p:cNvSpPr>
          <p:nvPr>
            <p:ph type="dt" sz="half" idx="17"/>
          </p:nvPr>
        </p:nvSpPr>
        <p:spPr/>
        <p:txBody>
          <a:bodyPr/>
          <a:lstStyle/>
          <a:p>
            <a:endParaRPr lang="en-US" dirty="0"/>
          </a:p>
        </p:txBody>
      </p:sp>
      <p:sp>
        <p:nvSpPr>
          <p:cNvPr id="6" name="Footer Placeholder 5">
            <a:extLst>
              <a:ext uri="{FF2B5EF4-FFF2-40B4-BE49-F238E27FC236}">
                <a16:creationId xmlns:a16="http://schemas.microsoft.com/office/drawing/2014/main" id="{28938FEB-D648-AE71-0FA1-805FFC832488}"/>
              </a:ext>
            </a:extLst>
          </p:cNvPr>
          <p:cNvSpPr>
            <a:spLocks noGrp="1"/>
          </p:cNvSpPr>
          <p:nvPr>
            <p:ph type="ftr" sz="quarter" idx="18"/>
          </p:nvPr>
        </p:nvSpPr>
        <p:spPr/>
        <p:txBody>
          <a:bodyPr/>
          <a:lstStyle/>
          <a:p>
            <a:endParaRPr lang="en-US" dirty="0"/>
          </a:p>
        </p:txBody>
      </p:sp>
      <p:sp>
        <p:nvSpPr>
          <p:cNvPr id="3" name="Title 2">
            <a:extLst>
              <a:ext uri="{FF2B5EF4-FFF2-40B4-BE49-F238E27FC236}">
                <a16:creationId xmlns:a16="http://schemas.microsoft.com/office/drawing/2014/main" id="{B93C48AD-9F55-0046-00A1-CC510D30C60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4427488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 - Quad-Chart">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p:cNvCxnSpPr/>
          <p:nvPr userDrawn="1"/>
        </p:nvCxnSpPr>
        <p:spPr>
          <a:xfrm>
            <a:off x="381000" y="377586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6" name="Content Placeholder 2"/>
          <p:cNvSpPr>
            <a:spLocks noGrp="1"/>
          </p:cNvSpPr>
          <p:nvPr>
            <p:ph sz="quarter" idx="22"/>
          </p:nvPr>
        </p:nvSpPr>
        <p:spPr>
          <a:xfrm>
            <a:off x="2667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2"/>
          <p:cNvSpPr>
            <a:spLocks noGrp="1"/>
          </p:cNvSpPr>
          <p:nvPr>
            <p:ph sz="quarter" idx="24"/>
          </p:nvPr>
        </p:nvSpPr>
        <p:spPr>
          <a:xfrm>
            <a:off x="61722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5AAE838-AA12-FA5F-5DA0-1ABB713993D9}"/>
              </a:ext>
            </a:extLst>
          </p:cNvPr>
          <p:cNvSpPr>
            <a:spLocks noGrp="1"/>
          </p:cNvSpPr>
          <p:nvPr>
            <p:ph type="dt" sz="half" idx="25"/>
          </p:nvPr>
        </p:nvSpPr>
        <p:spPr/>
        <p:txBody>
          <a:bodyPr/>
          <a:lstStyle/>
          <a:p>
            <a:endParaRPr lang="en-US" dirty="0"/>
          </a:p>
        </p:txBody>
      </p:sp>
      <p:sp>
        <p:nvSpPr>
          <p:cNvPr id="8" name="Footer Placeholder 7">
            <a:extLst>
              <a:ext uri="{FF2B5EF4-FFF2-40B4-BE49-F238E27FC236}">
                <a16:creationId xmlns:a16="http://schemas.microsoft.com/office/drawing/2014/main" id="{AE34FB74-F548-AD28-A10C-D5391FE1CF47}"/>
              </a:ext>
            </a:extLst>
          </p:cNvPr>
          <p:cNvSpPr>
            <a:spLocks noGrp="1"/>
          </p:cNvSpPr>
          <p:nvPr>
            <p:ph type="ftr" sz="quarter" idx="26"/>
          </p:nvPr>
        </p:nvSpPr>
        <p:spPr/>
        <p:txBody>
          <a:bodyPr/>
          <a:lstStyle/>
          <a:p>
            <a:endParaRPr lang="en-US" dirty="0"/>
          </a:p>
        </p:txBody>
      </p:sp>
      <p:sp>
        <p:nvSpPr>
          <p:cNvPr id="5" name="Title 4">
            <a:extLst>
              <a:ext uri="{FF2B5EF4-FFF2-40B4-BE49-F238E27FC236}">
                <a16:creationId xmlns:a16="http://schemas.microsoft.com/office/drawing/2014/main" id="{44FB5578-DA9B-BD0B-5613-AEFB9E68B6F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98025777"/>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le - Custom-Quad">
    <p:spTree>
      <p:nvGrpSpPr>
        <p:cNvPr id="1" name=""/>
        <p:cNvGrpSpPr/>
        <p:nvPr/>
      </p:nvGrpSpPr>
      <p:grpSpPr>
        <a:xfrm>
          <a:off x="0" y="0"/>
          <a:ext cx="0" cy="0"/>
          <a:chOff x="0" y="0"/>
          <a:chExt cx="0" cy="0"/>
        </a:xfrm>
      </p:grpSpPr>
      <p:cxnSp>
        <p:nvCxnSpPr>
          <p:cNvPr id="4" name="Straight Connector 3"/>
          <p:cNvCxnSpPr/>
          <p:nvPr userDrawn="1"/>
        </p:nvCxnSpPr>
        <p:spPr>
          <a:xfrm>
            <a:off x="381000" y="343081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8" name="Content Placeholder 4"/>
          <p:cNvSpPr>
            <a:spLocks noGrp="1"/>
          </p:cNvSpPr>
          <p:nvPr>
            <p:ph sz="quarter" idx="24"/>
          </p:nvPr>
        </p:nvSpPr>
        <p:spPr>
          <a:xfrm>
            <a:off x="61722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quarter" idx="22"/>
          </p:nvPr>
        </p:nvSpPr>
        <p:spPr>
          <a:xfrm>
            <a:off x="2667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ADB0298-AAE9-38A5-935C-537E8444E40C}"/>
              </a:ext>
            </a:extLst>
          </p:cNvPr>
          <p:cNvSpPr>
            <a:spLocks noGrp="1"/>
          </p:cNvSpPr>
          <p:nvPr>
            <p:ph type="dt" sz="half" idx="25"/>
          </p:nvPr>
        </p:nvSpPr>
        <p:spPr/>
        <p:txBody>
          <a:bodyPr/>
          <a:lstStyle/>
          <a:p>
            <a:endParaRPr lang="en-US" dirty="0"/>
          </a:p>
        </p:txBody>
      </p:sp>
      <p:sp>
        <p:nvSpPr>
          <p:cNvPr id="6" name="Footer Placeholder 5">
            <a:extLst>
              <a:ext uri="{FF2B5EF4-FFF2-40B4-BE49-F238E27FC236}">
                <a16:creationId xmlns:a16="http://schemas.microsoft.com/office/drawing/2014/main" id="{D52C905D-E7A5-5841-E24E-8E8D9EAF35CE}"/>
              </a:ext>
            </a:extLst>
          </p:cNvPr>
          <p:cNvSpPr>
            <a:spLocks noGrp="1"/>
          </p:cNvSpPr>
          <p:nvPr>
            <p:ph type="ftr" sz="quarter" idx="26"/>
          </p:nvPr>
        </p:nvSpPr>
        <p:spPr/>
        <p:txBody>
          <a:bodyPr/>
          <a:lstStyle/>
          <a:p>
            <a:endParaRPr lang="en-US" dirty="0"/>
          </a:p>
        </p:txBody>
      </p:sp>
      <p:sp>
        <p:nvSpPr>
          <p:cNvPr id="7" name="Title 6">
            <a:extLst>
              <a:ext uri="{FF2B5EF4-FFF2-40B4-BE49-F238E27FC236}">
                <a16:creationId xmlns:a16="http://schemas.microsoft.com/office/drawing/2014/main" id="{929DC40A-BB92-C526-3CD0-189C3429C4D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213898774"/>
      </p:ext>
    </p:extLst>
  </p:cSld>
  <p:clrMapOvr>
    <a:masterClrMapping/>
  </p:clrMapOvr>
  <p:extLst>
    <p:ext uri="{DCECCB84-F9BA-43D5-87BE-67443E8EF086}">
      <p15:sldGuideLst xmlns:p15="http://schemas.microsoft.com/office/powerpoint/2012/main">
        <p15:guide id="1" orient="horz" pos="2088">
          <p15:clr>
            <a:srgbClr val="FBAE40"/>
          </p15:clr>
        </p15:guide>
        <p15:guide id="2" orient="horz" pos="2232">
          <p15:clr>
            <a:srgbClr val="FBAE40"/>
          </p15:clr>
        </p15:guide>
        <p15:guide id="3" pos="3888">
          <p15:clr>
            <a:srgbClr val="FBAE40"/>
          </p15:clr>
        </p15:guide>
        <p15:guide id="4" pos="3792">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tle - Tri-Chart Bottom">
    <p:spTree>
      <p:nvGrpSpPr>
        <p:cNvPr id="1" name=""/>
        <p:cNvGrpSpPr/>
        <p:nvPr/>
      </p:nvGrpSpPr>
      <p:grpSpPr>
        <a:xfrm>
          <a:off x="0" y="0"/>
          <a:ext cx="0" cy="0"/>
          <a:chOff x="0" y="0"/>
          <a:chExt cx="0" cy="0"/>
        </a:xfrm>
      </p:grpSpPr>
      <p:sp>
        <p:nvSpPr>
          <p:cNvPr id="16" name="Content Placeholder 3"/>
          <p:cNvSpPr>
            <a:spLocks noGrp="1"/>
          </p:cNvSpPr>
          <p:nvPr>
            <p:ph sz="quarter" idx="22"/>
          </p:nvPr>
        </p:nvSpPr>
        <p:spPr>
          <a:xfrm>
            <a:off x="266700" y="3855720"/>
            <a:ext cx="116586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246758A-EC6C-2E6D-7C25-EBF35B1A110D}"/>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656A35E6-84D0-522D-F6FA-96313C01D057}"/>
              </a:ext>
            </a:extLst>
          </p:cNvPr>
          <p:cNvSpPr>
            <a:spLocks noGrp="1"/>
          </p:cNvSpPr>
          <p:nvPr>
            <p:ph type="ftr" sz="quarter" idx="25"/>
          </p:nvPr>
        </p:nvSpPr>
        <p:spPr/>
        <p:txBody>
          <a:bodyPr/>
          <a:lstStyle/>
          <a:p>
            <a:endParaRPr lang="en-US" dirty="0"/>
          </a:p>
        </p:txBody>
      </p:sp>
      <p:sp>
        <p:nvSpPr>
          <p:cNvPr id="6" name="Title 5">
            <a:extLst>
              <a:ext uri="{FF2B5EF4-FFF2-40B4-BE49-F238E27FC236}">
                <a16:creationId xmlns:a16="http://schemas.microsoft.com/office/drawing/2014/main" id="{481C1557-2F36-FF70-9AEB-DF21DD5067B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01852820"/>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le - Tri-Chart Top">
    <p:spTree>
      <p:nvGrpSpPr>
        <p:cNvPr id="1" name=""/>
        <p:cNvGrpSpPr/>
        <p:nvPr/>
      </p:nvGrpSpPr>
      <p:grpSpPr>
        <a:xfrm>
          <a:off x="0" y="0"/>
          <a:ext cx="0" cy="0"/>
          <a:chOff x="0" y="0"/>
          <a:chExt cx="0" cy="0"/>
        </a:xfrm>
      </p:grpSpPr>
      <p:sp>
        <p:nvSpPr>
          <p:cNvPr id="17" name="Content Placeholder 3"/>
          <p:cNvSpPr>
            <a:spLocks noGrp="1"/>
          </p:cNvSpPr>
          <p:nvPr>
            <p:ph sz="quarter" idx="23"/>
          </p:nvPr>
        </p:nvSpPr>
        <p:spPr>
          <a:xfrm>
            <a:off x="61722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sz="quarter" idx="15"/>
          </p:nvPr>
        </p:nvSpPr>
        <p:spPr>
          <a:xfrm>
            <a:off x="2667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1"/>
          <p:cNvSpPr>
            <a:spLocks noGrp="1"/>
          </p:cNvSpPr>
          <p:nvPr>
            <p:ph sz="quarter" idx="22"/>
          </p:nvPr>
        </p:nvSpPr>
        <p:spPr>
          <a:xfrm>
            <a:off x="266700" y="1024178"/>
            <a:ext cx="116586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E138066-C767-E96E-E21F-B1E4478B0958}"/>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E18328B5-C225-08E6-86C5-18BB6982BC1B}"/>
              </a:ext>
            </a:extLst>
          </p:cNvPr>
          <p:cNvSpPr>
            <a:spLocks noGrp="1"/>
          </p:cNvSpPr>
          <p:nvPr>
            <p:ph type="ftr" sz="quarter" idx="25"/>
          </p:nvPr>
        </p:nvSpPr>
        <p:spPr/>
        <p:txBody>
          <a:bodyPr/>
          <a:lstStyle/>
          <a:p>
            <a:endParaRPr lang="en-US" dirty="0"/>
          </a:p>
        </p:txBody>
      </p:sp>
      <p:sp>
        <p:nvSpPr>
          <p:cNvPr id="6" name="Title 5">
            <a:extLst>
              <a:ext uri="{FF2B5EF4-FFF2-40B4-BE49-F238E27FC236}">
                <a16:creationId xmlns:a16="http://schemas.microsoft.com/office/drawing/2014/main" id="{F2E409FF-5585-8E4A-14AA-59DBC4EAF93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6880084"/>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le - No Content">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7835296-7DAA-2D03-3C74-8EDBE0C7DFA4}"/>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AEFD207A-CF9B-5273-AAA1-5371D3714C11}"/>
              </a:ext>
            </a:extLst>
          </p:cNvPr>
          <p:cNvSpPr>
            <a:spLocks noGrp="1"/>
          </p:cNvSpPr>
          <p:nvPr>
            <p:ph type="ftr" sz="quarter" idx="11"/>
          </p:nvPr>
        </p:nvSpPr>
        <p:spPr/>
        <p:txBody>
          <a:bodyPr/>
          <a:lstStyle/>
          <a:p>
            <a:endParaRPr lang="en-US" dirty="0"/>
          </a:p>
        </p:txBody>
      </p:sp>
      <p:sp>
        <p:nvSpPr>
          <p:cNvPr id="3" name="Title 2">
            <a:extLst>
              <a:ext uri="{FF2B5EF4-FFF2-40B4-BE49-F238E27FC236}">
                <a16:creationId xmlns:a16="http://schemas.microsoft.com/office/drawing/2014/main" id="{B02F4169-3E26-AB53-54FC-47BE477B905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6277569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Blank with graphic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F40FE8E-720F-2CF0-A515-A1F0A76E6C2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C5645D9-CB9C-72DC-4655-0357D988FE7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11051466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Blank w/ background no graphics">
    <p:spTree>
      <p:nvGrpSpPr>
        <p:cNvPr id="1" name=""/>
        <p:cNvGrpSpPr/>
        <p:nvPr/>
      </p:nvGrpSpPr>
      <p:grpSpPr>
        <a:xfrm>
          <a:off x="0" y="0"/>
          <a:ext cx="0" cy="0"/>
          <a:chOff x="0" y="0"/>
          <a:chExt cx="0" cy="0"/>
        </a:xfrm>
      </p:grpSpPr>
      <p:sp>
        <p:nvSpPr>
          <p:cNvPr id="8" name="Content Placeholder 7"/>
          <p:cNvSpPr>
            <a:spLocks noGrp="1"/>
          </p:cNvSpPr>
          <p:nvPr>
            <p:ph sz="quarter" idx="12"/>
          </p:nvPr>
        </p:nvSpPr>
        <p:spPr>
          <a:xfrm>
            <a:off x="76200" y="66675"/>
            <a:ext cx="12020549" cy="6723635"/>
          </a:xfrm>
          <a:prstGeom prst="roundRect">
            <a:avLst>
              <a:gd name="adj" fmla="val 2256"/>
            </a:avLst>
          </a:prstGeom>
          <a:noFill/>
          <a:ln w="3175">
            <a:noFill/>
          </a:ln>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973CC44D-C4E5-B148-8424-D309BAD434F9}"/>
              </a:ext>
            </a:extLst>
          </p:cNvPr>
          <p:cNvSpPr>
            <a:spLocks noGrp="1"/>
          </p:cNvSpPr>
          <p:nvPr>
            <p:ph type="dt" sz="half" idx="13"/>
          </p:nvPr>
        </p:nvSpPr>
        <p:spPr/>
        <p:txBody>
          <a:bodyPr/>
          <a:lstStyle/>
          <a:p>
            <a:endParaRPr lang="en-US" dirty="0"/>
          </a:p>
        </p:txBody>
      </p:sp>
      <p:sp>
        <p:nvSpPr>
          <p:cNvPr id="4" name="Footer Placeholder 3">
            <a:extLst>
              <a:ext uri="{FF2B5EF4-FFF2-40B4-BE49-F238E27FC236}">
                <a16:creationId xmlns:a16="http://schemas.microsoft.com/office/drawing/2014/main" id="{B5E87FB6-092D-2261-C61B-A13F398BD061}"/>
              </a:ext>
            </a:extLst>
          </p:cNvPr>
          <p:cNvSpPr>
            <a:spLocks noGrp="1"/>
          </p:cNvSpPr>
          <p:nvPr>
            <p:ph type="ftr" sz="quarter" idx="14"/>
          </p:nvPr>
        </p:nvSpPr>
        <p:spPr/>
        <p:txBody>
          <a:bodyPr/>
          <a:lstStyle/>
          <a:p>
            <a:endParaRPr lang="en-US" dirty="0"/>
          </a:p>
        </p:txBody>
      </p:sp>
      <p:sp>
        <p:nvSpPr>
          <p:cNvPr id="5" name="Title 4">
            <a:extLst>
              <a:ext uri="{FF2B5EF4-FFF2-40B4-BE49-F238E27FC236}">
                <a16:creationId xmlns:a16="http://schemas.microsoft.com/office/drawing/2014/main" id="{DACA2C3D-12FE-63E8-E6E7-2094824214F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9146526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p:cSld name="White Blank">
    <p:bg>
      <p:bgPr>
        <a:solidFill>
          <a:schemeClr val="tx2"/>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FBBAD3CE-397E-AB37-EDAD-8632BE0AA2D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BE1E501C-5AFD-BA9E-01BC-6D3F0A876CDA}"/>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7" name="Footer Placeholder 6">
            <a:extLst>
              <a:ext uri="{FF2B5EF4-FFF2-40B4-BE49-F238E27FC236}">
                <a16:creationId xmlns:a16="http://schemas.microsoft.com/office/drawing/2014/main" id="{BD51F885-1610-859A-C99A-21311C9FAB15}"/>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3290452761"/>
      </p:ext>
    </p:extLst>
  </p:cSld>
  <p:clrMapOvr>
    <a:masterClrMapping/>
  </p:clrMapOvr>
  <p:hf hdr="0" dt="0"/>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p:cSld name="1_White Blank">
    <p:bg>
      <p:bgPr>
        <a:solidFill>
          <a:schemeClr val="bg1">
            <a:lumMod val="40000"/>
            <a:lumOff val="60000"/>
          </a:schemeClr>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5559FF84-4EB7-248C-A9A3-21393A68E553}"/>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92A3D6AC-9998-6147-A3AF-01786A8BC7B5}"/>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5" name="Footer Placeholder 4">
            <a:extLst>
              <a:ext uri="{FF2B5EF4-FFF2-40B4-BE49-F238E27FC236}">
                <a16:creationId xmlns:a16="http://schemas.microsoft.com/office/drawing/2014/main" id="{9E61DC4E-D996-A484-FCFC-B8F377D377A1}"/>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347190998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Black Blank">
    <p:bg>
      <p:bgPr>
        <a:solidFill>
          <a:schemeClr val="tx1"/>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6B1EDEA3-517F-FC35-5A19-094E3BE709A0}"/>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2"/>
                </a:solidFill>
              </a:rPr>
              <a:pPr algn="r">
                <a:spcBef>
                  <a:spcPct val="50000"/>
                </a:spcBef>
                <a:defRPr/>
              </a:pPr>
              <a:t>‹#›</a:t>
            </a:fld>
            <a:endParaRPr lang="en-US" sz="1100" b="0" baseline="0" dirty="0">
              <a:solidFill>
                <a:schemeClr val="tx2"/>
              </a:solidFill>
            </a:endParaRPr>
          </a:p>
        </p:txBody>
      </p:sp>
      <p:sp>
        <p:nvSpPr>
          <p:cNvPr id="4" name="Date Placeholder 3">
            <a:extLst>
              <a:ext uri="{FF2B5EF4-FFF2-40B4-BE49-F238E27FC236}">
                <a16:creationId xmlns:a16="http://schemas.microsoft.com/office/drawing/2014/main" id="{B429D516-C317-CDC1-DADB-0B020CDC0237}"/>
              </a:ext>
            </a:extLst>
          </p:cNvPr>
          <p:cNvSpPr>
            <a:spLocks noGrp="1"/>
          </p:cNvSpPr>
          <p:nvPr>
            <p:ph type="dt" sz="half" idx="10"/>
          </p:nvPr>
        </p:nvSpPr>
        <p:spPr/>
        <p:txBody>
          <a:bodyPr/>
          <a:lstStyle>
            <a:lvl1pPr>
              <a:defRPr>
                <a:solidFill>
                  <a:schemeClr val="tx2"/>
                </a:solidFill>
              </a:defRPr>
            </a:lvl1pPr>
          </a:lstStyle>
          <a:p>
            <a:endParaRPr lang="en-US" dirty="0"/>
          </a:p>
        </p:txBody>
      </p:sp>
      <p:sp>
        <p:nvSpPr>
          <p:cNvPr id="5" name="Footer Placeholder 4">
            <a:extLst>
              <a:ext uri="{FF2B5EF4-FFF2-40B4-BE49-F238E27FC236}">
                <a16:creationId xmlns:a16="http://schemas.microsoft.com/office/drawing/2014/main" id="{CCEEA777-D26F-FC0E-BCB6-7D77B101103A}"/>
              </a:ext>
            </a:extLst>
          </p:cNvPr>
          <p:cNvSpPr>
            <a:spLocks noGrp="1"/>
          </p:cNvSpPr>
          <p:nvPr>
            <p:ph type="ftr" sz="quarter" idx="11"/>
          </p:nvPr>
        </p:nvSpPr>
        <p:spPr/>
        <p:txBody>
          <a:bodyPr/>
          <a:lstStyle>
            <a:lvl1pPr>
              <a:defRPr>
                <a:solidFill>
                  <a:schemeClr val="tx2"/>
                </a:solidFill>
              </a:defRPr>
            </a:lvl1pPr>
          </a:lstStyle>
          <a:p>
            <a:endParaRPr lang="en-US" dirty="0"/>
          </a:p>
        </p:txBody>
      </p:sp>
    </p:spTree>
    <p:extLst>
      <p:ext uri="{BB962C8B-B14F-4D97-AF65-F5344CB8AC3E}">
        <p14:creationId xmlns:p14="http://schemas.microsoft.com/office/powerpoint/2010/main" val="7981640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Background no graphics">
    <p:bg>
      <p:bgPr>
        <a:gradFill flip="none" rotWithShape="1">
          <a:gsLst>
            <a:gs pos="80000">
              <a:schemeClr val="tx2"/>
            </a:gs>
            <a:gs pos="90000">
              <a:schemeClr val="tx2">
                <a:alpha val="45000"/>
              </a:schemeClr>
            </a:gs>
            <a:gs pos="95000">
              <a:schemeClr val="bg2">
                <a:lumMod val="9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0BFA849C-531C-7595-39B1-5EC87690F476}"/>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solidFill>
              </a:rPr>
              <a:pPr algn="r">
                <a:spcBef>
                  <a:spcPct val="50000"/>
                </a:spcBef>
                <a:defRPr/>
              </a:pPr>
              <a:t>‹#›</a:t>
            </a:fld>
            <a:endParaRPr lang="en-US" sz="1100" b="0" baseline="0" dirty="0">
              <a:solidFill>
                <a:schemeClr val="tx1"/>
              </a:solidFill>
            </a:endParaRPr>
          </a:p>
        </p:txBody>
      </p:sp>
      <p:sp>
        <p:nvSpPr>
          <p:cNvPr id="4" name="Date Placeholder 3">
            <a:extLst>
              <a:ext uri="{FF2B5EF4-FFF2-40B4-BE49-F238E27FC236}">
                <a16:creationId xmlns:a16="http://schemas.microsoft.com/office/drawing/2014/main" id="{85935D2E-75B7-4B2F-83E6-4B2460140D3F}"/>
              </a:ext>
            </a:extLst>
          </p:cNvPr>
          <p:cNvSpPr>
            <a:spLocks noGrp="1"/>
          </p:cNvSpPr>
          <p:nvPr>
            <p:ph type="dt" sz="half" idx="10"/>
          </p:nvPr>
        </p:nvSpPr>
        <p:spPr/>
        <p:txBody>
          <a:bodyPr/>
          <a:lstStyle>
            <a:lvl1pPr>
              <a:defRPr>
                <a:solidFill>
                  <a:schemeClr val="bg2">
                    <a:lumMod val="50000"/>
                  </a:schemeClr>
                </a:solidFill>
              </a:defRPr>
            </a:lvl1pPr>
          </a:lstStyle>
          <a:p>
            <a:endParaRPr lang="en-US" dirty="0"/>
          </a:p>
        </p:txBody>
      </p:sp>
      <p:sp>
        <p:nvSpPr>
          <p:cNvPr id="5" name="Footer Placeholder 4">
            <a:extLst>
              <a:ext uri="{FF2B5EF4-FFF2-40B4-BE49-F238E27FC236}">
                <a16:creationId xmlns:a16="http://schemas.microsoft.com/office/drawing/2014/main" id="{C5AC37A7-6517-1C05-89FB-ACDA8ECF89DF}"/>
              </a:ext>
            </a:extLst>
          </p:cNvPr>
          <p:cNvSpPr>
            <a:spLocks noGrp="1"/>
          </p:cNvSpPr>
          <p:nvPr>
            <p:ph type="ftr" sz="quarter" idx="11"/>
          </p:nvPr>
        </p:nvSpPr>
        <p:spPr/>
        <p:txBody>
          <a:bodyPr/>
          <a:lstStyle>
            <a:lvl1pPr>
              <a:defRPr>
                <a:solidFill>
                  <a:schemeClr val="bg2">
                    <a:lumMod val="50000"/>
                  </a:schemeClr>
                </a:solidFill>
              </a:defRPr>
            </a:lvl1pPr>
          </a:lstStyle>
          <a:p>
            <a:endParaRPr lang="en-US" dirty="0"/>
          </a:p>
        </p:txBody>
      </p:sp>
    </p:spTree>
    <p:extLst>
      <p:ext uri="{BB962C8B-B14F-4D97-AF65-F5344CB8AC3E}">
        <p14:creationId xmlns:p14="http://schemas.microsoft.com/office/powerpoint/2010/main" val="420945057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7843223-5086-843F-D346-CCDD12959DF3}"/>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b"/>
          <a:lstStyle>
            <a:lvl1pPr>
              <a:defRPr sz="3200" b="0" baseline="0">
                <a:solidFill>
                  <a:schemeClr val="accent3"/>
                </a:solidFill>
              </a:defRPr>
            </a:lvl1pPr>
          </a:lstStyle>
          <a:p>
            <a:pPr lvl="0"/>
            <a:r>
              <a:rPr lang="en-US" dirty="0"/>
              <a:t>Click to edit Master title style</a:t>
            </a:r>
          </a:p>
        </p:txBody>
      </p:sp>
      <p:sp>
        <p:nvSpPr>
          <p:cNvPr id="6" name="Text Placeholder 5"/>
          <p:cNvSpPr>
            <a:spLocks noGrp="1"/>
          </p:cNvSpPr>
          <p:nvPr>
            <p:ph type="body" sz="quarter" idx="12"/>
          </p:nvPr>
        </p:nvSpPr>
        <p:spPr>
          <a:xfrm>
            <a:off x="266700" y="3687764"/>
            <a:ext cx="8496300" cy="854075"/>
          </a:xfrm>
          <a:ln>
            <a:solidFill>
              <a:schemeClr val="accent3"/>
            </a:solidFill>
          </a:ln>
        </p:spPr>
        <p:txBody>
          <a:bodyPr anchor="ctr"/>
          <a:lstStyle>
            <a:lvl1pPr marL="0" indent="0">
              <a:defRPr>
                <a:solidFill>
                  <a:schemeClr val="tx2"/>
                </a:solidFill>
              </a:defRPr>
            </a:lvl1pPr>
          </a:lstStyle>
          <a:p>
            <a:pPr lvl="0"/>
            <a:r>
              <a:rPr lang="en-US" dirty="0"/>
              <a:t>Click to edit Master text styles</a:t>
            </a:r>
          </a:p>
        </p:txBody>
      </p:sp>
      <p:sp>
        <p:nvSpPr>
          <p:cNvPr id="2" name="Date Placeholder 1">
            <a:extLst>
              <a:ext uri="{FF2B5EF4-FFF2-40B4-BE49-F238E27FC236}">
                <a16:creationId xmlns:a16="http://schemas.microsoft.com/office/drawing/2014/main" id="{98D00C84-D329-4DD4-96D7-92CD4C330181}"/>
              </a:ext>
            </a:extLst>
          </p:cNvPr>
          <p:cNvSpPr>
            <a:spLocks noGrp="1"/>
          </p:cNvSpPr>
          <p:nvPr>
            <p:ph type="dt" sz="half" idx="13"/>
          </p:nvPr>
        </p:nvSpPr>
        <p:spPr>
          <a:xfrm>
            <a:off x="8763000" y="3697289"/>
            <a:ext cx="3161228" cy="844550"/>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71C01142-E0C8-B2A1-CF08-DDC0741713E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11" name="Picture 10" descr="A picture containing qr code&#10;&#10;Description automatically generated">
            <a:extLst>
              <a:ext uri="{FF2B5EF4-FFF2-40B4-BE49-F238E27FC236}">
                <a16:creationId xmlns:a16="http://schemas.microsoft.com/office/drawing/2014/main" id="{C7BD8055-FF8F-646E-4F9E-84B4A33A92B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13883221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Section header - no Sub-Hea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9860E5-FB16-921B-9978-59B24F56F9F5}"/>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ctr"/>
          <a:lstStyle>
            <a:lvl1pPr>
              <a:defRPr sz="3200" baseline="0">
                <a:solidFill>
                  <a:schemeClr val="accent3"/>
                </a:solidFill>
              </a:defRPr>
            </a:lvl1pPr>
          </a:lstStyle>
          <a:p>
            <a:pPr lvl="0"/>
            <a:r>
              <a:rPr lang="en-US" dirty="0"/>
              <a:t>Click to edit Master title style</a:t>
            </a:r>
          </a:p>
        </p:txBody>
      </p:sp>
      <p:sp>
        <p:nvSpPr>
          <p:cNvPr id="3" name="Text Box 14">
            <a:extLst>
              <a:ext uri="{FF2B5EF4-FFF2-40B4-BE49-F238E27FC236}">
                <a16:creationId xmlns:a16="http://schemas.microsoft.com/office/drawing/2014/main" id="{B8FD0A53-E9E1-93CC-5F3F-ED183C4566E7}"/>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1100FC8E-3C81-583C-9A23-08A75A2C4FE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7" name="Date Placeholder 1">
            <a:extLst>
              <a:ext uri="{FF2B5EF4-FFF2-40B4-BE49-F238E27FC236}">
                <a16:creationId xmlns:a16="http://schemas.microsoft.com/office/drawing/2014/main" id="{22B933D6-5752-A997-866D-7335507E65DB}"/>
              </a:ext>
            </a:extLst>
          </p:cNvPr>
          <p:cNvSpPr>
            <a:spLocks noGrp="1"/>
          </p:cNvSpPr>
          <p:nvPr>
            <p:ph type="dt" sz="half" idx="13"/>
          </p:nvPr>
        </p:nvSpPr>
        <p:spPr>
          <a:xfrm>
            <a:off x="9163627" y="3709924"/>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Tree>
    <p:extLst>
      <p:ext uri="{BB962C8B-B14F-4D97-AF65-F5344CB8AC3E}">
        <p14:creationId xmlns:p14="http://schemas.microsoft.com/office/powerpoint/2010/main" val="157199595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Section - Content Only">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DB948E-B4CD-A49A-882A-F350D2A911BE}"/>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4" name="Content Placeholder 3"/>
          <p:cNvSpPr>
            <a:spLocks noGrp="1"/>
          </p:cNvSpPr>
          <p:nvPr>
            <p:ph sz="quarter" idx="12"/>
          </p:nvPr>
        </p:nvSpPr>
        <p:spPr>
          <a:xfrm>
            <a:off x="266700" y="2157413"/>
            <a:ext cx="11658600" cy="1798637"/>
          </a:xfrm>
          <a:ln>
            <a:solidFill>
              <a:schemeClr val="accent3"/>
            </a:solidFill>
          </a:ln>
        </p:spPr>
        <p:txBody>
          <a:bodyPr anchor="ct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930F58C1-4114-4FD3-B651-E3BC6C7CBC47}"/>
              </a:ext>
            </a:extLst>
          </p:cNvPr>
          <p:cNvSpPr>
            <a:spLocks noGrp="1"/>
          </p:cNvSpPr>
          <p:nvPr>
            <p:ph type="dt" sz="half" idx="13"/>
          </p:nvPr>
        </p:nvSpPr>
        <p:spPr>
          <a:xfrm>
            <a:off x="9163627" y="4043299"/>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4B9A921A-5A1E-39D1-94FE-6E1E04C028AC}"/>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30F6006C-DEAA-A93E-62A5-A2759A856E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915168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Title - 2 Pics">
    <p:bg>
      <p:bgPr>
        <a:solidFill>
          <a:schemeClr val="tx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2CA99E-4AAA-5371-9462-7AD3D7D937C7}"/>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1232" y="0"/>
            <a:ext cx="12188389" cy="6858000"/>
          </a:xfrm>
          <a:prstGeom prst="rect">
            <a:avLst/>
          </a:prstGeom>
        </p:spPr>
      </p:pic>
      <p:sp>
        <p:nvSpPr>
          <p:cNvPr id="14" name="Title 5"/>
          <p:cNvSpPr>
            <a:spLocks noGrp="1"/>
          </p:cNvSpPr>
          <p:nvPr>
            <p:ph type="title"/>
          </p:nvPr>
        </p:nvSpPr>
        <p:spPr>
          <a:xfrm>
            <a:off x="266700" y="265872"/>
            <a:ext cx="5829300" cy="1671543"/>
          </a:xfrm>
          <a:noFill/>
          <a:ln w="1905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220046" y="265872"/>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6" name="Picture Placeholder 16"/>
          <p:cNvSpPr>
            <a:spLocks noGrp="1" noChangeAspect="1"/>
          </p:cNvSpPr>
          <p:nvPr>
            <p:ph type="pic" sz="quarter" idx="14"/>
          </p:nvPr>
        </p:nvSpPr>
        <p:spPr>
          <a:xfrm>
            <a:off x="6220046" y="3528391"/>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7" name="Text Placeholder 6"/>
          <p:cNvSpPr>
            <a:spLocks noGrp="1"/>
          </p:cNvSpPr>
          <p:nvPr>
            <p:ph type="body" sz="quarter" idx="15"/>
          </p:nvPr>
        </p:nvSpPr>
        <p:spPr>
          <a:xfrm>
            <a:off x="266700" y="2059389"/>
            <a:ext cx="5816600" cy="33079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A picture containing qr code&#10;&#10;Description automatically generated">
            <a:extLst>
              <a:ext uri="{FF2B5EF4-FFF2-40B4-BE49-F238E27FC236}">
                <a16:creationId xmlns:a16="http://schemas.microsoft.com/office/drawing/2014/main" id="{CC1A89D0-0707-593E-6331-0996B0CFBFA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297445919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Title - 3 Pics (horizontal)">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8A2208-647F-606B-8F64-F37557D56788}"/>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5"/>
          <p:cNvSpPr>
            <a:spLocks noGrp="1"/>
          </p:cNvSpPr>
          <p:nvPr>
            <p:ph type="title"/>
          </p:nvPr>
        </p:nvSpPr>
        <p:spPr>
          <a:xfrm>
            <a:off x="266700" y="260931"/>
            <a:ext cx="5821279"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346659" y="260931"/>
            <a:ext cx="5578641"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9" name="Picture Placeholder 16"/>
          <p:cNvSpPr>
            <a:spLocks noGrp="1"/>
          </p:cNvSpPr>
          <p:nvPr>
            <p:ph type="pic" sz="quarter" idx="15"/>
          </p:nvPr>
        </p:nvSpPr>
        <p:spPr>
          <a:xfrm>
            <a:off x="8610600"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3" name="Content Placeholder 2"/>
          <p:cNvSpPr>
            <a:spLocks noGrp="1"/>
          </p:cNvSpPr>
          <p:nvPr>
            <p:ph sz="quarter" idx="17"/>
          </p:nvPr>
        </p:nvSpPr>
        <p:spPr>
          <a:xfrm>
            <a:off x="266700" y="2058988"/>
            <a:ext cx="5808663" cy="33083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16"/>
          <p:cNvSpPr>
            <a:spLocks noGrp="1"/>
          </p:cNvSpPr>
          <p:nvPr>
            <p:ph type="pic" sz="quarter" idx="16"/>
          </p:nvPr>
        </p:nvSpPr>
        <p:spPr>
          <a:xfrm>
            <a:off x="5140944"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B1CCCAD0-1673-986A-13CB-641150EDAA1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265186247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Title - 4 Pics">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72CCC1-BFFC-C6EA-3790-7E99857DF180}"/>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3" name="Text Placeholder 2"/>
          <p:cNvSpPr>
            <a:spLocks noGrp="1"/>
          </p:cNvSpPr>
          <p:nvPr>
            <p:ph type="body" sz="quarter" idx="19"/>
          </p:nvPr>
        </p:nvSpPr>
        <p:spPr>
          <a:xfrm>
            <a:off x="381000" y="2059387"/>
            <a:ext cx="4867275" cy="331588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Picture Placeholder 16"/>
          <p:cNvSpPr>
            <a:spLocks noGrp="1"/>
          </p:cNvSpPr>
          <p:nvPr>
            <p:ph type="pic" sz="quarter" idx="15"/>
          </p:nvPr>
        </p:nvSpPr>
        <p:spPr>
          <a:xfrm>
            <a:off x="8723481"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9" name="Picture Placeholder 16"/>
          <p:cNvSpPr>
            <a:spLocks noGrp="1"/>
          </p:cNvSpPr>
          <p:nvPr>
            <p:ph type="pic" sz="quarter" idx="16"/>
          </p:nvPr>
        </p:nvSpPr>
        <p:spPr>
          <a:xfrm>
            <a:off x="5371264"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20" name="Picture Placeholder 16"/>
          <p:cNvSpPr>
            <a:spLocks noGrp="1"/>
          </p:cNvSpPr>
          <p:nvPr>
            <p:ph type="pic" sz="quarter" idx="17"/>
          </p:nvPr>
        </p:nvSpPr>
        <p:spPr>
          <a:xfrm>
            <a:off x="8723481"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4" name="Title 5"/>
          <p:cNvSpPr>
            <a:spLocks noGrp="1"/>
          </p:cNvSpPr>
          <p:nvPr>
            <p:ph type="title"/>
          </p:nvPr>
        </p:nvSpPr>
        <p:spPr>
          <a:xfrm>
            <a:off x="381000" y="265872"/>
            <a:ext cx="4866861"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21" name="Picture Placeholder 16"/>
          <p:cNvSpPr>
            <a:spLocks noGrp="1"/>
          </p:cNvSpPr>
          <p:nvPr>
            <p:ph type="pic" sz="quarter" idx="18"/>
          </p:nvPr>
        </p:nvSpPr>
        <p:spPr>
          <a:xfrm>
            <a:off x="5371264"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6E24EF9F-84E9-63AF-E2E6-C9F20CDDF17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127105447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Title - 3 Pics (vertical)">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56BFFC-FD6D-D4CC-D857-29E26DC42C8B}"/>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16" name="TextBox 15"/>
          <p:cNvSpPr txBox="1"/>
          <p:nvPr userDrawn="1"/>
        </p:nvSpPr>
        <p:spPr>
          <a:xfrm>
            <a:off x="266700" y="5217495"/>
            <a:ext cx="4337105" cy="357790"/>
          </a:xfrm>
          <a:prstGeom prst="rect">
            <a:avLst/>
          </a:prstGeom>
          <a:noFill/>
          <a:ln>
            <a:solidFill>
              <a:schemeClr val="accent3"/>
            </a:solidFill>
          </a:ln>
        </p:spPr>
        <p:txBody>
          <a:bodyPr wrap="square" lIns="91440" tIns="0">
            <a:spAutoFit/>
          </a:bodyPr>
          <a:lstStyle/>
          <a:p>
            <a:r>
              <a:rPr lang="en-US" altLang="en-US" sz="675" i="1" dirty="0">
                <a:solidFill>
                  <a:schemeClr val="tx2"/>
                </a:solidFill>
              </a:rPr>
              <a:t>“</a:t>
            </a:r>
            <a:r>
              <a:rPr lang="en-US" sz="675" i="1" dirty="0">
                <a:solidFill>
                  <a:schemeClr val="tx2"/>
                </a:solidFill>
              </a:rPr>
              <a:t>The views, opinions and findings contained in this report are those of the authors(s) and should not be construed as an official Department of the Army position, policy or decision, unless so designated by other official documentation.</a:t>
            </a:r>
            <a:r>
              <a:rPr lang="en-US" altLang="en-US" sz="675" i="1" dirty="0">
                <a:solidFill>
                  <a:schemeClr val="tx2"/>
                </a:solidFill>
              </a:rPr>
              <a:t>”</a:t>
            </a:r>
            <a:endParaRPr lang="en-US" sz="675" i="1" dirty="0">
              <a:solidFill>
                <a:schemeClr val="tx2"/>
              </a:solidFill>
            </a:endParaRPr>
          </a:p>
        </p:txBody>
      </p:sp>
      <p:sp>
        <p:nvSpPr>
          <p:cNvPr id="18" name="Picture Placeholder 16"/>
          <p:cNvSpPr>
            <a:spLocks noGrp="1" noChangeAspect="1"/>
          </p:cNvSpPr>
          <p:nvPr>
            <p:ph type="pic" sz="quarter" idx="13"/>
          </p:nvPr>
        </p:nvSpPr>
        <p:spPr>
          <a:xfrm>
            <a:off x="8500460" y="3880886"/>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19" name="Picture Placeholder 16"/>
          <p:cNvSpPr>
            <a:spLocks noGrp="1" noChangeAspect="1"/>
          </p:cNvSpPr>
          <p:nvPr>
            <p:ph type="pic" sz="quarter" idx="14"/>
          </p:nvPr>
        </p:nvSpPr>
        <p:spPr>
          <a:xfrm>
            <a:off x="8500460" y="1227138"/>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0" name="Picture Placeholder 16"/>
          <p:cNvSpPr>
            <a:spLocks noGrp="1" noChangeAspect="1"/>
          </p:cNvSpPr>
          <p:nvPr>
            <p:ph type="pic" sz="quarter" idx="15"/>
          </p:nvPr>
        </p:nvSpPr>
        <p:spPr>
          <a:xfrm>
            <a:off x="4726057" y="1227138"/>
            <a:ext cx="3689406" cy="5211649"/>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 name="Title 1"/>
          <p:cNvSpPr>
            <a:spLocks noGrp="1"/>
          </p:cNvSpPr>
          <p:nvPr>
            <p:ph type="title"/>
          </p:nvPr>
        </p:nvSpPr>
        <p:spPr>
          <a:xfrm>
            <a:off x="266700" y="246490"/>
            <a:ext cx="11658600" cy="858437"/>
          </a:xfrm>
          <a:noFill/>
          <a:ln w="12700">
            <a:solidFill>
              <a:schemeClr val="accent3"/>
            </a:solidFill>
          </a:ln>
        </p:spPr>
        <p:txBody>
          <a:bodyPr/>
          <a:lstStyle>
            <a:lvl1pPr>
              <a:defRPr>
                <a:ln>
                  <a:noFill/>
                </a:ln>
                <a:solidFill>
                  <a:schemeClr val="accent3"/>
                </a:solidFill>
              </a:defRPr>
            </a:lvl1pPr>
          </a:lstStyle>
          <a:p>
            <a:r>
              <a:rPr lang="en-US" dirty="0"/>
              <a:t>Click to edit Master title style</a:t>
            </a:r>
          </a:p>
        </p:txBody>
      </p:sp>
      <p:sp>
        <p:nvSpPr>
          <p:cNvPr id="4" name="Text Placeholder 3"/>
          <p:cNvSpPr>
            <a:spLocks noGrp="1"/>
          </p:cNvSpPr>
          <p:nvPr>
            <p:ph type="body" sz="quarter" idx="16"/>
          </p:nvPr>
        </p:nvSpPr>
        <p:spPr>
          <a:xfrm>
            <a:off x="266700" y="1227138"/>
            <a:ext cx="4337105" cy="395763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5" descr="A picture containing qr code&#10;&#10;Description automatically generated">
            <a:extLst>
              <a:ext uri="{FF2B5EF4-FFF2-40B4-BE49-F238E27FC236}">
                <a16:creationId xmlns:a16="http://schemas.microsoft.com/office/drawing/2014/main" id="{C912A723-62E0-165E-E69D-37E2F11B60E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47991514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0F2E2B7-DF31-70A6-E4D2-4624E105957F}"/>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2" name="Title 1">
            <a:extLst>
              <a:ext uri="{FF2B5EF4-FFF2-40B4-BE49-F238E27FC236}">
                <a16:creationId xmlns:a16="http://schemas.microsoft.com/office/drawing/2014/main" id="{4141B23B-C834-C81E-D8E7-0BA48DA2587E}"/>
              </a:ext>
            </a:extLst>
          </p:cNvPr>
          <p:cNvSpPr>
            <a:spLocks noGrp="1"/>
          </p:cNvSpPr>
          <p:nvPr>
            <p:ph type="title"/>
          </p:nvPr>
        </p:nvSpPr>
        <p:spPr>
          <a:xfrm>
            <a:off x="839788" y="457200"/>
            <a:ext cx="3932237" cy="1600200"/>
          </a:xfrm>
          <a:ln>
            <a:solidFill>
              <a:schemeClr val="accent3"/>
            </a:solidFill>
          </a:ln>
        </p:spPr>
        <p:txBody>
          <a:bodyPr anchor="b"/>
          <a:lstStyle>
            <a:lvl1pPr>
              <a:defRPr sz="3200">
                <a:solidFill>
                  <a:schemeClr val="accent3"/>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2AAF989E-3D4E-5DEB-5949-C26E481EBBD7}"/>
              </a:ext>
            </a:extLst>
          </p:cNvPr>
          <p:cNvSpPr>
            <a:spLocks noGrp="1"/>
          </p:cNvSpPr>
          <p:nvPr>
            <p:ph type="pic" idx="1"/>
          </p:nvPr>
        </p:nvSpPr>
        <p:spPr>
          <a:xfrm>
            <a:off x="5183188" y="457200"/>
            <a:ext cx="6172200" cy="5038825"/>
          </a:xfrm>
          <a:solidFill>
            <a:schemeClr val="tx2"/>
          </a:solidFill>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43D5C51-ECC5-2E2F-3751-18DE050DFD6B}"/>
              </a:ext>
            </a:extLst>
          </p:cNvPr>
          <p:cNvSpPr>
            <a:spLocks noGrp="1"/>
          </p:cNvSpPr>
          <p:nvPr>
            <p:ph type="body" sz="half" idx="2"/>
          </p:nvPr>
        </p:nvSpPr>
        <p:spPr>
          <a:xfrm>
            <a:off x="839788" y="2194560"/>
            <a:ext cx="3932237" cy="3301465"/>
          </a:xfrm>
          <a:ln>
            <a:solidFill>
              <a:schemeClr val="accent3"/>
            </a:solidFill>
          </a:ln>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8" name="Picture 7" descr="A picture containing qr code&#10;&#10;Description automatically generated">
            <a:extLst>
              <a:ext uri="{FF2B5EF4-FFF2-40B4-BE49-F238E27FC236}">
                <a16:creationId xmlns:a16="http://schemas.microsoft.com/office/drawing/2014/main" id="{352CF3A3-D550-E6AC-ECAB-2839AC0D035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79741628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p:cNvSpPr>
            <a:spLocks noGrp="1" noChangeArrowheads="1"/>
          </p:cNvSpPr>
          <p:nvPr>
            <p:ph type="sldNum" sz="quarter" idx="10"/>
          </p:nvPr>
        </p:nvSpPr>
        <p:spPr>
          <a:ln/>
        </p:spPr>
        <p:txBody>
          <a:bodyPr/>
          <a:lstStyle>
            <a:lvl1pPr>
              <a:defRPr/>
            </a:lvl1pPr>
          </a:lstStyle>
          <a:p>
            <a:pPr>
              <a:defRPr/>
            </a:pPr>
            <a:fld id="{D6F1D809-A552-4B4C-8865-FAD8723A8DFC}" type="slidenum">
              <a:rPr lang="en-US"/>
              <a:pPr>
                <a:defRPr/>
              </a:pPr>
              <a:t>‹#›</a:t>
            </a:fld>
            <a:endParaRPr lang="en-US" dirty="0"/>
          </a:p>
        </p:txBody>
      </p:sp>
    </p:spTree>
    <p:extLst>
      <p:ext uri="{BB962C8B-B14F-4D97-AF65-F5344CB8AC3E}">
        <p14:creationId xmlns:p14="http://schemas.microsoft.com/office/powerpoint/2010/main" val="413370668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266700" y="1028700"/>
            <a:ext cx="11658600" cy="56007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379E246-DB27-040E-95D2-B26EAF143D30}"/>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CFD0F5C1-A6E1-A37D-C392-0E742FAC1C2F}"/>
              </a:ext>
            </a:extLst>
          </p:cNvPr>
          <p:cNvSpPr>
            <a:spLocks noGrp="1"/>
          </p:cNvSpPr>
          <p:nvPr>
            <p:ph type="ftr" sz="quarter" idx="12"/>
          </p:nvPr>
        </p:nvSpPr>
        <p:spPr/>
        <p:txBody>
          <a:bodyPr/>
          <a:lstStyle/>
          <a:p>
            <a:endParaRPr lang="en-US" dirty="0"/>
          </a:p>
        </p:txBody>
      </p:sp>
      <p:sp>
        <p:nvSpPr>
          <p:cNvPr id="2" name="Title 1">
            <a:extLst>
              <a:ext uri="{FF2B5EF4-FFF2-40B4-BE49-F238E27FC236}">
                <a16:creationId xmlns:a16="http://schemas.microsoft.com/office/drawing/2014/main" id="{3B3BB445-F4B7-CADC-0D0E-2F77E6D29AB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86034605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Title and Content - 2 Columns">
    <p:spTree>
      <p:nvGrpSpPr>
        <p:cNvPr id="1" name=""/>
        <p:cNvGrpSpPr/>
        <p:nvPr/>
      </p:nvGrpSpPr>
      <p:grpSpPr>
        <a:xfrm>
          <a:off x="0" y="0"/>
          <a:ext cx="0" cy="0"/>
          <a:chOff x="0" y="0"/>
          <a:chExt cx="0" cy="0"/>
        </a:xfrm>
      </p:grpSpPr>
      <p:sp>
        <p:nvSpPr>
          <p:cNvPr id="8" name="Content Placeholder 3"/>
          <p:cNvSpPr>
            <a:spLocks noGrp="1"/>
          </p:cNvSpPr>
          <p:nvPr>
            <p:ph sz="quarter" idx="10"/>
          </p:nvPr>
        </p:nvSpPr>
        <p:spPr>
          <a:xfrm>
            <a:off x="266700" y="1028700"/>
            <a:ext cx="11658600" cy="5600700"/>
          </a:xfrm>
        </p:spPr>
        <p:txBody>
          <a:bodyPr numCol="2"/>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6C7A763-F7D0-2074-5F3F-2D1DA1226607}"/>
              </a:ext>
            </a:extLst>
          </p:cNvPr>
          <p:cNvSpPr>
            <a:spLocks noGrp="1"/>
          </p:cNvSpPr>
          <p:nvPr>
            <p:ph type="dt" sz="half" idx="11"/>
          </p:nvPr>
        </p:nvSpPr>
        <p:spPr/>
        <p:txBody>
          <a:bodyPr/>
          <a:lstStyle/>
          <a:p>
            <a:endParaRPr lang="en-US" dirty="0"/>
          </a:p>
        </p:txBody>
      </p:sp>
      <p:sp>
        <p:nvSpPr>
          <p:cNvPr id="6" name="Footer Placeholder 5">
            <a:extLst>
              <a:ext uri="{FF2B5EF4-FFF2-40B4-BE49-F238E27FC236}">
                <a16:creationId xmlns:a16="http://schemas.microsoft.com/office/drawing/2014/main" id="{BB5C1216-5C4C-C44D-DE08-88D5BFB6266F}"/>
              </a:ext>
            </a:extLst>
          </p:cNvPr>
          <p:cNvSpPr>
            <a:spLocks noGrp="1"/>
          </p:cNvSpPr>
          <p:nvPr>
            <p:ph type="ftr" sz="quarter" idx="12"/>
          </p:nvPr>
        </p:nvSpPr>
        <p:spPr/>
        <p:txBody>
          <a:bodyPr/>
          <a:lstStyle/>
          <a:p>
            <a:endParaRPr lang="en-US" dirty="0"/>
          </a:p>
        </p:txBody>
      </p:sp>
      <p:sp>
        <p:nvSpPr>
          <p:cNvPr id="3" name="Title 2">
            <a:extLst>
              <a:ext uri="{FF2B5EF4-FFF2-40B4-BE49-F238E27FC236}">
                <a16:creationId xmlns:a16="http://schemas.microsoft.com/office/drawing/2014/main" id="{3F0C188E-247B-9C3F-A9A1-C83CFE759AA9}"/>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3782153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Title and Content - 3 Columns">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Click to edit Master title style</a:t>
            </a:r>
          </a:p>
        </p:txBody>
      </p:sp>
      <p:sp>
        <p:nvSpPr>
          <p:cNvPr id="9" name="Content Placeholder 3"/>
          <p:cNvSpPr>
            <a:spLocks noGrp="1"/>
          </p:cNvSpPr>
          <p:nvPr>
            <p:ph sz="quarter" idx="12"/>
          </p:nvPr>
        </p:nvSpPr>
        <p:spPr>
          <a:xfrm>
            <a:off x="266700" y="1028700"/>
            <a:ext cx="11658600" cy="5600700"/>
          </a:xfrm>
        </p:spPr>
        <p:txBody>
          <a:bodyPr numCol="3"/>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AFC9BA2-EC81-5287-D39F-725A5EC32471}"/>
              </a:ext>
            </a:extLst>
          </p:cNvPr>
          <p:cNvSpPr>
            <a:spLocks noGrp="1"/>
          </p:cNvSpPr>
          <p:nvPr>
            <p:ph type="dt" sz="half" idx="13"/>
          </p:nvPr>
        </p:nvSpPr>
        <p:spPr/>
        <p:txBody>
          <a:bodyPr/>
          <a:lstStyle/>
          <a:p>
            <a:endParaRPr lang="en-US" dirty="0"/>
          </a:p>
        </p:txBody>
      </p:sp>
      <p:sp>
        <p:nvSpPr>
          <p:cNvPr id="6" name="Footer Placeholder 5">
            <a:extLst>
              <a:ext uri="{FF2B5EF4-FFF2-40B4-BE49-F238E27FC236}">
                <a16:creationId xmlns:a16="http://schemas.microsoft.com/office/drawing/2014/main" id="{FE97BF52-3E27-86B6-23FC-B495D58A6360}"/>
              </a:ext>
            </a:extLst>
          </p:cNvPr>
          <p:cNvSpPr>
            <a:spLocks noGrp="1"/>
          </p:cNvSpPr>
          <p:nvPr>
            <p:ph type="ftr" sz="quarter" idx="14"/>
          </p:nvPr>
        </p:nvSpPr>
        <p:spPr/>
        <p:txBody>
          <a:bodyPr/>
          <a:lstStyle/>
          <a:p>
            <a:endParaRPr lang="en-US" dirty="0"/>
          </a:p>
        </p:txBody>
      </p:sp>
    </p:spTree>
    <p:extLst>
      <p:ext uri="{BB962C8B-B14F-4D97-AF65-F5344CB8AC3E}">
        <p14:creationId xmlns:p14="http://schemas.microsoft.com/office/powerpoint/2010/main" val="7202369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itle and Picture with Caption">
    <p:spTree>
      <p:nvGrpSpPr>
        <p:cNvPr id="1" name=""/>
        <p:cNvGrpSpPr/>
        <p:nvPr/>
      </p:nvGrpSpPr>
      <p:grpSpPr>
        <a:xfrm>
          <a:off x="0" y="0"/>
          <a:ext cx="0" cy="0"/>
          <a:chOff x="0" y="0"/>
          <a:chExt cx="0" cy="0"/>
        </a:xfrm>
      </p:grpSpPr>
      <p:sp>
        <p:nvSpPr>
          <p:cNvPr id="21" name="Text Placeholder 2"/>
          <p:cNvSpPr>
            <a:spLocks noGrp="1"/>
          </p:cNvSpPr>
          <p:nvPr>
            <p:ph idx="1"/>
          </p:nvPr>
        </p:nvSpPr>
        <p:spPr bwMode="auto">
          <a:xfrm>
            <a:off x="266700" y="6191103"/>
            <a:ext cx="11658600" cy="438297"/>
          </a:xfrm>
          <a:prstGeom prst="rect">
            <a:avLst/>
          </a:prstGeom>
          <a:noFill/>
          <a:ln w="9525">
            <a:noFill/>
            <a:miter lim="800000"/>
            <a:headEnd/>
            <a:tailEnd/>
          </a:ln>
        </p:spPr>
        <p:txBody>
          <a:bodyPr lIns="91440" tIns="0" numCol="1"/>
          <a:lstStyle>
            <a:lvl1pPr marL="0" indent="0">
              <a:buNone/>
              <a:defRPr sz="900">
                <a:solidFill>
                  <a:schemeClr val="tx1">
                    <a:lumMod val="75000"/>
                    <a:lumOff val="25000"/>
                  </a:schemeClr>
                </a:solidFill>
              </a:defRPr>
            </a:lvl1pPr>
            <a:lvl2pPr>
              <a:defRPr sz="1350">
                <a:solidFill>
                  <a:srgbClr val="83847A"/>
                </a:solidFill>
              </a:defRPr>
            </a:lvl2pPr>
            <a:lvl3pPr>
              <a:defRPr sz="1125">
                <a:solidFill>
                  <a:srgbClr val="83847A"/>
                </a:solidFill>
              </a:defRPr>
            </a:lvl3pPr>
            <a:lvl4pPr>
              <a:defRPr sz="1125">
                <a:solidFill>
                  <a:srgbClr val="83847A"/>
                </a:solidFill>
              </a:defRPr>
            </a:lvl4pPr>
            <a:lvl5pPr>
              <a:defRPr sz="1125">
                <a:solidFill>
                  <a:srgbClr val="83847A"/>
                </a:solidFill>
              </a:defRPr>
            </a:lvl5pPr>
          </a:lstStyle>
          <a:p>
            <a:pPr lvl="0"/>
            <a:r>
              <a:rPr lang="en-US" noProof="0" dirty="0"/>
              <a:t>Click to edit Master text styles</a:t>
            </a:r>
          </a:p>
        </p:txBody>
      </p:sp>
      <p:sp>
        <p:nvSpPr>
          <p:cNvPr id="4" name="Title 3"/>
          <p:cNvSpPr>
            <a:spLocks noGrp="1"/>
          </p:cNvSpPr>
          <p:nvPr>
            <p:ph type="title"/>
          </p:nvPr>
        </p:nvSpPr>
        <p:spPr/>
        <p:txBody>
          <a:bodyPr/>
          <a:lstStyle/>
          <a:p>
            <a:r>
              <a:rPr lang="en-US" dirty="0"/>
              <a:t>Click to edit Master title style</a:t>
            </a:r>
          </a:p>
        </p:txBody>
      </p:sp>
      <p:sp>
        <p:nvSpPr>
          <p:cNvPr id="10" name="Content Placeholder 3"/>
          <p:cNvSpPr>
            <a:spLocks noGrp="1"/>
          </p:cNvSpPr>
          <p:nvPr>
            <p:ph sz="quarter" idx="12"/>
          </p:nvPr>
        </p:nvSpPr>
        <p:spPr>
          <a:xfrm>
            <a:off x="266700" y="1028700"/>
            <a:ext cx="11658600" cy="508634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67CF58A5-50A2-4609-9528-306C52949FE4}"/>
              </a:ext>
            </a:extLst>
          </p:cNvPr>
          <p:cNvSpPr>
            <a:spLocks noGrp="1"/>
          </p:cNvSpPr>
          <p:nvPr>
            <p:ph type="dt" sz="half" idx="13"/>
          </p:nvPr>
        </p:nvSpPr>
        <p:spPr>
          <a:xfrm>
            <a:off x="8842515" y="6653150"/>
            <a:ext cx="2761673" cy="137160"/>
          </a:xfrm>
          <a:prstGeom prst="rect">
            <a:avLst/>
          </a:prstGeom>
        </p:spPr>
        <p:txBody>
          <a:bodyPr/>
          <a:lstStyle/>
          <a:p>
            <a:endParaRPr lang="en-US" dirty="0"/>
          </a:p>
        </p:txBody>
      </p:sp>
      <p:sp>
        <p:nvSpPr>
          <p:cNvPr id="3" name="Footer Placeholder 2">
            <a:extLst>
              <a:ext uri="{FF2B5EF4-FFF2-40B4-BE49-F238E27FC236}">
                <a16:creationId xmlns:a16="http://schemas.microsoft.com/office/drawing/2014/main" id="{13141E4A-7726-4CDD-AEE9-576AC0A57297}"/>
              </a:ext>
            </a:extLst>
          </p:cNvPr>
          <p:cNvSpPr>
            <a:spLocks noGrp="1"/>
          </p:cNvSpPr>
          <p:nvPr>
            <p:ph type="ftr" sz="quarter" idx="14"/>
          </p:nvPr>
        </p:nvSpPr>
        <p:spPr>
          <a:xfrm>
            <a:off x="266700" y="6653150"/>
            <a:ext cx="2901373" cy="137160"/>
          </a:xfrm>
          <a:prstGeom prst="rect">
            <a:avLst/>
          </a:prstGeom>
        </p:spPr>
        <p:txBody>
          <a:bodyPr/>
          <a:lstStyle/>
          <a:p>
            <a:endParaRPr lang="en-US" dirty="0"/>
          </a:p>
        </p:txBody>
      </p:sp>
    </p:spTree>
    <p:extLst>
      <p:ext uri="{BB962C8B-B14F-4D97-AF65-F5344CB8AC3E}">
        <p14:creationId xmlns:p14="http://schemas.microsoft.com/office/powerpoint/2010/main" val="1683895260"/>
      </p:ext>
    </p:extLst>
  </p:cSld>
  <p:clrMapOvr>
    <a:masterClrMapping/>
  </p:clrMapOvr>
  <p:extLst>
    <p:ext uri="{DCECCB84-F9BA-43D5-87BE-67443E8EF086}">
      <p15:sldGuideLst xmlns:p15="http://schemas.microsoft.com/office/powerpoint/2012/main"/>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itle - 2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11" name="Content Placeholder 2"/>
          <p:cNvSpPr>
            <a:spLocks noGrp="1"/>
          </p:cNvSpPr>
          <p:nvPr>
            <p:ph sz="quarter" idx="19"/>
          </p:nvPr>
        </p:nvSpPr>
        <p:spPr>
          <a:xfrm>
            <a:off x="6203894"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BEC9A928-C3DF-2C22-44D2-6CEAF37A2452}"/>
              </a:ext>
            </a:extLst>
          </p:cNvPr>
          <p:cNvSpPr>
            <a:spLocks noGrp="1"/>
          </p:cNvSpPr>
          <p:nvPr>
            <p:ph type="dt" sz="half" idx="20"/>
          </p:nvPr>
        </p:nvSpPr>
        <p:spPr/>
        <p:txBody>
          <a:bodyPr/>
          <a:lstStyle/>
          <a:p>
            <a:endParaRPr lang="en-US" dirty="0"/>
          </a:p>
        </p:txBody>
      </p:sp>
      <p:sp>
        <p:nvSpPr>
          <p:cNvPr id="7" name="Footer Placeholder 6">
            <a:extLst>
              <a:ext uri="{FF2B5EF4-FFF2-40B4-BE49-F238E27FC236}">
                <a16:creationId xmlns:a16="http://schemas.microsoft.com/office/drawing/2014/main" id="{F7247472-A8F5-BC75-9086-8D91A7F6A294}"/>
              </a:ext>
            </a:extLst>
          </p:cNvPr>
          <p:cNvSpPr>
            <a:spLocks noGrp="1"/>
          </p:cNvSpPr>
          <p:nvPr>
            <p:ph type="ftr" sz="quarter" idx="21"/>
          </p:nvPr>
        </p:nvSpPr>
        <p:spPr/>
        <p:txBody>
          <a:bodyPr/>
          <a:lstStyle/>
          <a:p>
            <a:endParaRPr lang="en-US" dirty="0"/>
          </a:p>
        </p:txBody>
      </p:sp>
    </p:spTree>
    <p:extLst>
      <p:ext uri="{BB962C8B-B14F-4D97-AF65-F5344CB8AC3E}">
        <p14:creationId xmlns:p14="http://schemas.microsoft.com/office/powerpoint/2010/main" val="343208891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itle - Sub-Head 2 Sections">
    <p:spTree>
      <p:nvGrpSpPr>
        <p:cNvPr id="1" name=""/>
        <p:cNvGrpSpPr/>
        <p:nvPr/>
      </p:nvGrpSpPr>
      <p:grpSpPr>
        <a:xfrm>
          <a:off x="0" y="0"/>
          <a:ext cx="0" cy="0"/>
          <a:chOff x="0" y="0"/>
          <a:chExt cx="0" cy="0"/>
        </a:xfrm>
      </p:grpSpPr>
      <p:sp>
        <p:nvSpPr>
          <p:cNvPr id="9" name="Text Placeholder 3"/>
          <p:cNvSpPr>
            <a:spLocks noGrp="1"/>
          </p:cNvSpPr>
          <p:nvPr>
            <p:ph type="body" sz="quarter" idx="13"/>
          </p:nvPr>
        </p:nvSpPr>
        <p:spPr>
          <a:xfrm>
            <a:off x="266700"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13" name="Content Placeholder 2"/>
          <p:cNvSpPr>
            <a:spLocks noGrp="1"/>
          </p:cNvSpPr>
          <p:nvPr>
            <p:ph sz="quarter" idx="16"/>
          </p:nvPr>
        </p:nvSpPr>
        <p:spPr>
          <a:xfrm>
            <a:off x="266700"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sz="quarter" idx="19"/>
          </p:nvPr>
        </p:nvSpPr>
        <p:spPr>
          <a:xfrm>
            <a:off x="6203894"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ext Placeholder 3"/>
          <p:cNvSpPr>
            <a:spLocks noGrp="1"/>
          </p:cNvSpPr>
          <p:nvPr>
            <p:ph type="body" sz="quarter" idx="20"/>
          </p:nvPr>
        </p:nvSpPr>
        <p:spPr>
          <a:xfrm>
            <a:off x="6205728"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5" name="Date Placeholder 4">
            <a:extLst>
              <a:ext uri="{FF2B5EF4-FFF2-40B4-BE49-F238E27FC236}">
                <a16:creationId xmlns:a16="http://schemas.microsoft.com/office/drawing/2014/main" id="{4FDAD6DC-C062-D2A7-C4D4-57F4C0FFAD4D}"/>
              </a:ext>
            </a:extLst>
          </p:cNvPr>
          <p:cNvSpPr>
            <a:spLocks noGrp="1"/>
          </p:cNvSpPr>
          <p:nvPr>
            <p:ph type="dt" sz="half" idx="21"/>
          </p:nvPr>
        </p:nvSpPr>
        <p:spPr/>
        <p:txBody>
          <a:bodyPr/>
          <a:lstStyle/>
          <a:p>
            <a:endParaRPr lang="en-US" dirty="0"/>
          </a:p>
        </p:txBody>
      </p:sp>
      <p:sp>
        <p:nvSpPr>
          <p:cNvPr id="6" name="Footer Placeholder 5">
            <a:extLst>
              <a:ext uri="{FF2B5EF4-FFF2-40B4-BE49-F238E27FC236}">
                <a16:creationId xmlns:a16="http://schemas.microsoft.com/office/drawing/2014/main" id="{7AA18071-1438-F3E3-FC9F-3F401EE7FED1}"/>
              </a:ext>
            </a:extLst>
          </p:cNvPr>
          <p:cNvSpPr>
            <a:spLocks noGrp="1"/>
          </p:cNvSpPr>
          <p:nvPr>
            <p:ph type="ftr" sz="quarter" idx="22"/>
          </p:nvPr>
        </p:nvSpPr>
        <p:spPr/>
        <p:txBody>
          <a:bodyPr/>
          <a:lstStyle/>
          <a:p>
            <a:endParaRPr lang="en-US" dirty="0"/>
          </a:p>
        </p:txBody>
      </p:sp>
      <p:sp>
        <p:nvSpPr>
          <p:cNvPr id="3" name="Title 2">
            <a:extLst>
              <a:ext uri="{FF2B5EF4-FFF2-40B4-BE49-F238E27FC236}">
                <a16:creationId xmlns:a16="http://schemas.microsoft.com/office/drawing/2014/main" id="{0D83DA01-DEF9-54DE-5B29-4ACD3FE63AA5}"/>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9248608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itle - 2 Odd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6"/>
          </p:nvPr>
        </p:nvSpPr>
        <p:spPr>
          <a:xfrm>
            <a:off x="4256410" y="1028700"/>
            <a:ext cx="7668889"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10D79471-1A0E-36EB-1B94-DDE0CE561EA3}"/>
              </a:ext>
            </a:extLst>
          </p:cNvPr>
          <p:cNvSpPr>
            <a:spLocks noGrp="1"/>
          </p:cNvSpPr>
          <p:nvPr>
            <p:ph type="dt" sz="half" idx="17"/>
          </p:nvPr>
        </p:nvSpPr>
        <p:spPr/>
        <p:txBody>
          <a:bodyPr/>
          <a:lstStyle/>
          <a:p>
            <a:endParaRPr lang="en-US" dirty="0"/>
          </a:p>
        </p:txBody>
      </p:sp>
      <p:sp>
        <p:nvSpPr>
          <p:cNvPr id="7" name="Footer Placeholder 6">
            <a:extLst>
              <a:ext uri="{FF2B5EF4-FFF2-40B4-BE49-F238E27FC236}">
                <a16:creationId xmlns:a16="http://schemas.microsoft.com/office/drawing/2014/main" id="{5876C5F4-629A-E5A4-73FB-E8465BDB57BF}"/>
              </a:ext>
            </a:extLst>
          </p:cNvPr>
          <p:cNvSpPr>
            <a:spLocks noGrp="1"/>
          </p:cNvSpPr>
          <p:nvPr>
            <p:ph type="ftr" sz="quarter" idx="18"/>
          </p:nvPr>
        </p:nvSpPr>
        <p:spPr/>
        <p:txBody>
          <a:bodyPr/>
          <a:lstStyle/>
          <a:p>
            <a:endParaRPr lang="en-US" dirty="0"/>
          </a:p>
        </p:txBody>
      </p:sp>
      <p:sp>
        <p:nvSpPr>
          <p:cNvPr id="4" name="Title 3">
            <a:extLst>
              <a:ext uri="{FF2B5EF4-FFF2-40B4-BE49-F238E27FC236}">
                <a16:creationId xmlns:a16="http://schemas.microsoft.com/office/drawing/2014/main" id="{7C0718C4-6A68-5C9A-D51B-6E4A148DA309}"/>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7768353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Title - 2 Odd Sections">
    <p:spTree>
      <p:nvGrpSpPr>
        <p:cNvPr id="1" name=""/>
        <p:cNvGrpSpPr/>
        <p:nvPr/>
      </p:nvGrpSpPr>
      <p:grpSpPr>
        <a:xfrm>
          <a:off x="0" y="0"/>
          <a:ext cx="0" cy="0"/>
          <a:chOff x="0" y="0"/>
          <a:chExt cx="0" cy="0"/>
        </a:xfrm>
      </p:grpSpPr>
      <p:sp>
        <p:nvSpPr>
          <p:cNvPr id="11" name="Content Placeholder 2"/>
          <p:cNvSpPr>
            <a:spLocks noGrp="1"/>
          </p:cNvSpPr>
          <p:nvPr>
            <p:ph sz="quarter" idx="15"/>
          </p:nvPr>
        </p:nvSpPr>
        <p:spPr>
          <a:xfrm>
            <a:off x="8145982"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p:cNvSpPr>
            <a:spLocks noGrp="1"/>
          </p:cNvSpPr>
          <p:nvPr>
            <p:ph sz="quarter" idx="16"/>
          </p:nvPr>
        </p:nvSpPr>
        <p:spPr>
          <a:xfrm>
            <a:off x="266700" y="1028700"/>
            <a:ext cx="766888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58768C3-8315-3411-54A8-2C8239251263}"/>
              </a:ext>
            </a:extLst>
          </p:cNvPr>
          <p:cNvSpPr>
            <a:spLocks noGrp="1"/>
          </p:cNvSpPr>
          <p:nvPr>
            <p:ph type="dt" sz="half" idx="17"/>
          </p:nvPr>
        </p:nvSpPr>
        <p:spPr/>
        <p:txBody>
          <a:bodyPr/>
          <a:lstStyle/>
          <a:p>
            <a:endParaRPr lang="en-US" dirty="0"/>
          </a:p>
        </p:txBody>
      </p:sp>
      <p:sp>
        <p:nvSpPr>
          <p:cNvPr id="6" name="Footer Placeholder 5">
            <a:extLst>
              <a:ext uri="{FF2B5EF4-FFF2-40B4-BE49-F238E27FC236}">
                <a16:creationId xmlns:a16="http://schemas.microsoft.com/office/drawing/2014/main" id="{28938FEB-D648-AE71-0FA1-805FFC832488}"/>
              </a:ext>
            </a:extLst>
          </p:cNvPr>
          <p:cNvSpPr>
            <a:spLocks noGrp="1"/>
          </p:cNvSpPr>
          <p:nvPr>
            <p:ph type="ftr" sz="quarter" idx="18"/>
          </p:nvPr>
        </p:nvSpPr>
        <p:spPr/>
        <p:txBody>
          <a:bodyPr/>
          <a:lstStyle/>
          <a:p>
            <a:endParaRPr lang="en-US" dirty="0"/>
          </a:p>
        </p:txBody>
      </p:sp>
      <p:sp>
        <p:nvSpPr>
          <p:cNvPr id="3" name="Title 2">
            <a:extLst>
              <a:ext uri="{FF2B5EF4-FFF2-40B4-BE49-F238E27FC236}">
                <a16:creationId xmlns:a16="http://schemas.microsoft.com/office/drawing/2014/main" id="{D7BCB16E-0E8E-5157-7B5A-C68F6A9B78A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0103598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itle - Quad-Chart">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p:cNvCxnSpPr/>
          <p:nvPr userDrawn="1"/>
        </p:nvCxnSpPr>
        <p:spPr>
          <a:xfrm>
            <a:off x="381000" y="377586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16" name="Content Placeholder 2"/>
          <p:cNvSpPr>
            <a:spLocks noGrp="1"/>
          </p:cNvSpPr>
          <p:nvPr>
            <p:ph sz="quarter" idx="22"/>
          </p:nvPr>
        </p:nvSpPr>
        <p:spPr>
          <a:xfrm>
            <a:off x="2667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2"/>
          <p:cNvSpPr>
            <a:spLocks noGrp="1"/>
          </p:cNvSpPr>
          <p:nvPr>
            <p:ph sz="quarter" idx="24"/>
          </p:nvPr>
        </p:nvSpPr>
        <p:spPr>
          <a:xfrm>
            <a:off x="61722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5AAE838-AA12-FA5F-5DA0-1ABB713993D9}"/>
              </a:ext>
            </a:extLst>
          </p:cNvPr>
          <p:cNvSpPr>
            <a:spLocks noGrp="1"/>
          </p:cNvSpPr>
          <p:nvPr>
            <p:ph type="dt" sz="half" idx="25"/>
          </p:nvPr>
        </p:nvSpPr>
        <p:spPr/>
        <p:txBody>
          <a:bodyPr/>
          <a:lstStyle/>
          <a:p>
            <a:endParaRPr lang="en-US" dirty="0"/>
          </a:p>
        </p:txBody>
      </p:sp>
      <p:sp>
        <p:nvSpPr>
          <p:cNvPr id="8" name="Footer Placeholder 7">
            <a:extLst>
              <a:ext uri="{FF2B5EF4-FFF2-40B4-BE49-F238E27FC236}">
                <a16:creationId xmlns:a16="http://schemas.microsoft.com/office/drawing/2014/main" id="{AE34FB74-F548-AD28-A10C-D5391FE1CF47}"/>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886297771"/>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Title - Custom-Quad">
    <p:spTree>
      <p:nvGrpSpPr>
        <p:cNvPr id="1" name=""/>
        <p:cNvGrpSpPr/>
        <p:nvPr/>
      </p:nvGrpSpPr>
      <p:grpSpPr>
        <a:xfrm>
          <a:off x="0" y="0"/>
          <a:ext cx="0" cy="0"/>
          <a:chOff x="0" y="0"/>
          <a:chExt cx="0" cy="0"/>
        </a:xfrm>
      </p:grpSpPr>
      <p:cxnSp>
        <p:nvCxnSpPr>
          <p:cNvPr id="4" name="Straight Connector 3"/>
          <p:cNvCxnSpPr/>
          <p:nvPr userDrawn="1"/>
        </p:nvCxnSpPr>
        <p:spPr>
          <a:xfrm>
            <a:off x="381000" y="343081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8" name="Content Placeholder 4"/>
          <p:cNvSpPr>
            <a:spLocks noGrp="1"/>
          </p:cNvSpPr>
          <p:nvPr>
            <p:ph sz="quarter" idx="24"/>
          </p:nvPr>
        </p:nvSpPr>
        <p:spPr>
          <a:xfrm>
            <a:off x="61722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quarter" idx="22"/>
          </p:nvPr>
        </p:nvSpPr>
        <p:spPr>
          <a:xfrm>
            <a:off x="2667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5" name="Date Placeholder 4">
            <a:extLst>
              <a:ext uri="{FF2B5EF4-FFF2-40B4-BE49-F238E27FC236}">
                <a16:creationId xmlns:a16="http://schemas.microsoft.com/office/drawing/2014/main" id="{AADB0298-AAE9-38A5-935C-537E8444E40C}"/>
              </a:ext>
            </a:extLst>
          </p:cNvPr>
          <p:cNvSpPr>
            <a:spLocks noGrp="1"/>
          </p:cNvSpPr>
          <p:nvPr>
            <p:ph type="dt" sz="half" idx="25"/>
          </p:nvPr>
        </p:nvSpPr>
        <p:spPr/>
        <p:txBody>
          <a:bodyPr/>
          <a:lstStyle/>
          <a:p>
            <a:endParaRPr lang="en-US" dirty="0"/>
          </a:p>
        </p:txBody>
      </p:sp>
      <p:sp>
        <p:nvSpPr>
          <p:cNvPr id="6" name="Footer Placeholder 5">
            <a:extLst>
              <a:ext uri="{FF2B5EF4-FFF2-40B4-BE49-F238E27FC236}">
                <a16:creationId xmlns:a16="http://schemas.microsoft.com/office/drawing/2014/main" id="{D52C905D-E7A5-5841-E24E-8E8D9EAF35CE}"/>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3787658590"/>
      </p:ext>
    </p:extLst>
  </p:cSld>
  <p:clrMapOvr>
    <a:masterClrMapping/>
  </p:clrMapOvr>
  <p:extLst>
    <p:ext uri="{DCECCB84-F9BA-43D5-87BE-67443E8EF086}">
      <p15:sldGuideLst xmlns:p15="http://schemas.microsoft.com/office/powerpoint/2012/main">
        <p15:guide id="1" orient="horz" pos="2088">
          <p15:clr>
            <a:srgbClr val="FBAE40"/>
          </p15:clr>
        </p15:guide>
        <p15:guide id="2" orient="horz" pos="2232">
          <p15:clr>
            <a:srgbClr val="FBAE40"/>
          </p15:clr>
        </p15:guide>
        <p15:guide id="3" pos="3888">
          <p15:clr>
            <a:srgbClr val="FBAE40"/>
          </p15:clr>
        </p15:guide>
        <p15:guide id="4" pos="3792">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itle - Tri-Chart Bottom">
    <p:spTree>
      <p:nvGrpSpPr>
        <p:cNvPr id="1" name=""/>
        <p:cNvGrpSpPr/>
        <p:nvPr/>
      </p:nvGrpSpPr>
      <p:grpSpPr>
        <a:xfrm>
          <a:off x="0" y="0"/>
          <a:ext cx="0" cy="0"/>
          <a:chOff x="0" y="0"/>
          <a:chExt cx="0" cy="0"/>
        </a:xfrm>
      </p:grpSpPr>
      <p:sp>
        <p:nvSpPr>
          <p:cNvPr id="16" name="Content Placeholder 3"/>
          <p:cNvSpPr>
            <a:spLocks noGrp="1"/>
          </p:cNvSpPr>
          <p:nvPr>
            <p:ph sz="quarter" idx="22"/>
          </p:nvPr>
        </p:nvSpPr>
        <p:spPr>
          <a:xfrm>
            <a:off x="266700" y="3855720"/>
            <a:ext cx="116586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3246758A-EC6C-2E6D-7C25-EBF35B1A110D}"/>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656A35E6-84D0-522D-F6FA-96313C01D057}"/>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1943067148"/>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le - Tri-Chart Top">
    <p:spTree>
      <p:nvGrpSpPr>
        <p:cNvPr id="1" name=""/>
        <p:cNvGrpSpPr/>
        <p:nvPr/>
      </p:nvGrpSpPr>
      <p:grpSpPr>
        <a:xfrm>
          <a:off x="0" y="0"/>
          <a:ext cx="0" cy="0"/>
          <a:chOff x="0" y="0"/>
          <a:chExt cx="0" cy="0"/>
        </a:xfrm>
      </p:grpSpPr>
      <p:sp>
        <p:nvSpPr>
          <p:cNvPr id="17" name="Content Placeholder 3"/>
          <p:cNvSpPr>
            <a:spLocks noGrp="1"/>
          </p:cNvSpPr>
          <p:nvPr>
            <p:ph sz="quarter" idx="23"/>
          </p:nvPr>
        </p:nvSpPr>
        <p:spPr>
          <a:xfrm>
            <a:off x="61722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sz="quarter" idx="15"/>
          </p:nvPr>
        </p:nvSpPr>
        <p:spPr>
          <a:xfrm>
            <a:off x="2667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1"/>
          <p:cNvSpPr>
            <a:spLocks noGrp="1"/>
          </p:cNvSpPr>
          <p:nvPr>
            <p:ph sz="quarter" idx="22"/>
          </p:nvPr>
        </p:nvSpPr>
        <p:spPr>
          <a:xfrm>
            <a:off x="266700" y="1024178"/>
            <a:ext cx="116586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CE138066-C767-E96E-E21F-B1E4478B0958}"/>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E18328B5-C225-08E6-86C5-18BB6982BC1B}"/>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1319340364"/>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le - No Content">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D7835296-7DAA-2D03-3C74-8EDBE0C7DFA4}"/>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AEFD207A-CF9B-5273-AAA1-5371D3714C11}"/>
              </a:ext>
            </a:extLst>
          </p:cNvPr>
          <p:cNvSpPr>
            <a:spLocks noGrp="1"/>
          </p:cNvSpPr>
          <p:nvPr>
            <p:ph type="ftr" sz="quarter" idx="11"/>
          </p:nvPr>
        </p:nvSpPr>
        <p:spPr/>
        <p:txBody>
          <a:bodyPr/>
          <a:lstStyle/>
          <a:p>
            <a:endParaRPr lang="en-US" dirty="0"/>
          </a:p>
        </p:txBody>
      </p:sp>
      <p:sp>
        <p:nvSpPr>
          <p:cNvPr id="3" name="Title 2">
            <a:extLst>
              <a:ext uri="{FF2B5EF4-FFF2-40B4-BE49-F238E27FC236}">
                <a16:creationId xmlns:a16="http://schemas.microsoft.com/office/drawing/2014/main" id="{C36767D0-41E3-FB81-AF9C-B23748A500E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6662924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Blank with graphic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F40FE8E-720F-2CF0-A515-A1F0A76E6C2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C5645D9-CB9C-72DC-4655-0357D988FE7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90209499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1_Blank w/ background no graphics">
    <p:spTree>
      <p:nvGrpSpPr>
        <p:cNvPr id="1" name=""/>
        <p:cNvGrpSpPr/>
        <p:nvPr/>
      </p:nvGrpSpPr>
      <p:grpSpPr>
        <a:xfrm>
          <a:off x="0" y="0"/>
          <a:ext cx="0" cy="0"/>
          <a:chOff x="0" y="0"/>
          <a:chExt cx="0" cy="0"/>
        </a:xfrm>
      </p:grpSpPr>
      <p:sp>
        <p:nvSpPr>
          <p:cNvPr id="8" name="Content Placeholder 7"/>
          <p:cNvSpPr>
            <a:spLocks noGrp="1"/>
          </p:cNvSpPr>
          <p:nvPr>
            <p:ph sz="quarter" idx="12"/>
          </p:nvPr>
        </p:nvSpPr>
        <p:spPr>
          <a:xfrm>
            <a:off x="76200" y="66675"/>
            <a:ext cx="12020549" cy="6723635"/>
          </a:xfrm>
          <a:prstGeom prst="roundRect">
            <a:avLst>
              <a:gd name="adj" fmla="val 2256"/>
            </a:avLst>
          </a:prstGeom>
          <a:noFill/>
          <a:ln w="3175">
            <a:noFill/>
          </a:ln>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973CC44D-C4E5-B148-8424-D309BAD434F9}"/>
              </a:ext>
            </a:extLst>
          </p:cNvPr>
          <p:cNvSpPr>
            <a:spLocks noGrp="1"/>
          </p:cNvSpPr>
          <p:nvPr>
            <p:ph type="dt" sz="half" idx="13"/>
          </p:nvPr>
        </p:nvSpPr>
        <p:spPr/>
        <p:txBody>
          <a:bodyPr/>
          <a:lstStyle/>
          <a:p>
            <a:endParaRPr lang="en-US" dirty="0"/>
          </a:p>
        </p:txBody>
      </p:sp>
      <p:sp>
        <p:nvSpPr>
          <p:cNvPr id="4" name="Footer Placeholder 3">
            <a:extLst>
              <a:ext uri="{FF2B5EF4-FFF2-40B4-BE49-F238E27FC236}">
                <a16:creationId xmlns:a16="http://schemas.microsoft.com/office/drawing/2014/main" id="{B5E87FB6-092D-2261-C61B-A13F398BD061}"/>
              </a:ext>
            </a:extLst>
          </p:cNvPr>
          <p:cNvSpPr>
            <a:spLocks noGrp="1"/>
          </p:cNvSpPr>
          <p:nvPr>
            <p:ph type="ftr" sz="quarter" idx="14"/>
          </p:nvPr>
        </p:nvSpPr>
        <p:spPr/>
        <p:txBody>
          <a:bodyPr/>
          <a:lstStyle/>
          <a:p>
            <a:endParaRPr lang="en-US" dirty="0"/>
          </a:p>
        </p:txBody>
      </p:sp>
      <p:sp>
        <p:nvSpPr>
          <p:cNvPr id="5" name="Title 4">
            <a:extLst>
              <a:ext uri="{FF2B5EF4-FFF2-40B4-BE49-F238E27FC236}">
                <a16:creationId xmlns:a16="http://schemas.microsoft.com/office/drawing/2014/main" id="{906D055C-0506-0861-DE5F-4C6932D6751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7324322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preserve="1">
  <p:cSld name="White Blank">
    <p:bg>
      <p:bgPr>
        <a:solidFill>
          <a:schemeClr val="tx2"/>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FBBAD3CE-397E-AB37-EDAD-8632BE0AA2D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BE1E501C-5AFD-BA9E-01BC-6D3F0A876CDA}"/>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7" name="Footer Placeholder 6">
            <a:extLst>
              <a:ext uri="{FF2B5EF4-FFF2-40B4-BE49-F238E27FC236}">
                <a16:creationId xmlns:a16="http://schemas.microsoft.com/office/drawing/2014/main" id="{BD51F885-1610-859A-C99A-21311C9FAB15}"/>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
        <p:nvSpPr>
          <p:cNvPr id="3" name="TextBox 2">
            <a:extLst>
              <a:ext uri="{FF2B5EF4-FFF2-40B4-BE49-F238E27FC236}">
                <a16:creationId xmlns:a16="http://schemas.microsoft.com/office/drawing/2014/main" id="{C369F6EA-5BBB-736F-8B43-C8414A1A7110}"/>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5" name="TextBox 4">
            <a:extLst>
              <a:ext uri="{FF2B5EF4-FFF2-40B4-BE49-F238E27FC236}">
                <a16:creationId xmlns:a16="http://schemas.microsoft.com/office/drawing/2014/main" id="{A49041E3-ECCE-7D4E-3D0F-271435F717AB}"/>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Tree>
    <p:extLst>
      <p:ext uri="{BB962C8B-B14F-4D97-AF65-F5344CB8AC3E}">
        <p14:creationId xmlns:p14="http://schemas.microsoft.com/office/powerpoint/2010/main" val="1118713353"/>
      </p:ext>
    </p:extLst>
  </p:cSld>
  <p:clrMapOvr>
    <a:masterClrMapping/>
  </p:clrMapOvr>
  <p:hf hdr="0" dt="0"/>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preserve="1">
  <p:cSld name="1_White Blank">
    <p:bg>
      <p:bgPr>
        <a:solidFill>
          <a:schemeClr val="bg1">
            <a:lumMod val="40000"/>
            <a:lumOff val="60000"/>
          </a:schemeClr>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5559FF84-4EB7-248C-A9A3-21393A68E553}"/>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bg2">
                    <a:lumMod val="50000"/>
                  </a:schemeClr>
                </a:solidFill>
              </a:rPr>
              <a:pPr algn="r">
                <a:spcBef>
                  <a:spcPct val="50000"/>
                </a:spcBef>
                <a:defRPr/>
              </a:pPr>
              <a:t>‹#›</a:t>
            </a:fld>
            <a:endParaRPr lang="en-US" sz="1100" b="0" baseline="0" dirty="0">
              <a:solidFill>
                <a:schemeClr val="bg2">
                  <a:lumMod val="50000"/>
                </a:schemeClr>
              </a:solidFill>
            </a:endParaRPr>
          </a:p>
        </p:txBody>
      </p:sp>
      <p:sp>
        <p:nvSpPr>
          <p:cNvPr id="4" name="Date Placeholder 3">
            <a:extLst>
              <a:ext uri="{FF2B5EF4-FFF2-40B4-BE49-F238E27FC236}">
                <a16:creationId xmlns:a16="http://schemas.microsoft.com/office/drawing/2014/main" id="{92A3D6AC-9998-6147-A3AF-01786A8BC7B5}"/>
              </a:ext>
            </a:extLst>
          </p:cNvPr>
          <p:cNvSpPr>
            <a:spLocks noGrp="1"/>
          </p:cNvSpPr>
          <p:nvPr>
            <p:ph type="dt" sz="half" idx="10"/>
          </p:nvPr>
        </p:nvSpPr>
        <p:spPr/>
        <p:txBody>
          <a:bodyPr/>
          <a:lstStyle>
            <a:lvl1pPr>
              <a:defRPr>
                <a:solidFill>
                  <a:schemeClr val="bg2">
                    <a:lumMod val="50000"/>
                  </a:schemeClr>
                </a:solidFill>
              </a:defRPr>
            </a:lvl1pPr>
          </a:lstStyle>
          <a:p>
            <a:endParaRPr lang="en-US" dirty="0"/>
          </a:p>
        </p:txBody>
      </p:sp>
      <p:sp>
        <p:nvSpPr>
          <p:cNvPr id="5" name="Footer Placeholder 4">
            <a:extLst>
              <a:ext uri="{FF2B5EF4-FFF2-40B4-BE49-F238E27FC236}">
                <a16:creationId xmlns:a16="http://schemas.microsoft.com/office/drawing/2014/main" id="{9E61DC4E-D996-A484-FCFC-B8F377D377A1}"/>
              </a:ext>
            </a:extLst>
          </p:cNvPr>
          <p:cNvSpPr>
            <a:spLocks noGrp="1"/>
          </p:cNvSpPr>
          <p:nvPr>
            <p:ph type="ftr" sz="quarter" idx="11"/>
          </p:nvPr>
        </p:nvSpPr>
        <p:spPr/>
        <p:txBody>
          <a:bodyPr/>
          <a:lstStyle>
            <a:lvl1pPr>
              <a:defRPr>
                <a:solidFill>
                  <a:schemeClr val="bg2">
                    <a:lumMod val="50000"/>
                  </a:schemeClr>
                </a:solidFill>
              </a:defRPr>
            </a:lvl1pPr>
          </a:lstStyle>
          <a:p>
            <a:endParaRPr lang="en-US" dirty="0"/>
          </a:p>
        </p:txBody>
      </p:sp>
      <p:sp>
        <p:nvSpPr>
          <p:cNvPr id="3" name="TextBox 2">
            <a:extLst>
              <a:ext uri="{FF2B5EF4-FFF2-40B4-BE49-F238E27FC236}">
                <a16:creationId xmlns:a16="http://schemas.microsoft.com/office/drawing/2014/main" id="{D9F0C27E-08F8-B2DC-3FBC-DBF8758A6EB4}"/>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6" name="TextBox 5">
            <a:extLst>
              <a:ext uri="{FF2B5EF4-FFF2-40B4-BE49-F238E27FC236}">
                <a16:creationId xmlns:a16="http://schemas.microsoft.com/office/drawing/2014/main" id="{D1BF6447-1438-9DC9-A4D0-DA7BD956CC62}"/>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Tree>
    <p:extLst>
      <p:ext uri="{BB962C8B-B14F-4D97-AF65-F5344CB8AC3E}">
        <p14:creationId xmlns:p14="http://schemas.microsoft.com/office/powerpoint/2010/main" val="280601818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preserve="1" userDrawn="1">
  <p:cSld name="Black Blank">
    <p:bg>
      <p:bgPr>
        <a:solidFill>
          <a:schemeClr val="tx1"/>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6B1EDEA3-517F-FC35-5A19-094E3BE709A0}"/>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2"/>
                </a:solidFill>
              </a:rPr>
              <a:pPr algn="r">
                <a:spcBef>
                  <a:spcPct val="50000"/>
                </a:spcBef>
                <a:defRPr/>
              </a:pPr>
              <a:t>‹#›</a:t>
            </a:fld>
            <a:endParaRPr lang="en-US" sz="1100" b="0" baseline="0" dirty="0">
              <a:solidFill>
                <a:schemeClr val="tx2"/>
              </a:solidFill>
            </a:endParaRPr>
          </a:p>
        </p:txBody>
      </p:sp>
      <p:sp>
        <p:nvSpPr>
          <p:cNvPr id="4" name="Date Placeholder 3">
            <a:extLst>
              <a:ext uri="{FF2B5EF4-FFF2-40B4-BE49-F238E27FC236}">
                <a16:creationId xmlns:a16="http://schemas.microsoft.com/office/drawing/2014/main" id="{B429D516-C317-CDC1-DADB-0B020CDC0237}"/>
              </a:ext>
            </a:extLst>
          </p:cNvPr>
          <p:cNvSpPr>
            <a:spLocks noGrp="1"/>
          </p:cNvSpPr>
          <p:nvPr>
            <p:ph type="dt" sz="half" idx="10"/>
          </p:nvPr>
        </p:nvSpPr>
        <p:spPr/>
        <p:txBody>
          <a:bodyPr/>
          <a:lstStyle>
            <a:lvl1pPr>
              <a:defRPr>
                <a:solidFill>
                  <a:schemeClr val="tx2"/>
                </a:solidFill>
              </a:defRPr>
            </a:lvl1pPr>
          </a:lstStyle>
          <a:p>
            <a:endParaRPr lang="en-US" dirty="0"/>
          </a:p>
        </p:txBody>
      </p:sp>
      <p:sp>
        <p:nvSpPr>
          <p:cNvPr id="5" name="Footer Placeholder 4">
            <a:extLst>
              <a:ext uri="{FF2B5EF4-FFF2-40B4-BE49-F238E27FC236}">
                <a16:creationId xmlns:a16="http://schemas.microsoft.com/office/drawing/2014/main" id="{CCEEA777-D26F-FC0E-BCB6-7D77B101103A}"/>
              </a:ext>
            </a:extLst>
          </p:cNvPr>
          <p:cNvSpPr>
            <a:spLocks noGrp="1"/>
          </p:cNvSpPr>
          <p:nvPr>
            <p:ph type="ftr" sz="quarter" idx="11"/>
          </p:nvPr>
        </p:nvSpPr>
        <p:spPr/>
        <p:txBody>
          <a:bodyPr/>
          <a:lstStyle>
            <a:lvl1pPr>
              <a:defRPr>
                <a:solidFill>
                  <a:schemeClr val="tx2"/>
                </a:solidFill>
              </a:defRPr>
            </a:lvl1pPr>
          </a:lstStyle>
          <a:p>
            <a:endParaRPr lang="en-US" dirty="0"/>
          </a:p>
        </p:txBody>
      </p:sp>
      <p:sp>
        <p:nvSpPr>
          <p:cNvPr id="3" name="TextBox 2">
            <a:extLst>
              <a:ext uri="{FF2B5EF4-FFF2-40B4-BE49-F238E27FC236}">
                <a16:creationId xmlns:a16="http://schemas.microsoft.com/office/drawing/2014/main" id="{36CCC378-15A8-6972-3896-FF69DB1A86EF}"/>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6" name="TextBox 5">
            <a:extLst>
              <a:ext uri="{FF2B5EF4-FFF2-40B4-BE49-F238E27FC236}">
                <a16:creationId xmlns:a16="http://schemas.microsoft.com/office/drawing/2014/main" id="{B4753ADC-3CDC-8585-1B64-FC71910FE39F}"/>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Tree>
    <p:extLst>
      <p:ext uri="{BB962C8B-B14F-4D97-AF65-F5344CB8AC3E}">
        <p14:creationId xmlns:p14="http://schemas.microsoft.com/office/powerpoint/2010/main" val="126643433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preserve="1" userDrawn="1">
  <p:cSld name="1_Background no graphics">
    <p:bg>
      <p:bgPr>
        <a:gradFill flip="none" rotWithShape="1">
          <a:gsLst>
            <a:gs pos="80000">
              <a:schemeClr val="tx2"/>
            </a:gs>
            <a:gs pos="90000">
              <a:schemeClr val="tx2">
                <a:alpha val="45000"/>
              </a:schemeClr>
            </a:gs>
            <a:gs pos="95000">
              <a:schemeClr val="bg2">
                <a:lumMod val="9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0BFA849C-531C-7595-39B1-5EC87690F476}"/>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solidFill>
              </a:rPr>
              <a:pPr algn="r">
                <a:spcBef>
                  <a:spcPct val="50000"/>
                </a:spcBef>
                <a:defRPr/>
              </a:pPr>
              <a:t>‹#›</a:t>
            </a:fld>
            <a:endParaRPr lang="en-US" sz="1100" b="0" baseline="0" dirty="0">
              <a:solidFill>
                <a:schemeClr val="tx1"/>
              </a:solidFill>
            </a:endParaRPr>
          </a:p>
        </p:txBody>
      </p:sp>
      <p:sp>
        <p:nvSpPr>
          <p:cNvPr id="4" name="Date Placeholder 3">
            <a:extLst>
              <a:ext uri="{FF2B5EF4-FFF2-40B4-BE49-F238E27FC236}">
                <a16:creationId xmlns:a16="http://schemas.microsoft.com/office/drawing/2014/main" id="{85935D2E-75B7-4B2F-83E6-4B2460140D3F}"/>
              </a:ext>
            </a:extLst>
          </p:cNvPr>
          <p:cNvSpPr>
            <a:spLocks noGrp="1"/>
          </p:cNvSpPr>
          <p:nvPr>
            <p:ph type="dt" sz="half" idx="10"/>
          </p:nvPr>
        </p:nvSpPr>
        <p:spPr/>
        <p:txBody>
          <a:bodyPr/>
          <a:lstStyle>
            <a:lvl1pPr>
              <a:defRPr>
                <a:solidFill>
                  <a:schemeClr val="bg2">
                    <a:lumMod val="50000"/>
                  </a:schemeClr>
                </a:solidFill>
              </a:defRPr>
            </a:lvl1pPr>
          </a:lstStyle>
          <a:p>
            <a:endParaRPr lang="en-US" dirty="0"/>
          </a:p>
        </p:txBody>
      </p:sp>
      <p:sp>
        <p:nvSpPr>
          <p:cNvPr id="5" name="Footer Placeholder 4">
            <a:extLst>
              <a:ext uri="{FF2B5EF4-FFF2-40B4-BE49-F238E27FC236}">
                <a16:creationId xmlns:a16="http://schemas.microsoft.com/office/drawing/2014/main" id="{C5AC37A7-6517-1C05-89FB-ACDA8ECF89DF}"/>
              </a:ext>
            </a:extLst>
          </p:cNvPr>
          <p:cNvSpPr>
            <a:spLocks noGrp="1"/>
          </p:cNvSpPr>
          <p:nvPr>
            <p:ph type="ftr" sz="quarter" idx="11"/>
          </p:nvPr>
        </p:nvSpPr>
        <p:spPr/>
        <p:txBody>
          <a:bodyPr/>
          <a:lstStyle>
            <a:lvl1pPr>
              <a:defRPr>
                <a:solidFill>
                  <a:schemeClr val="bg2">
                    <a:lumMod val="50000"/>
                  </a:schemeClr>
                </a:solidFill>
              </a:defRPr>
            </a:lvl1pPr>
          </a:lstStyle>
          <a:p>
            <a:endParaRPr lang="en-US" dirty="0"/>
          </a:p>
        </p:txBody>
      </p:sp>
      <p:sp>
        <p:nvSpPr>
          <p:cNvPr id="3" name="TextBox 2">
            <a:extLst>
              <a:ext uri="{FF2B5EF4-FFF2-40B4-BE49-F238E27FC236}">
                <a16:creationId xmlns:a16="http://schemas.microsoft.com/office/drawing/2014/main" id="{2BA9C1D8-06A5-3CF2-8FFF-D157FCBDA838}"/>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6" name="TextBox 5">
            <a:extLst>
              <a:ext uri="{FF2B5EF4-FFF2-40B4-BE49-F238E27FC236}">
                <a16:creationId xmlns:a16="http://schemas.microsoft.com/office/drawing/2014/main" id="{27DC6927-6328-54A3-652D-C2A424EB7FFA}"/>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Tree>
    <p:extLst>
      <p:ext uri="{BB962C8B-B14F-4D97-AF65-F5344CB8AC3E}">
        <p14:creationId xmlns:p14="http://schemas.microsoft.com/office/powerpoint/2010/main" val="238524690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7843223-5086-843F-D346-CCDD12959DF3}"/>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b"/>
          <a:lstStyle>
            <a:lvl1pPr>
              <a:defRPr sz="3200" b="0" baseline="0">
                <a:solidFill>
                  <a:schemeClr val="accent3"/>
                </a:solidFill>
              </a:defRPr>
            </a:lvl1pPr>
          </a:lstStyle>
          <a:p>
            <a:pPr lvl="0"/>
            <a:r>
              <a:rPr lang="en-US" dirty="0"/>
              <a:t>Click to edit Master title style</a:t>
            </a:r>
          </a:p>
        </p:txBody>
      </p:sp>
      <p:sp>
        <p:nvSpPr>
          <p:cNvPr id="6" name="Text Placeholder 5"/>
          <p:cNvSpPr>
            <a:spLocks noGrp="1"/>
          </p:cNvSpPr>
          <p:nvPr>
            <p:ph type="body" sz="quarter" idx="12"/>
          </p:nvPr>
        </p:nvSpPr>
        <p:spPr>
          <a:xfrm>
            <a:off x="266700" y="3687764"/>
            <a:ext cx="8496300" cy="854075"/>
          </a:xfrm>
          <a:ln>
            <a:solidFill>
              <a:schemeClr val="accent3"/>
            </a:solidFill>
          </a:ln>
        </p:spPr>
        <p:txBody>
          <a:bodyPr anchor="ctr"/>
          <a:lstStyle>
            <a:lvl1pPr marL="0" indent="0">
              <a:defRPr>
                <a:solidFill>
                  <a:schemeClr val="tx2"/>
                </a:solidFill>
              </a:defRPr>
            </a:lvl1pPr>
          </a:lstStyle>
          <a:p>
            <a:pPr lvl="0"/>
            <a:r>
              <a:rPr lang="en-US" dirty="0"/>
              <a:t>Click to edit Master text styles</a:t>
            </a:r>
          </a:p>
        </p:txBody>
      </p:sp>
      <p:sp>
        <p:nvSpPr>
          <p:cNvPr id="2" name="Date Placeholder 1">
            <a:extLst>
              <a:ext uri="{FF2B5EF4-FFF2-40B4-BE49-F238E27FC236}">
                <a16:creationId xmlns:a16="http://schemas.microsoft.com/office/drawing/2014/main" id="{98D00C84-D329-4DD4-96D7-92CD4C330181}"/>
              </a:ext>
            </a:extLst>
          </p:cNvPr>
          <p:cNvSpPr>
            <a:spLocks noGrp="1"/>
          </p:cNvSpPr>
          <p:nvPr>
            <p:ph type="dt" sz="half" idx="13"/>
          </p:nvPr>
        </p:nvSpPr>
        <p:spPr>
          <a:xfrm>
            <a:off x="8763000" y="3697289"/>
            <a:ext cx="3161228" cy="844550"/>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71C01142-E0C8-B2A1-CF08-DDC0741713E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11" name="Picture 10" descr="A picture containing qr code&#10;&#10;Description automatically generated">
            <a:extLst>
              <a:ext uri="{FF2B5EF4-FFF2-40B4-BE49-F238E27FC236}">
                <a16:creationId xmlns:a16="http://schemas.microsoft.com/office/drawing/2014/main" id="{C7BD8055-FF8F-646E-4F9E-84B4A33A92B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4" name="TextBox 3">
            <a:extLst>
              <a:ext uri="{FF2B5EF4-FFF2-40B4-BE49-F238E27FC236}">
                <a16:creationId xmlns:a16="http://schemas.microsoft.com/office/drawing/2014/main" id="{630BD048-B218-74A4-3C87-05F3F4A8C071}"/>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5" name="TextBox 4">
            <a:extLst>
              <a:ext uri="{FF2B5EF4-FFF2-40B4-BE49-F238E27FC236}">
                <a16:creationId xmlns:a16="http://schemas.microsoft.com/office/drawing/2014/main" id="{3DB49293-9868-09DD-39EF-161AEFC63792}"/>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Tree>
    <p:extLst>
      <p:ext uri="{BB962C8B-B14F-4D97-AF65-F5344CB8AC3E}">
        <p14:creationId xmlns:p14="http://schemas.microsoft.com/office/powerpoint/2010/main" val="218358085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preserve="1" userDrawn="1">
  <p:cSld name="Section header - no Sub-Hea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9860E5-FB16-921B-9978-59B24F56F9F5}"/>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ctr"/>
          <a:lstStyle>
            <a:lvl1pPr>
              <a:defRPr sz="3200" baseline="0">
                <a:solidFill>
                  <a:schemeClr val="accent3"/>
                </a:solidFill>
              </a:defRPr>
            </a:lvl1pPr>
          </a:lstStyle>
          <a:p>
            <a:pPr lvl="0"/>
            <a:r>
              <a:rPr lang="en-US" dirty="0"/>
              <a:t>Click to edit Master title style</a:t>
            </a:r>
          </a:p>
        </p:txBody>
      </p:sp>
      <p:sp>
        <p:nvSpPr>
          <p:cNvPr id="3" name="Text Box 14">
            <a:extLst>
              <a:ext uri="{FF2B5EF4-FFF2-40B4-BE49-F238E27FC236}">
                <a16:creationId xmlns:a16="http://schemas.microsoft.com/office/drawing/2014/main" id="{B8FD0A53-E9E1-93CC-5F3F-ED183C4566E7}"/>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1100FC8E-3C81-583C-9A23-08A75A2C4FE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7" name="Date Placeholder 1">
            <a:extLst>
              <a:ext uri="{FF2B5EF4-FFF2-40B4-BE49-F238E27FC236}">
                <a16:creationId xmlns:a16="http://schemas.microsoft.com/office/drawing/2014/main" id="{22B933D6-5752-A997-866D-7335507E65DB}"/>
              </a:ext>
            </a:extLst>
          </p:cNvPr>
          <p:cNvSpPr>
            <a:spLocks noGrp="1"/>
          </p:cNvSpPr>
          <p:nvPr>
            <p:ph type="dt" sz="half" idx="13"/>
          </p:nvPr>
        </p:nvSpPr>
        <p:spPr>
          <a:xfrm>
            <a:off x="9163627" y="3709924"/>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2" name="TextBox 1">
            <a:extLst>
              <a:ext uri="{FF2B5EF4-FFF2-40B4-BE49-F238E27FC236}">
                <a16:creationId xmlns:a16="http://schemas.microsoft.com/office/drawing/2014/main" id="{C4E397FB-1BD3-B604-0055-B801B36980F1}"/>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4" name="TextBox 3">
            <a:extLst>
              <a:ext uri="{FF2B5EF4-FFF2-40B4-BE49-F238E27FC236}">
                <a16:creationId xmlns:a16="http://schemas.microsoft.com/office/drawing/2014/main" id="{F89B0BD2-2241-1984-EDA5-DF47FC1C5535}"/>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Tree>
    <p:extLst>
      <p:ext uri="{BB962C8B-B14F-4D97-AF65-F5344CB8AC3E}">
        <p14:creationId xmlns:p14="http://schemas.microsoft.com/office/powerpoint/2010/main" val="289772597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preserve="1" userDrawn="1">
  <p:cSld name="Section - Content Only">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DB948E-B4CD-A49A-882A-F350D2A911BE}"/>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4" name="Content Placeholder 3"/>
          <p:cNvSpPr>
            <a:spLocks noGrp="1"/>
          </p:cNvSpPr>
          <p:nvPr>
            <p:ph sz="quarter" idx="12"/>
          </p:nvPr>
        </p:nvSpPr>
        <p:spPr>
          <a:xfrm>
            <a:off x="266700" y="2157413"/>
            <a:ext cx="11658600" cy="1798637"/>
          </a:xfrm>
          <a:ln>
            <a:solidFill>
              <a:schemeClr val="accent3"/>
            </a:solidFill>
          </a:ln>
        </p:spPr>
        <p:txBody>
          <a:bodyPr anchor="ct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930F58C1-4114-4FD3-B651-E3BC6C7CBC47}"/>
              </a:ext>
            </a:extLst>
          </p:cNvPr>
          <p:cNvSpPr>
            <a:spLocks noGrp="1"/>
          </p:cNvSpPr>
          <p:nvPr>
            <p:ph type="dt" sz="half" idx="13"/>
          </p:nvPr>
        </p:nvSpPr>
        <p:spPr>
          <a:xfrm>
            <a:off x="9163627" y="4043299"/>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4B9A921A-5A1E-39D1-94FE-6E1E04C028AC}"/>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30F6006C-DEAA-A93E-62A5-A2759A856E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7" name="TextBox 6">
            <a:extLst>
              <a:ext uri="{FF2B5EF4-FFF2-40B4-BE49-F238E27FC236}">
                <a16:creationId xmlns:a16="http://schemas.microsoft.com/office/drawing/2014/main" id="{6B1A8707-5D07-168E-A660-71E24684D34A}"/>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8" name="TextBox 7">
            <a:extLst>
              <a:ext uri="{FF2B5EF4-FFF2-40B4-BE49-F238E27FC236}">
                <a16:creationId xmlns:a16="http://schemas.microsoft.com/office/drawing/2014/main" id="{226D763A-45F5-16E1-3837-E3A03BFB0CE1}"/>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Tree>
    <p:extLst>
      <p:ext uri="{BB962C8B-B14F-4D97-AF65-F5344CB8AC3E}">
        <p14:creationId xmlns:p14="http://schemas.microsoft.com/office/powerpoint/2010/main" val="414510271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preserve="1" userDrawn="1">
  <p:cSld name="Title - 2 Pics">
    <p:bg>
      <p:bgPr>
        <a:solidFill>
          <a:schemeClr val="tx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2CA99E-4AAA-5371-9462-7AD3D7D937C7}"/>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1232" y="0"/>
            <a:ext cx="12188389" cy="6858000"/>
          </a:xfrm>
          <a:prstGeom prst="rect">
            <a:avLst/>
          </a:prstGeom>
        </p:spPr>
      </p:pic>
      <p:sp>
        <p:nvSpPr>
          <p:cNvPr id="14" name="Title 5"/>
          <p:cNvSpPr>
            <a:spLocks noGrp="1"/>
          </p:cNvSpPr>
          <p:nvPr>
            <p:ph type="title"/>
          </p:nvPr>
        </p:nvSpPr>
        <p:spPr>
          <a:xfrm>
            <a:off x="266700" y="265872"/>
            <a:ext cx="5829300" cy="1671543"/>
          </a:xfrm>
          <a:noFill/>
          <a:ln w="1905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220046" y="265872"/>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6" name="Picture Placeholder 16"/>
          <p:cNvSpPr>
            <a:spLocks noGrp="1" noChangeAspect="1"/>
          </p:cNvSpPr>
          <p:nvPr>
            <p:ph type="pic" sz="quarter" idx="14"/>
          </p:nvPr>
        </p:nvSpPr>
        <p:spPr>
          <a:xfrm>
            <a:off x="6220046" y="3528391"/>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7" name="Text Placeholder 6"/>
          <p:cNvSpPr>
            <a:spLocks noGrp="1"/>
          </p:cNvSpPr>
          <p:nvPr>
            <p:ph type="body" sz="quarter" idx="15"/>
          </p:nvPr>
        </p:nvSpPr>
        <p:spPr>
          <a:xfrm>
            <a:off x="266700" y="2059389"/>
            <a:ext cx="5816600" cy="33079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A picture containing qr code&#10;&#10;Description automatically generated">
            <a:extLst>
              <a:ext uri="{FF2B5EF4-FFF2-40B4-BE49-F238E27FC236}">
                <a16:creationId xmlns:a16="http://schemas.microsoft.com/office/drawing/2014/main" id="{CC1A89D0-0707-593E-6331-0996B0CFBFA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3" name="TextBox 2">
            <a:extLst>
              <a:ext uri="{FF2B5EF4-FFF2-40B4-BE49-F238E27FC236}">
                <a16:creationId xmlns:a16="http://schemas.microsoft.com/office/drawing/2014/main" id="{69DD5BFE-D25D-8741-ADAE-C79A9ECF903E}"/>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4" name="TextBox 3">
            <a:extLst>
              <a:ext uri="{FF2B5EF4-FFF2-40B4-BE49-F238E27FC236}">
                <a16:creationId xmlns:a16="http://schemas.microsoft.com/office/drawing/2014/main" id="{2118CA89-9EB2-83A5-C690-ED0F196E89C9}"/>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6" name="Text Placeholder 3">
            <a:extLst>
              <a:ext uri="{FF2B5EF4-FFF2-40B4-BE49-F238E27FC236}">
                <a16:creationId xmlns:a16="http://schemas.microsoft.com/office/drawing/2014/main" id="{DF92E724-FB8E-DBF9-9C01-321A41DCF83B}"/>
              </a:ext>
            </a:extLst>
          </p:cNvPr>
          <p:cNvSpPr>
            <a:spLocks noGrp="1"/>
          </p:cNvSpPr>
          <p:nvPr>
            <p:ph type="body" sz="quarter" idx="20" hasCustomPrompt="1"/>
          </p:nvPr>
        </p:nvSpPr>
        <p:spPr>
          <a:xfrm>
            <a:off x="2816126" y="5408613"/>
            <a:ext cx="3403920" cy="1220787"/>
          </a:xfrm>
        </p:spPr>
        <p:txBody>
          <a:bodyPr wrap="none" lIns="0" rIns="0" anchor="ctr">
            <a:normAutofit/>
          </a:bodyPr>
          <a:lstStyle>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5087945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preserve="1" userDrawn="1">
  <p:cSld name="Title - 3 Pics (horizontal)">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8A2208-647F-606B-8F64-F37557D56788}"/>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5"/>
          <p:cNvSpPr>
            <a:spLocks noGrp="1"/>
          </p:cNvSpPr>
          <p:nvPr>
            <p:ph type="title"/>
          </p:nvPr>
        </p:nvSpPr>
        <p:spPr>
          <a:xfrm>
            <a:off x="266700" y="260931"/>
            <a:ext cx="5821279"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346659" y="260931"/>
            <a:ext cx="5578641"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9" name="Picture Placeholder 16"/>
          <p:cNvSpPr>
            <a:spLocks noGrp="1"/>
          </p:cNvSpPr>
          <p:nvPr>
            <p:ph type="pic" sz="quarter" idx="15"/>
          </p:nvPr>
        </p:nvSpPr>
        <p:spPr>
          <a:xfrm>
            <a:off x="8610600"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3" name="Content Placeholder 2"/>
          <p:cNvSpPr>
            <a:spLocks noGrp="1"/>
          </p:cNvSpPr>
          <p:nvPr>
            <p:ph sz="quarter" idx="17"/>
          </p:nvPr>
        </p:nvSpPr>
        <p:spPr>
          <a:xfrm>
            <a:off x="266700" y="2058988"/>
            <a:ext cx="5808663" cy="33083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16"/>
          <p:cNvSpPr>
            <a:spLocks noGrp="1"/>
          </p:cNvSpPr>
          <p:nvPr>
            <p:ph type="pic" sz="quarter" idx="16"/>
          </p:nvPr>
        </p:nvSpPr>
        <p:spPr>
          <a:xfrm>
            <a:off x="5140944"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B1CCCAD0-1673-986A-13CB-641150EDAA1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2" name="TextBox 1">
            <a:extLst>
              <a:ext uri="{FF2B5EF4-FFF2-40B4-BE49-F238E27FC236}">
                <a16:creationId xmlns:a16="http://schemas.microsoft.com/office/drawing/2014/main" id="{D65A919C-BB57-C85E-D512-91C2F36D8E3C}"/>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6" name="TextBox 5">
            <a:extLst>
              <a:ext uri="{FF2B5EF4-FFF2-40B4-BE49-F238E27FC236}">
                <a16:creationId xmlns:a16="http://schemas.microsoft.com/office/drawing/2014/main" id="{9F43E06D-00DD-5633-AC95-2BB934291B12}"/>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7" name="Text Placeholder 3">
            <a:extLst>
              <a:ext uri="{FF2B5EF4-FFF2-40B4-BE49-F238E27FC236}">
                <a16:creationId xmlns:a16="http://schemas.microsoft.com/office/drawing/2014/main" id="{178FC1A7-865F-04A4-DEDA-753B0AAD0B77}"/>
              </a:ext>
            </a:extLst>
          </p:cNvPr>
          <p:cNvSpPr>
            <a:spLocks noGrp="1"/>
          </p:cNvSpPr>
          <p:nvPr>
            <p:ph type="body" sz="quarter" idx="20" hasCustomPrompt="1"/>
          </p:nvPr>
        </p:nvSpPr>
        <p:spPr>
          <a:xfrm>
            <a:off x="2816126" y="5408613"/>
            <a:ext cx="3403920" cy="1220787"/>
          </a:xfrm>
        </p:spPr>
        <p:txBody>
          <a:bodyPr wrap="none" lIns="0" rIns="0" anchor="ctr">
            <a:normAutofit/>
          </a:bodyPr>
          <a:lstStyle>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644205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preserve="1" userDrawn="1">
  <p:cSld name="Title - 4 Pics">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72CCC1-BFFC-C6EA-3790-7E99857DF180}"/>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3" name="Text Placeholder 2"/>
          <p:cNvSpPr>
            <a:spLocks noGrp="1"/>
          </p:cNvSpPr>
          <p:nvPr>
            <p:ph type="body" sz="quarter" idx="19"/>
          </p:nvPr>
        </p:nvSpPr>
        <p:spPr>
          <a:xfrm>
            <a:off x="381000" y="2059387"/>
            <a:ext cx="4867275" cy="331588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Picture Placeholder 16"/>
          <p:cNvSpPr>
            <a:spLocks noGrp="1"/>
          </p:cNvSpPr>
          <p:nvPr>
            <p:ph type="pic" sz="quarter" idx="15"/>
          </p:nvPr>
        </p:nvSpPr>
        <p:spPr>
          <a:xfrm>
            <a:off x="8723481"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9" name="Picture Placeholder 16"/>
          <p:cNvSpPr>
            <a:spLocks noGrp="1"/>
          </p:cNvSpPr>
          <p:nvPr>
            <p:ph type="pic" sz="quarter" idx="16"/>
          </p:nvPr>
        </p:nvSpPr>
        <p:spPr>
          <a:xfrm>
            <a:off x="5371264"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20" name="Picture Placeholder 16"/>
          <p:cNvSpPr>
            <a:spLocks noGrp="1"/>
          </p:cNvSpPr>
          <p:nvPr>
            <p:ph type="pic" sz="quarter" idx="17"/>
          </p:nvPr>
        </p:nvSpPr>
        <p:spPr>
          <a:xfrm>
            <a:off x="8723481"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4" name="Title 5"/>
          <p:cNvSpPr>
            <a:spLocks noGrp="1"/>
          </p:cNvSpPr>
          <p:nvPr>
            <p:ph type="title"/>
          </p:nvPr>
        </p:nvSpPr>
        <p:spPr>
          <a:xfrm>
            <a:off x="381000" y="265872"/>
            <a:ext cx="4866861"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21" name="Picture Placeholder 16"/>
          <p:cNvSpPr>
            <a:spLocks noGrp="1"/>
          </p:cNvSpPr>
          <p:nvPr>
            <p:ph type="pic" sz="quarter" idx="18"/>
          </p:nvPr>
        </p:nvSpPr>
        <p:spPr>
          <a:xfrm>
            <a:off x="5371264"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6E24EF9F-84E9-63AF-E2E6-C9F20CDDF17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2" name="TextBox 1">
            <a:extLst>
              <a:ext uri="{FF2B5EF4-FFF2-40B4-BE49-F238E27FC236}">
                <a16:creationId xmlns:a16="http://schemas.microsoft.com/office/drawing/2014/main" id="{6601B32B-620F-5F12-C780-5B24254CA8D4}"/>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6" name="TextBox 5">
            <a:extLst>
              <a:ext uri="{FF2B5EF4-FFF2-40B4-BE49-F238E27FC236}">
                <a16:creationId xmlns:a16="http://schemas.microsoft.com/office/drawing/2014/main" id="{D4C974F1-8C7E-A3AA-CFB8-4D1931322188}"/>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7" name="Text Placeholder 3">
            <a:extLst>
              <a:ext uri="{FF2B5EF4-FFF2-40B4-BE49-F238E27FC236}">
                <a16:creationId xmlns:a16="http://schemas.microsoft.com/office/drawing/2014/main" id="{4F1F7A21-0DBA-C465-E0AA-72DD009C817B}"/>
              </a:ext>
            </a:extLst>
          </p:cNvPr>
          <p:cNvSpPr>
            <a:spLocks noGrp="1"/>
          </p:cNvSpPr>
          <p:nvPr>
            <p:ph type="body" sz="quarter" idx="20" hasCustomPrompt="1"/>
          </p:nvPr>
        </p:nvSpPr>
        <p:spPr>
          <a:xfrm>
            <a:off x="2816126" y="5408613"/>
            <a:ext cx="3403920" cy="1220787"/>
          </a:xfrm>
        </p:spPr>
        <p:txBody>
          <a:bodyPr wrap="none" lIns="0" rIns="0" anchor="ctr">
            <a:normAutofit/>
          </a:bodyPr>
          <a:lstStyle>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104130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preserve="1" userDrawn="1">
  <p:cSld name="Title - 3 Pics (vertical)">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56BFFC-FD6D-D4CC-D857-29E26DC42C8B}"/>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16" name="TextBox 15"/>
          <p:cNvSpPr txBox="1"/>
          <p:nvPr userDrawn="1"/>
        </p:nvSpPr>
        <p:spPr>
          <a:xfrm>
            <a:off x="266700" y="5217495"/>
            <a:ext cx="4337105" cy="357790"/>
          </a:xfrm>
          <a:prstGeom prst="rect">
            <a:avLst/>
          </a:prstGeom>
          <a:noFill/>
          <a:ln>
            <a:solidFill>
              <a:schemeClr val="accent3"/>
            </a:solidFill>
          </a:ln>
        </p:spPr>
        <p:txBody>
          <a:bodyPr wrap="square" lIns="91440" tIns="0">
            <a:spAutoFit/>
          </a:bodyPr>
          <a:lstStyle/>
          <a:p>
            <a:r>
              <a:rPr lang="en-US" altLang="en-US" sz="675" i="1" dirty="0">
                <a:solidFill>
                  <a:schemeClr val="tx2"/>
                </a:solidFill>
              </a:rPr>
              <a:t>“</a:t>
            </a:r>
            <a:r>
              <a:rPr lang="en-US" sz="675" i="1" dirty="0">
                <a:solidFill>
                  <a:schemeClr val="tx2"/>
                </a:solidFill>
              </a:rPr>
              <a:t>The views, opinions and findings contained in this report are those of the authors(s) and should not be construed as an official Department of the Army position, policy or decision, unless so designated by other official documentation.</a:t>
            </a:r>
            <a:r>
              <a:rPr lang="en-US" altLang="en-US" sz="675" i="1" dirty="0">
                <a:solidFill>
                  <a:schemeClr val="tx2"/>
                </a:solidFill>
              </a:rPr>
              <a:t>”</a:t>
            </a:r>
            <a:endParaRPr lang="en-US" sz="675" i="1" dirty="0">
              <a:solidFill>
                <a:schemeClr val="tx2"/>
              </a:solidFill>
            </a:endParaRPr>
          </a:p>
        </p:txBody>
      </p:sp>
      <p:sp>
        <p:nvSpPr>
          <p:cNvPr id="18" name="Picture Placeholder 16"/>
          <p:cNvSpPr>
            <a:spLocks noGrp="1" noChangeAspect="1"/>
          </p:cNvSpPr>
          <p:nvPr>
            <p:ph type="pic" sz="quarter" idx="13"/>
          </p:nvPr>
        </p:nvSpPr>
        <p:spPr>
          <a:xfrm>
            <a:off x="8500460" y="3880886"/>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19" name="Picture Placeholder 16"/>
          <p:cNvSpPr>
            <a:spLocks noGrp="1" noChangeAspect="1"/>
          </p:cNvSpPr>
          <p:nvPr>
            <p:ph type="pic" sz="quarter" idx="14"/>
          </p:nvPr>
        </p:nvSpPr>
        <p:spPr>
          <a:xfrm>
            <a:off x="8500460" y="1227138"/>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0" name="Picture Placeholder 16"/>
          <p:cNvSpPr>
            <a:spLocks noGrp="1" noChangeAspect="1"/>
          </p:cNvSpPr>
          <p:nvPr>
            <p:ph type="pic" sz="quarter" idx="15"/>
          </p:nvPr>
        </p:nvSpPr>
        <p:spPr>
          <a:xfrm>
            <a:off x="4726057" y="1227138"/>
            <a:ext cx="3689406" cy="5211649"/>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 name="Title 1"/>
          <p:cNvSpPr>
            <a:spLocks noGrp="1"/>
          </p:cNvSpPr>
          <p:nvPr>
            <p:ph type="title"/>
          </p:nvPr>
        </p:nvSpPr>
        <p:spPr>
          <a:xfrm>
            <a:off x="266700" y="246490"/>
            <a:ext cx="11658600" cy="858437"/>
          </a:xfrm>
          <a:noFill/>
          <a:ln w="12700">
            <a:solidFill>
              <a:schemeClr val="accent3"/>
            </a:solidFill>
          </a:ln>
        </p:spPr>
        <p:txBody>
          <a:bodyPr/>
          <a:lstStyle>
            <a:lvl1pPr>
              <a:defRPr>
                <a:ln>
                  <a:noFill/>
                </a:ln>
                <a:solidFill>
                  <a:schemeClr val="accent3"/>
                </a:solidFill>
              </a:defRPr>
            </a:lvl1pPr>
          </a:lstStyle>
          <a:p>
            <a:r>
              <a:rPr lang="en-US" dirty="0"/>
              <a:t>Click to edit Master title style</a:t>
            </a:r>
          </a:p>
        </p:txBody>
      </p:sp>
      <p:sp>
        <p:nvSpPr>
          <p:cNvPr id="4" name="Text Placeholder 3"/>
          <p:cNvSpPr>
            <a:spLocks noGrp="1"/>
          </p:cNvSpPr>
          <p:nvPr>
            <p:ph type="body" sz="quarter" idx="16"/>
          </p:nvPr>
        </p:nvSpPr>
        <p:spPr>
          <a:xfrm>
            <a:off x="266700" y="1227138"/>
            <a:ext cx="4337105" cy="395763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5" descr="A picture containing qr code&#10;&#10;Description automatically generated">
            <a:extLst>
              <a:ext uri="{FF2B5EF4-FFF2-40B4-BE49-F238E27FC236}">
                <a16:creationId xmlns:a16="http://schemas.microsoft.com/office/drawing/2014/main" id="{C912A723-62E0-165E-E69D-37E2F11B60E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3" name="TextBox 2">
            <a:extLst>
              <a:ext uri="{FF2B5EF4-FFF2-40B4-BE49-F238E27FC236}">
                <a16:creationId xmlns:a16="http://schemas.microsoft.com/office/drawing/2014/main" id="{DC078E2E-5692-69A7-3932-C9B95BFB1455}"/>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7" name="TextBox 6">
            <a:extLst>
              <a:ext uri="{FF2B5EF4-FFF2-40B4-BE49-F238E27FC236}">
                <a16:creationId xmlns:a16="http://schemas.microsoft.com/office/drawing/2014/main" id="{34ACF833-FF07-52A0-1A00-9B26C0517ACC}"/>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8" name="Text Placeholder 3">
            <a:extLst>
              <a:ext uri="{FF2B5EF4-FFF2-40B4-BE49-F238E27FC236}">
                <a16:creationId xmlns:a16="http://schemas.microsoft.com/office/drawing/2014/main" id="{150C02F4-0DF1-F443-5C88-4EA1D8A61E60}"/>
              </a:ext>
            </a:extLst>
          </p:cNvPr>
          <p:cNvSpPr>
            <a:spLocks noGrp="1"/>
          </p:cNvSpPr>
          <p:nvPr>
            <p:ph type="body" sz="quarter" idx="20" hasCustomPrompt="1"/>
          </p:nvPr>
        </p:nvSpPr>
        <p:spPr>
          <a:xfrm>
            <a:off x="2816126" y="5408613"/>
            <a:ext cx="3403920" cy="1220787"/>
          </a:xfrm>
        </p:spPr>
        <p:txBody>
          <a:bodyPr wrap="none" lIns="0" rIns="0" anchor="ctr">
            <a:normAutofit/>
          </a:bodyPr>
          <a:lstStyle>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9570294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0F2E2B7-DF31-70A6-E4D2-4624E105957F}"/>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2" name="Title 1">
            <a:extLst>
              <a:ext uri="{FF2B5EF4-FFF2-40B4-BE49-F238E27FC236}">
                <a16:creationId xmlns:a16="http://schemas.microsoft.com/office/drawing/2014/main" id="{4141B23B-C834-C81E-D8E7-0BA48DA2587E}"/>
              </a:ext>
            </a:extLst>
          </p:cNvPr>
          <p:cNvSpPr>
            <a:spLocks noGrp="1"/>
          </p:cNvSpPr>
          <p:nvPr>
            <p:ph type="title"/>
          </p:nvPr>
        </p:nvSpPr>
        <p:spPr>
          <a:xfrm>
            <a:off x="839788" y="457200"/>
            <a:ext cx="3932237" cy="1600200"/>
          </a:xfrm>
          <a:ln>
            <a:solidFill>
              <a:schemeClr val="accent3"/>
            </a:solidFill>
          </a:ln>
        </p:spPr>
        <p:txBody>
          <a:bodyPr anchor="b"/>
          <a:lstStyle>
            <a:lvl1pPr>
              <a:defRPr sz="3200">
                <a:solidFill>
                  <a:schemeClr val="accent3"/>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2AAF989E-3D4E-5DEB-5949-C26E481EBBD7}"/>
              </a:ext>
            </a:extLst>
          </p:cNvPr>
          <p:cNvSpPr>
            <a:spLocks noGrp="1"/>
          </p:cNvSpPr>
          <p:nvPr>
            <p:ph type="pic" idx="1"/>
          </p:nvPr>
        </p:nvSpPr>
        <p:spPr>
          <a:xfrm>
            <a:off x="5183188" y="457200"/>
            <a:ext cx="6172200" cy="5038825"/>
          </a:xfrm>
          <a:solidFill>
            <a:schemeClr val="tx2"/>
          </a:solidFill>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43D5C51-ECC5-2E2F-3751-18DE050DFD6B}"/>
              </a:ext>
            </a:extLst>
          </p:cNvPr>
          <p:cNvSpPr>
            <a:spLocks noGrp="1"/>
          </p:cNvSpPr>
          <p:nvPr>
            <p:ph type="body" sz="half" idx="2"/>
          </p:nvPr>
        </p:nvSpPr>
        <p:spPr>
          <a:xfrm>
            <a:off x="839788" y="2194560"/>
            <a:ext cx="3932237" cy="3301465"/>
          </a:xfrm>
          <a:ln>
            <a:solidFill>
              <a:schemeClr val="accent3"/>
            </a:solidFill>
          </a:ln>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8" name="Picture 7" descr="A picture containing qr code&#10;&#10;Description automatically generated">
            <a:extLst>
              <a:ext uri="{FF2B5EF4-FFF2-40B4-BE49-F238E27FC236}">
                <a16:creationId xmlns:a16="http://schemas.microsoft.com/office/drawing/2014/main" id="{352CF3A3-D550-E6AC-ECAB-2839AC0D035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5" name="TextBox 4">
            <a:extLst>
              <a:ext uri="{FF2B5EF4-FFF2-40B4-BE49-F238E27FC236}">
                <a16:creationId xmlns:a16="http://schemas.microsoft.com/office/drawing/2014/main" id="{F607A8A6-FDF1-80E7-F46D-BC408816EE42}"/>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6" name="TextBox 5">
            <a:extLst>
              <a:ext uri="{FF2B5EF4-FFF2-40B4-BE49-F238E27FC236}">
                <a16:creationId xmlns:a16="http://schemas.microsoft.com/office/drawing/2014/main" id="{E4982A8D-99E5-0832-4DAF-99DAD01113E7}"/>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9" name="Text Placeholder 3">
            <a:extLst>
              <a:ext uri="{FF2B5EF4-FFF2-40B4-BE49-F238E27FC236}">
                <a16:creationId xmlns:a16="http://schemas.microsoft.com/office/drawing/2014/main" id="{F679BBB8-117C-A6C5-51B9-0962CFEA68C3}"/>
              </a:ext>
            </a:extLst>
          </p:cNvPr>
          <p:cNvSpPr>
            <a:spLocks noGrp="1"/>
          </p:cNvSpPr>
          <p:nvPr>
            <p:ph type="body" sz="quarter" idx="20" hasCustomPrompt="1"/>
          </p:nvPr>
        </p:nvSpPr>
        <p:spPr>
          <a:xfrm>
            <a:off x="2816126" y="5408613"/>
            <a:ext cx="3403920" cy="1220787"/>
          </a:xfrm>
        </p:spPr>
        <p:txBody>
          <a:bodyPr wrap="none" lIns="0" rIns="0" anchor="ctr">
            <a:normAutofit/>
          </a:bodyPr>
          <a:lstStyle>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636804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3093E-F997-9C1A-6F41-94195AEDCE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D6622E9-B548-9861-17FE-B80B6A60E3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552F3AF-A319-231F-545F-18799EF83E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2B70C4-3999-81B3-9B74-C670362B9650}"/>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5EF19D12-2F54-317E-96F3-9AAA761DFA05}"/>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0402505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266700" y="1028700"/>
            <a:ext cx="11658600" cy="56007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379E246-DB27-040E-95D2-B26EAF143D30}"/>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CFD0F5C1-A6E1-A37D-C392-0E742FAC1C2F}"/>
              </a:ext>
            </a:extLst>
          </p:cNvPr>
          <p:cNvSpPr>
            <a:spLocks noGrp="1"/>
          </p:cNvSpPr>
          <p:nvPr>
            <p:ph type="ftr" sz="quarter" idx="12"/>
          </p:nvPr>
        </p:nvSpPr>
        <p:spPr/>
        <p:txBody>
          <a:bodyPr/>
          <a:lstStyle/>
          <a:p>
            <a:endParaRPr lang="en-US" dirty="0"/>
          </a:p>
        </p:txBody>
      </p:sp>
      <p:sp>
        <p:nvSpPr>
          <p:cNvPr id="2" name="Title 1">
            <a:extLst>
              <a:ext uri="{FF2B5EF4-FFF2-40B4-BE49-F238E27FC236}">
                <a16:creationId xmlns:a16="http://schemas.microsoft.com/office/drawing/2014/main" id="{62A64504-0669-5CF0-805D-174C1EFD60F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3675707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Title and Content - 2 Columns">
    <p:spTree>
      <p:nvGrpSpPr>
        <p:cNvPr id="1" name=""/>
        <p:cNvGrpSpPr/>
        <p:nvPr/>
      </p:nvGrpSpPr>
      <p:grpSpPr>
        <a:xfrm>
          <a:off x="0" y="0"/>
          <a:ext cx="0" cy="0"/>
          <a:chOff x="0" y="0"/>
          <a:chExt cx="0" cy="0"/>
        </a:xfrm>
      </p:grpSpPr>
      <p:sp>
        <p:nvSpPr>
          <p:cNvPr id="8" name="Content Placeholder 3"/>
          <p:cNvSpPr>
            <a:spLocks noGrp="1"/>
          </p:cNvSpPr>
          <p:nvPr>
            <p:ph sz="quarter" idx="10"/>
          </p:nvPr>
        </p:nvSpPr>
        <p:spPr>
          <a:xfrm>
            <a:off x="266700" y="1028700"/>
            <a:ext cx="11658600" cy="5600700"/>
          </a:xfrm>
        </p:spPr>
        <p:txBody>
          <a:bodyPr numCol="2"/>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a:extLst>
              <a:ext uri="{FF2B5EF4-FFF2-40B4-BE49-F238E27FC236}">
                <a16:creationId xmlns:a16="http://schemas.microsoft.com/office/drawing/2014/main" id="{EE4B1084-AF70-E7DA-2842-9FB9FFF0804B}"/>
              </a:ext>
            </a:extLst>
          </p:cNvPr>
          <p:cNvSpPr>
            <a:spLocks noGrp="1"/>
          </p:cNvSpPr>
          <p:nvPr>
            <p:ph type="title"/>
          </p:nvPr>
        </p:nvSpPr>
        <p:spPr/>
        <p:txBody>
          <a:bodyPr/>
          <a:lstStyle/>
          <a:p>
            <a:r>
              <a:rPr lang="en-US"/>
              <a:t>Click to edit Master title style</a:t>
            </a:r>
          </a:p>
        </p:txBody>
      </p:sp>
      <p:sp>
        <p:nvSpPr>
          <p:cNvPr id="5" name="Date Placeholder 4">
            <a:extLst>
              <a:ext uri="{FF2B5EF4-FFF2-40B4-BE49-F238E27FC236}">
                <a16:creationId xmlns:a16="http://schemas.microsoft.com/office/drawing/2014/main" id="{76C7A763-F7D0-2074-5F3F-2D1DA1226607}"/>
              </a:ext>
            </a:extLst>
          </p:cNvPr>
          <p:cNvSpPr>
            <a:spLocks noGrp="1"/>
          </p:cNvSpPr>
          <p:nvPr>
            <p:ph type="dt" sz="half" idx="11"/>
          </p:nvPr>
        </p:nvSpPr>
        <p:spPr/>
        <p:txBody>
          <a:bodyPr/>
          <a:lstStyle/>
          <a:p>
            <a:endParaRPr lang="en-US" dirty="0"/>
          </a:p>
        </p:txBody>
      </p:sp>
      <p:sp>
        <p:nvSpPr>
          <p:cNvPr id="6" name="Footer Placeholder 5">
            <a:extLst>
              <a:ext uri="{FF2B5EF4-FFF2-40B4-BE49-F238E27FC236}">
                <a16:creationId xmlns:a16="http://schemas.microsoft.com/office/drawing/2014/main" id="{BB5C1216-5C4C-C44D-DE08-88D5BFB6266F}"/>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368177934"/>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Title and Content - 3 Columns">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Click to edit Master title style</a:t>
            </a:r>
          </a:p>
        </p:txBody>
      </p:sp>
      <p:sp>
        <p:nvSpPr>
          <p:cNvPr id="9" name="Content Placeholder 3"/>
          <p:cNvSpPr>
            <a:spLocks noGrp="1"/>
          </p:cNvSpPr>
          <p:nvPr>
            <p:ph sz="quarter" idx="12"/>
          </p:nvPr>
        </p:nvSpPr>
        <p:spPr>
          <a:xfrm>
            <a:off x="266700" y="1028700"/>
            <a:ext cx="11658600" cy="5600700"/>
          </a:xfrm>
        </p:spPr>
        <p:txBody>
          <a:bodyPr numCol="3"/>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AFC9BA2-EC81-5287-D39F-725A5EC32471}"/>
              </a:ext>
            </a:extLst>
          </p:cNvPr>
          <p:cNvSpPr>
            <a:spLocks noGrp="1"/>
          </p:cNvSpPr>
          <p:nvPr>
            <p:ph type="dt" sz="half" idx="13"/>
          </p:nvPr>
        </p:nvSpPr>
        <p:spPr/>
        <p:txBody>
          <a:bodyPr/>
          <a:lstStyle/>
          <a:p>
            <a:endParaRPr lang="en-US" dirty="0"/>
          </a:p>
        </p:txBody>
      </p:sp>
      <p:sp>
        <p:nvSpPr>
          <p:cNvPr id="6" name="Footer Placeholder 5">
            <a:extLst>
              <a:ext uri="{FF2B5EF4-FFF2-40B4-BE49-F238E27FC236}">
                <a16:creationId xmlns:a16="http://schemas.microsoft.com/office/drawing/2014/main" id="{FE97BF52-3E27-86B6-23FC-B495D58A6360}"/>
              </a:ext>
            </a:extLst>
          </p:cNvPr>
          <p:cNvSpPr>
            <a:spLocks noGrp="1"/>
          </p:cNvSpPr>
          <p:nvPr>
            <p:ph type="ftr" sz="quarter" idx="14"/>
          </p:nvPr>
        </p:nvSpPr>
        <p:spPr/>
        <p:txBody>
          <a:bodyPr/>
          <a:lstStyle/>
          <a:p>
            <a:endParaRPr lang="en-US" dirty="0"/>
          </a:p>
        </p:txBody>
      </p:sp>
    </p:spTree>
    <p:extLst>
      <p:ext uri="{BB962C8B-B14F-4D97-AF65-F5344CB8AC3E}">
        <p14:creationId xmlns:p14="http://schemas.microsoft.com/office/powerpoint/2010/main" val="150843740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itle and Picture with Caption">
    <p:spTree>
      <p:nvGrpSpPr>
        <p:cNvPr id="1" name=""/>
        <p:cNvGrpSpPr/>
        <p:nvPr/>
      </p:nvGrpSpPr>
      <p:grpSpPr>
        <a:xfrm>
          <a:off x="0" y="0"/>
          <a:ext cx="0" cy="0"/>
          <a:chOff x="0" y="0"/>
          <a:chExt cx="0" cy="0"/>
        </a:xfrm>
      </p:grpSpPr>
      <p:sp>
        <p:nvSpPr>
          <p:cNvPr id="21" name="Text Placeholder 2"/>
          <p:cNvSpPr>
            <a:spLocks noGrp="1"/>
          </p:cNvSpPr>
          <p:nvPr>
            <p:ph idx="1"/>
          </p:nvPr>
        </p:nvSpPr>
        <p:spPr bwMode="auto">
          <a:xfrm>
            <a:off x="266700" y="6191103"/>
            <a:ext cx="11658600" cy="438297"/>
          </a:xfrm>
          <a:prstGeom prst="rect">
            <a:avLst/>
          </a:prstGeom>
          <a:noFill/>
          <a:ln w="9525">
            <a:noFill/>
            <a:miter lim="800000"/>
            <a:headEnd/>
            <a:tailEnd/>
          </a:ln>
        </p:spPr>
        <p:txBody>
          <a:bodyPr lIns="91440" tIns="0" numCol="1"/>
          <a:lstStyle>
            <a:lvl1pPr marL="0" indent="0">
              <a:buNone/>
              <a:defRPr sz="900">
                <a:solidFill>
                  <a:schemeClr val="tx1">
                    <a:lumMod val="75000"/>
                    <a:lumOff val="25000"/>
                  </a:schemeClr>
                </a:solidFill>
              </a:defRPr>
            </a:lvl1pPr>
            <a:lvl2pPr>
              <a:defRPr sz="1350">
                <a:solidFill>
                  <a:srgbClr val="83847A"/>
                </a:solidFill>
              </a:defRPr>
            </a:lvl2pPr>
            <a:lvl3pPr>
              <a:defRPr sz="1125">
                <a:solidFill>
                  <a:srgbClr val="83847A"/>
                </a:solidFill>
              </a:defRPr>
            </a:lvl3pPr>
            <a:lvl4pPr>
              <a:defRPr sz="1125">
                <a:solidFill>
                  <a:srgbClr val="83847A"/>
                </a:solidFill>
              </a:defRPr>
            </a:lvl4pPr>
            <a:lvl5pPr>
              <a:defRPr sz="1125">
                <a:solidFill>
                  <a:srgbClr val="83847A"/>
                </a:solidFill>
              </a:defRPr>
            </a:lvl5pPr>
          </a:lstStyle>
          <a:p>
            <a:pPr lvl="0"/>
            <a:r>
              <a:rPr lang="en-US" noProof="0" dirty="0"/>
              <a:t>Click to edit Master text styles</a:t>
            </a:r>
          </a:p>
        </p:txBody>
      </p:sp>
      <p:sp>
        <p:nvSpPr>
          <p:cNvPr id="4" name="Title 3"/>
          <p:cNvSpPr>
            <a:spLocks noGrp="1"/>
          </p:cNvSpPr>
          <p:nvPr>
            <p:ph type="title"/>
          </p:nvPr>
        </p:nvSpPr>
        <p:spPr/>
        <p:txBody>
          <a:bodyPr/>
          <a:lstStyle/>
          <a:p>
            <a:r>
              <a:rPr lang="en-US"/>
              <a:t>Click to edit Master title style</a:t>
            </a:r>
          </a:p>
        </p:txBody>
      </p:sp>
      <p:sp>
        <p:nvSpPr>
          <p:cNvPr id="10" name="Content Placeholder 3"/>
          <p:cNvSpPr>
            <a:spLocks noGrp="1"/>
          </p:cNvSpPr>
          <p:nvPr>
            <p:ph sz="quarter" idx="12"/>
          </p:nvPr>
        </p:nvSpPr>
        <p:spPr>
          <a:xfrm>
            <a:off x="266700" y="1028700"/>
            <a:ext cx="11658600" cy="508634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67CF58A5-50A2-4609-9528-306C52949FE4}"/>
              </a:ext>
            </a:extLst>
          </p:cNvPr>
          <p:cNvSpPr>
            <a:spLocks noGrp="1"/>
          </p:cNvSpPr>
          <p:nvPr>
            <p:ph type="dt" sz="half" idx="13"/>
          </p:nvPr>
        </p:nvSpPr>
        <p:spPr>
          <a:xfrm>
            <a:off x="8842515" y="6653150"/>
            <a:ext cx="2761673" cy="137160"/>
          </a:xfrm>
          <a:prstGeom prst="rect">
            <a:avLst/>
          </a:prstGeom>
        </p:spPr>
        <p:txBody>
          <a:bodyPr/>
          <a:lstStyle/>
          <a:p>
            <a:endParaRPr lang="en-US" dirty="0"/>
          </a:p>
        </p:txBody>
      </p:sp>
      <p:sp>
        <p:nvSpPr>
          <p:cNvPr id="3" name="Footer Placeholder 2">
            <a:extLst>
              <a:ext uri="{FF2B5EF4-FFF2-40B4-BE49-F238E27FC236}">
                <a16:creationId xmlns:a16="http://schemas.microsoft.com/office/drawing/2014/main" id="{13141E4A-7726-4CDD-AEE9-576AC0A57297}"/>
              </a:ext>
            </a:extLst>
          </p:cNvPr>
          <p:cNvSpPr>
            <a:spLocks noGrp="1"/>
          </p:cNvSpPr>
          <p:nvPr>
            <p:ph type="ftr" sz="quarter" idx="14"/>
          </p:nvPr>
        </p:nvSpPr>
        <p:spPr>
          <a:xfrm>
            <a:off x="266700" y="6653150"/>
            <a:ext cx="2901373" cy="137160"/>
          </a:xfrm>
          <a:prstGeom prst="rect">
            <a:avLst/>
          </a:prstGeom>
        </p:spPr>
        <p:txBody>
          <a:bodyPr/>
          <a:lstStyle/>
          <a:p>
            <a:endParaRPr lang="en-US" dirty="0"/>
          </a:p>
        </p:txBody>
      </p:sp>
    </p:spTree>
    <p:extLst>
      <p:ext uri="{BB962C8B-B14F-4D97-AF65-F5344CB8AC3E}">
        <p14:creationId xmlns:p14="http://schemas.microsoft.com/office/powerpoint/2010/main" val="1439278527"/>
      </p:ext>
    </p:extLst>
  </p:cSld>
  <p:clrMapOvr>
    <a:masterClrMapping/>
  </p:clrMapOvr>
  <p:extLst>
    <p:ext uri="{DCECCB84-F9BA-43D5-87BE-67443E8EF086}">
      <p15:sldGuideLst xmlns:p15="http://schemas.microsoft.com/office/powerpoint/2012/main"/>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Title - 2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a:t>Click to edit Master title style</a:t>
            </a:r>
          </a:p>
        </p:txBody>
      </p:sp>
      <p:sp>
        <p:nvSpPr>
          <p:cNvPr id="11" name="Content Placeholder 2"/>
          <p:cNvSpPr>
            <a:spLocks noGrp="1"/>
          </p:cNvSpPr>
          <p:nvPr>
            <p:ph sz="quarter" idx="19"/>
          </p:nvPr>
        </p:nvSpPr>
        <p:spPr>
          <a:xfrm>
            <a:off x="6203894"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BEC9A928-C3DF-2C22-44D2-6CEAF37A2452}"/>
              </a:ext>
            </a:extLst>
          </p:cNvPr>
          <p:cNvSpPr>
            <a:spLocks noGrp="1"/>
          </p:cNvSpPr>
          <p:nvPr>
            <p:ph type="dt" sz="half" idx="20"/>
          </p:nvPr>
        </p:nvSpPr>
        <p:spPr/>
        <p:txBody>
          <a:bodyPr/>
          <a:lstStyle/>
          <a:p>
            <a:endParaRPr lang="en-US" dirty="0"/>
          </a:p>
        </p:txBody>
      </p:sp>
      <p:sp>
        <p:nvSpPr>
          <p:cNvPr id="7" name="Footer Placeholder 6">
            <a:extLst>
              <a:ext uri="{FF2B5EF4-FFF2-40B4-BE49-F238E27FC236}">
                <a16:creationId xmlns:a16="http://schemas.microsoft.com/office/drawing/2014/main" id="{F7247472-A8F5-BC75-9086-8D91A7F6A294}"/>
              </a:ext>
            </a:extLst>
          </p:cNvPr>
          <p:cNvSpPr>
            <a:spLocks noGrp="1"/>
          </p:cNvSpPr>
          <p:nvPr>
            <p:ph type="ftr" sz="quarter" idx="21"/>
          </p:nvPr>
        </p:nvSpPr>
        <p:spPr/>
        <p:txBody>
          <a:bodyPr/>
          <a:lstStyle/>
          <a:p>
            <a:endParaRPr lang="en-US" dirty="0"/>
          </a:p>
        </p:txBody>
      </p:sp>
    </p:spTree>
    <p:extLst>
      <p:ext uri="{BB962C8B-B14F-4D97-AF65-F5344CB8AC3E}">
        <p14:creationId xmlns:p14="http://schemas.microsoft.com/office/powerpoint/2010/main" val="299873838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Title - Sub-Head 2 Sections">
    <p:spTree>
      <p:nvGrpSpPr>
        <p:cNvPr id="1" name=""/>
        <p:cNvGrpSpPr/>
        <p:nvPr/>
      </p:nvGrpSpPr>
      <p:grpSpPr>
        <a:xfrm>
          <a:off x="0" y="0"/>
          <a:ext cx="0" cy="0"/>
          <a:chOff x="0" y="0"/>
          <a:chExt cx="0" cy="0"/>
        </a:xfrm>
      </p:grpSpPr>
      <p:sp>
        <p:nvSpPr>
          <p:cNvPr id="9" name="Text Placeholder 3"/>
          <p:cNvSpPr>
            <a:spLocks noGrp="1"/>
          </p:cNvSpPr>
          <p:nvPr>
            <p:ph type="body" sz="quarter" idx="13"/>
          </p:nvPr>
        </p:nvSpPr>
        <p:spPr>
          <a:xfrm>
            <a:off x="266700"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2" name="Title 1"/>
          <p:cNvSpPr>
            <a:spLocks noGrp="1"/>
          </p:cNvSpPr>
          <p:nvPr>
            <p:ph type="title"/>
          </p:nvPr>
        </p:nvSpPr>
        <p:spPr/>
        <p:txBody>
          <a:bodyPr/>
          <a:lstStyle/>
          <a:p>
            <a:r>
              <a:rPr lang="en-US" dirty="0"/>
              <a:t>Click to edit Master title style</a:t>
            </a:r>
          </a:p>
        </p:txBody>
      </p:sp>
      <p:sp>
        <p:nvSpPr>
          <p:cNvPr id="13" name="Content Placeholder 2"/>
          <p:cNvSpPr>
            <a:spLocks noGrp="1"/>
          </p:cNvSpPr>
          <p:nvPr>
            <p:ph sz="quarter" idx="16"/>
          </p:nvPr>
        </p:nvSpPr>
        <p:spPr>
          <a:xfrm>
            <a:off x="266700"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sz="quarter" idx="19"/>
          </p:nvPr>
        </p:nvSpPr>
        <p:spPr>
          <a:xfrm>
            <a:off x="6203894"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ext Placeholder 3"/>
          <p:cNvSpPr>
            <a:spLocks noGrp="1"/>
          </p:cNvSpPr>
          <p:nvPr>
            <p:ph type="body" sz="quarter" idx="20"/>
          </p:nvPr>
        </p:nvSpPr>
        <p:spPr>
          <a:xfrm>
            <a:off x="6205728"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5" name="Date Placeholder 4">
            <a:extLst>
              <a:ext uri="{FF2B5EF4-FFF2-40B4-BE49-F238E27FC236}">
                <a16:creationId xmlns:a16="http://schemas.microsoft.com/office/drawing/2014/main" id="{4FDAD6DC-C062-D2A7-C4D4-57F4C0FFAD4D}"/>
              </a:ext>
            </a:extLst>
          </p:cNvPr>
          <p:cNvSpPr>
            <a:spLocks noGrp="1"/>
          </p:cNvSpPr>
          <p:nvPr>
            <p:ph type="dt" sz="half" idx="21"/>
          </p:nvPr>
        </p:nvSpPr>
        <p:spPr/>
        <p:txBody>
          <a:bodyPr/>
          <a:lstStyle/>
          <a:p>
            <a:endParaRPr lang="en-US" dirty="0"/>
          </a:p>
        </p:txBody>
      </p:sp>
      <p:sp>
        <p:nvSpPr>
          <p:cNvPr id="6" name="Footer Placeholder 5">
            <a:extLst>
              <a:ext uri="{FF2B5EF4-FFF2-40B4-BE49-F238E27FC236}">
                <a16:creationId xmlns:a16="http://schemas.microsoft.com/office/drawing/2014/main" id="{7AA18071-1438-F3E3-FC9F-3F401EE7FED1}"/>
              </a:ext>
            </a:extLst>
          </p:cNvPr>
          <p:cNvSpPr>
            <a:spLocks noGrp="1"/>
          </p:cNvSpPr>
          <p:nvPr>
            <p:ph type="ftr" sz="quarter" idx="22"/>
          </p:nvPr>
        </p:nvSpPr>
        <p:spPr/>
        <p:txBody>
          <a:bodyPr/>
          <a:lstStyle/>
          <a:p>
            <a:endParaRPr lang="en-US" dirty="0"/>
          </a:p>
        </p:txBody>
      </p:sp>
    </p:spTree>
    <p:extLst>
      <p:ext uri="{BB962C8B-B14F-4D97-AF65-F5344CB8AC3E}">
        <p14:creationId xmlns:p14="http://schemas.microsoft.com/office/powerpoint/2010/main" val="52411938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Title - 2 Odd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6"/>
          </p:nvPr>
        </p:nvSpPr>
        <p:spPr>
          <a:xfrm>
            <a:off x="4256410" y="1028700"/>
            <a:ext cx="7668889"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10D79471-1A0E-36EB-1B94-DDE0CE561EA3}"/>
              </a:ext>
            </a:extLst>
          </p:cNvPr>
          <p:cNvSpPr>
            <a:spLocks noGrp="1"/>
          </p:cNvSpPr>
          <p:nvPr>
            <p:ph type="dt" sz="half" idx="17"/>
          </p:nvPr>
        </p:nvSpPr>
        <p:spPr/>
        <p:txBody>
          <a:bodyPr/>
          <a:lstStyle/>
          <a:p>
            <a:endParaRPr lang="en-US" dirty="0"/>
          </a:p>
        </p:txBody>
      </p:sp>
      <p:sp>
        <p:nvSpPr>
          <p:cNvPr id="7" name="Footer Placeholder 6">
            <a:extLst>
              <a:ext uri="{FF2B5EF4-FFF2-40B4-BE49-F238E27FC236}">
                <a16:creationId xmlns:a16="http://schemas.microsoft.com/office/drawing/2014/main" id="{5876C5F4-629A-E5A4-73FB-E8465BDB57BF}"/>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233171661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1_Title - 2 Odd Sec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1" name="Content Placeholder 2"/>
          <p:cNvSpPr>
            <a:spLocks noGrp="1"/>
          </p:cNvSpPr>
          <p:nvPr>
            <p:ph sz="quarter" idx="15"/>
          </p:nvPr>
        </p:nvSpPr>
        <p:spPr>
          <a:xfrm>
            <a:off x="8145982"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p:cNvSpPr>
            <a:spLocks noGrp="1"/>
          </p:cNvSpPr>
          <p:nvPr>
            <p:ph sz="quarter" idx="16"/>
          </p:nvPr>
        </p:nvSpPr>
        <p:spPr>
          <a:xfrm>
            <a:off x="266700" y="1028700"/>
            <a:ext cx="766888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58768C3-8315-3411-54A8-2C8239251263}"/>
              </a:ext>
            </a:extLst>
          </p:cNvPr>
          <p:cNvSpPr>
            <a:spLocks noGrp="1"/>
          </p:cNvSpPr>
          <p:nvPr>
            <p:ph type="dt" sz="half" idx="17"/>
          </p:nvPr>
        </p:nvSpPr>
        <p:spPr/>
        <p:txBody>
          <a:bodyPr/>
          <a:lstStyle/>
          <a:p>
            <a:endParaRPr lang="en-US" dirty="0"/>
          </a:p>
        </p:txBody>
      </p:sp>
      <p:sp>
        <p:nvSpPr>
          <p:cNvPr id="6" name="Footer Placeholder 5">
            <a:extLst>
              <a:ext uri="{FF2B5EF4-FFF2-40B4-BE49-F238E27FC236}">
                <a16:creationId xmlns:a16="http://schemas.microsoft.com/office/drawing/2014/main" id="{28938FEB-D648-AE71-0FA1-805FFC832488}"/>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262468487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Title - Quad-Chart">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p:cNvCxnSpPr/>
          <p:nvPr userDrawn="1"/>
        </p:nvCxnSpPr>
        <p:spPr>
          <a:xfrm>
            <a:off x="381000" y="377586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16" name="Content Placeholder 2"/>
          <p:cNvSpPr>
            <a:spLocks noGrp="1"/>
          </p:cNvSpPr>
          <p:nvPr>
            <p:ph sz="quarter" idx="22"/>
          </p:nvPr>
        </p:nvSpPr>
        <p:spPr>
          <a:xfrm>
            <a:off x="2667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2"/>
          <p:cNvSpPr>
            <a:spLocks noGrp="1"/>
          </p:cNvSpPr>
          <p:nvPr>
            <p:ph sz="quarter" idx="24"/>
          </p:nvPr>
        </p:nvSpPr>
        <p:spPr>
          <a:xfrm>
            <a:off x="61722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5AAE838-AA12-FA5F-5DA0-1ABB713993D9}"/>
              </a:ext>
            </a:extLst>
          </p:cNvPr>
          <p:cNvSpPr>
            <a:spLocks noGrp="1"/>
          </p:cNvSpPr>
          <p:nvPr>
            <p:ph type="dt" sz="half" idx="25"/>
          </p:nvPr>
        </p:nvSpPr>
        <p:spPr/>
        <p:txBody>
          <a:bodyPr/>
          <a:lstStyle/>
          <a:p>
            <a:endParaRPr lang="en-US" dirty="0"/>
          </a:p>
        </p:txBody>
      </p:sp>
      <p:sp>
        <p:nvSpPr>
          <p:cNvPr id="8" name="Footer Placeholder 7">
            <a:extLst>
              <a:ext uri="{FF2B5EF4-FFF2-40B4-BE49-F238E27FC236}">
                <a16:creationId xmlns:a16="http://schemas.microsoft.com/office/drawing/2014/main" id="{AE34FB74-F548-AD28-A10C-D5391FE1CF47}"/>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2024212555"/>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Title - Custom-Quad">
    <p:spTree>
      <p:nvGrpSpPr>
        <p:cNvPr id="1" name=""/>
        <p:cNvGrpSpPr/>
        <p:nvPr/>
      </p:nvGrpSpPr>
      <p:grpSpPr>
        <a:xfrm>
          <a:off x="0" y="0"/>
          <a:ext cx="0" cy="0"/>
          <a:chOff x="0" y="0"/>
          <a:chExt cx="0" cy="0"/>
        </a:xfrm>
      </p:grpSpPr>
      <p:cxnSp>
        <p:nvCxnSpPr>
          <p:cNvPr id="4" name="Straight Connector 3"/>
          <p:cNvCxnSpPr/>
          <p:nvPr userDrawn="1"/>
        </p:nvCxnSpPr>
        <p:spPr>
          <a:xfrm>
            <a:off x="381000" y="343081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8" name="Content Placeholder 4"/>
          <p:cNvSpPr>
            <a:spLocks noGrp="1"/>
          </p:cNvSpPr>
          <p:nvPr>
            <p:ph sz="quarter" idx="24"/>
          </p:nvPr>
        </p:nvSpPr>
        <p:spPr>
          <a:xfrm>
            <a:off x="61722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quarter" idx="22"/>
          </p:nvPr>
        </p:nvSpPr>
        <p:spPr>
          <a:xfrm>
            <a:off x="2667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5" name="Date Placeholder 4">
            <a:extLst>
              <a:ext uri="{FF2B5EF4-FFF2-40B4-BE49-F238E27FC236}">
                <a16:creationId xmlns:a16="http://schemas.microsoft.com/office/drawing/2014/main" id="{AADB0298-AAE9-38A5-935C-537E8444E40C}"/>
              </a:ext>
            </a:extLst>
          </p:cNvPr>
          <p:cNvSpPr>
            <a:spLocks noGrp="1"/>
          </p:cNvSpPr>
          <p:nvPr>
            <p:ph type="dt" sz="half" idx="25"/>
          </p:nvPr>
        </p:nvSpPr>
        <p:spPr/>
        <p:txBody>
          <a:bodyPr/>
          <a:lstStyle/>
          <a:p>
            <a:endParaRPr lang="en-US" dirty="0"/>
          </a:p>
        </p:txBody>
      </p:sp>
      <p:sp>
        <p:nvSpPr>
          <p:cNvPr id="6" name="Footer Placeholder 5">
            <a:extLst>
              <a:ext uri="{FF2B5EF4-FFF2-40B4-BE49-F238E27FC236}">
                <a16:creationId xmlns:a16="http://schemas.microsoft.com/office/drawing/2014/main" id="{D52C905D-E7A5-5841-E24E-8E8D9EAF35CE}"/>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1978226686"/>
      </p:ext>
    </p:extLst>
  </p:cSld>
  <p:clrMapOvr>
    <a:masterClrMapping/>
  </p:clrMapOvr>
  <p:extLst>
    <p:ext uri="{DCECCB84-F9BA-43D5-87BE-67443E8EF086}">
      <p15:sldGuideLst xmlns:p15="http://schemas.microsoft.com/office/powerpoint/2012/main">
        <p15:guide id="1" orient="horz" pos="2088">
          <p15:clr>
            <a:srgbClr val="FBAE40"/>
          </p15:clr>
        </p15:guide>
        <p15:guide id="2" orient="horz" pos="2232">
          <p15:clr>
            <a:srgbClr val="FBAE40"/>
          </p15:clr>
        </p15:guide>
        <p15:guide id="3" pos="3888">
          <p15:clr>
            <a:srgbClr val="FBAE40"/>
          </p15:clr>
        </p15:guide>
        <p15:guide id="4" pos="3792">
          <p15:clr>
            <a:srgbClr val="FBAE4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Title - Tri-Chart Bottom">
    <p:spTree>
      <p:nvGrpSpPr>
        <p:cNvPr id="1" name=""/>
        <p:cNvGrpSpPr/>
        <p:nvPr/>
      </p:nvGrpSpPr>
      <p:grpSpPr>
        <a:xfrm>
          <a:off x="0" y="0"/>
          <a:ext cx="0" cy="0"/>
          <a:chOff x="0" y="0"/>
          <a:chExt cx="0" cy="0"/>
        </a:xfrm>
      </p:grpSpPr>
      <p:sp>
        <p:nvSpPr>
          <p:cNvPr id="16" name="Content Placeholder 3"/>
          <p:cNvSpPr>
            <a:spLocks noGrp="1"/>
          </p:cNvSpPr>
          <p:nvPr>
            <p:ph sz="quarter" idx="22"/>
          </p:nvPr>
        </p:nvSpPr>
        <p:spPr>
          <a:xfrm>
            <a:off x="266700" y="3855720"/>
            <a:ext cx="116586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3246758A-EC6C-2E6D-7C25-EBF35B1A110D}"/>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656A35E6-84D0-522D-F6FA-96313C01D057}"/>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2049539758"/>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Title - Tri-Chart Top">
    <p:spTree>
      <p:nvGrpSpPr>
        <p:cNvPr id="1" name=""/>
        <p:cNvGrpSpPr/>
        <p:nvPr/>
      </p:nvGrpSpPr>
      <p:grpSpPr>
        <a:xfrm>
          <a:off x="0" y="0"/>
          <a:ext cx="0" cy="0"/>
          <a:chOff x="0" y="0"/>
          <a:chExt cx="0" cy="0"/>
        </a:xfrm>
      </p:grpSpPr>
      <p:sp>
        <p:nvSpPr>
          <p:cNvPr id="17" name="Content Placeholder 3"/>
          <p:cNvSpPr>
            <a:spLocks noGrp="1"/>
          </p:cNvSpPr>
          <p:nvPr>
            <p:ph sz="quarter" idx="23"/>
          </p:nvPr>
        </p:nvSpPr>
        <p:spPr>
          <a:xfrm>
            <a:off x="61722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sz="quarter" idx="15"/>
          </p:nvPr>
        </p:nvSpPr>
        <p:spPr>
          <a:xfrm>
            <a:off x="2667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1"/>
          <p:cNvSpPr>
            <a:spLocks noGrp="1"/>
          </p:cNvSpPr>
          <p:nvPr>
            <p:ph sz="quarter" idx="22"/>
          </p:nvPr>
        </p:nvSpPr>
        <p:spPr>
          <a:xfrm>
            <a:off x="266700" y="1024178"/>
            <a:ext cx="116586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CE138066-C767-E96E-E21F-B1E4478B0958}"/>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E18328B5-C225-08E6-86C5-18BB6982BC1B}"/>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3877110228"/>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Title - N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a:extLst>
              <a:ext uri="{FF2B5EF4-FFF2-40B4-BE49-F238E27FC236}">
                <a16:creationId xmlns:a16="http://schemas.microsoft.com/office/drawing/2014/main" id="{D7835296-7DAA-2D03-3C74-8EDBE0C7DFA4}"/>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AEFD207A-CF9B-5273-AAA1-5371D3714C11}"/>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31499288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Blank with graphic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F40FE8E-720F-2CF0-A515-A1F0A76E6C2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C5645D9-CB9C-72DC-4655-0357D988FE7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58753715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1_Blank w/ background no graphics">
    <p:spTree>
      <p:nvGrpSpPr>
        <p:cNvPr id="1" name=""/>
        <p:cNvGrpSpPr/>
        <p:nvPr/>
      </p:nvGrpSpPr>
      <p:grpSpPr>
        <a:xfrm>
          <a:off x="0" y="0"/>
          <a:ext cx="0" cy="0"/>
          <a:chOff x="0" y="0"/>
          <a:chExt cx="0" cy="0"/>
        </a:xfrm>
      </p:grpSpPr>
      <p:sp>
        <p:nvSpPr>
          <p:cNvPr id="8" name="Content Placeholder 7"/>
          <p:cNvSpPr>
            <a:spLocks noGrp="1"/>
          </p:cNvSpPr>
          <p:nvPr>
            <p:ph sz="quarter" idx="12"/>
          </p:nvPr>
        </p:nvSpPr>
        <p:spPr>
          <a:xfrm>
            <a:off x="76200" y="66675"/>
            <a:ext cx="12020549" cy="6723635"/>
          </a:xfrm>
          <a:prstGeom prst="roundRect">
            <a:avLst>
              <a:gd name="adj" fmla="val 2256"/>
            </a:avLst>
          </a:prstGeom>
          <a:noFill/>
          <a:ln w="3175">
            <a:noFill/>
          </a:ln>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973CC44D-C4E5-B148-8424-D309BAD434F9}"/>
              </a:ext>
            </a:extLst>
          </p:cNvPr>
          <p:cNvSpPr>
            <a:spLocks noGrp="1"/>
          </p:cNvSpPr>
          <p:nvPr>
            <p:ph type="dt" sz="half" idx="13"/>
          </p:nvPr>
        </p:nvSpPr>
        <p:spPr/>
        <p:txBody>
          <a:bodyPr/>
          <a:lstStyle/>
          <a:p>
            <a:endParaRPr lang="en-US" dirty="0"/>
          </a:p>
        </p:txBody>
      </p:sp>
      <p:sp>
        <p:nvSpPr>
          <p:cNvPr id="4" name="Footer Placeholder 3">
            <a:extLst>
              <a:ext uri="{FF2B5EF4-FFF2-40B4-BE49-F238E27FC236}">
                <a16:creationId xmlns:a16="http://schemas.microsoft.com/office/drawing/2014/main" id="{B5E87FB6-092D-2261-C61B-A13F398BD061}"/>
              </a:ext>
            </a:extLst>
          </p:cNvPr>
          <p:cNvSpPr>
            <a:spLocks noGrp="1"/>
          </p:cNvSpPr>
          <p:nvPr>
            <p:ph type="ftr" sz="quarter" idx="14"/>
          </p:nvPr>
        </p:nvSpPr>
        <p:spPr/>
        <p:txBody>
          <a:bodyPr/>
          <a:lstStyle/>
          <a:p>
            <a:endParaRPr lang="en-US" dirty="0"/>
          </a:p>
        </p:txBody>
      </p:sp>
      <p:sp>
        <p:nvSpPr>
          <p:cNvPr id="5" name="Title 4">
            <a:extLst>
              <a:ext uri="{FF2B5EF4-FFF2-40B4-BE49-F238E27FC236}">
                <a16:creationId xmlns:a16="http://schemas.microsoft.com/office/drawing/2014/main" id="{AA3CD5E4-A5C4-AFB4-80AA-82539154DD3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51643150"/>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preserve="1">
  <p:cSld name="White Blank">
    <p:bg>
      <p:bgPr>
        <a:solidFill>
          <a:schemeClr val="tx2"/>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FBBAD3CE-397E-AB37-EDAD-8632BE0AA2D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BE1E501C-5AFD-BA9E-01BC-6D3F0A876CDA}"/>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7" name="Footer Placeholder 6">
            <a:extLst>
              <a:ext uri="{FF2B5EF4-FFF2-40B4-BE49-F238E27FC236}">
                <a16:creationId xmlns:a16="http://schemas.microsoft.com/office/drawing/2014/main" id="{BD51F885-1610-859A-C99A-21311C9FAB15}"/>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3097512708"/>
      </p:ext>
    </p:extLst>
  </p:cSld>
  <p:clrMapOvr>
    <a:masterClrMapping/>
  </p:clrMapOvr>
  <p:hf hdr="0" dt="0"/>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preserve="1">
  <p:cSld name="1_White Blank">
    <p:bg>
      <p:bgPr>
        <a:solidFill>
          <a:schemeClr val="bg1">
            <a:lumMod val="40000"/>
            <a:lumOff val="60000"/>
          </a:schemeClr>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5559FF84-4EB7-248C-A9A3-21393A68E553}"/>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92A3D6AC-9998-6147-A3AF-01786A8BC7B5}"/>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5" name="Footer Placeholder 4">
            <a:extLst>
              <a:ext uri="{FF2B5EF4-FFF2-40B4-BE49-F238E27FC236}">
                <a16:creationId xmlns:a16="http://schemas.microsoft.com/office/drawing/2014/main" id="{9E61DC4E-D996-A484-FCFC-B8F377D377A1}"/>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367920520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preserve="1" userDrawn="1">
  <p:cSld name="Black Blank">
    <p:bg>
      <p:bgPr>
        <a:solidFill>
          <a:schemeClr val="tx1"/>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6B1EDEA3-517F-FC35-5A19-094E3BE709A0}"/>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2"/>
                </a:solidFill>
              </a:rPr>
              <a:pPr algn="r">
                <a:spcBef>
                  <a:spcPct val="50000"/>
                </a:spcBef>
                <a:defRPr/>
              </a:pPr>
              <a:t>‹#›</a:t>
            </a:fld>
            <a:endParaRPr lang="en-US" sz="1100" b="0" baseline="0" dirty="0">
              <a:solidFill>
                <a:schemeClr val="tx2"/>
              </a:solidFill>
            </a:endParaRPr>
          </a:p>
        </p:txBody>
      </p:sp>
      <p:sp>
        <p:nvSpPr>
          <p:cNvPr id="4" name="Date Placeholder 3">
            <a:extLst>
              <a:ext uri="{FF2B5EF4-FFF2-40B4-BE49-F238E27FC236}">
                <a16:creationId xmlns:a16="http://schemas.microsoft.com/office/drawing/2014/main" id="{B429D516-C317-CDC1-DADB-0B020CDC0237}"/>
              </a:ext>
            </a:extLst>
          </p:cNvPr>
          <p:cNvSpPr>
            <a:spLocks noGrp="1"/>
          </p:cNvSpPr>
          <p:nvPr>
            <p:ph type="dt" sz="half" idx="10"/>
          </p:nvPr>
        </p:nvSpPr>
        <p:spPr/>
        <p:txBody>
          <a:bodyPr/>
          <a:lstStyle>
            <a:lvl1pPr>
              <a:defRPr>
                <a:solidFill>
                  <a:schemeClr val="tx2"/>
                </a:solidFill>
              </a:defRPr>
            </a:lvl1pPr>
          </a:lstStyle>
          <a:p>
            <a:endParaRPr lang="en-US" dirty="0"/>
          </a:p>
        </p:txBody>
      </p:sp>
      <p:sp>
        <p:nvSpPr>
          <p:cNvPr id="5" name="Footer Placeholder 4">
            <a:extLst>
              <a:ext uri="{FF2B5EF4-FFF2-40B4-BE49-F238E27FC236}">
                <a16:creationId xmlns:a16="http://schemas.microsoft.com/office/drawing/2014/main" id="{CCEEA777-D26F-FC0E-BCB6-7D77B101103A}"/>
              </a:ext>
            </a:extLst>
          </p:cNvPr>
          <p:cNvSpPr>
            <a:spLocks noGrp="1"/>
          </p:cNvSpPr>
          <p:nvPr>
            <p:ph type="ftr" sz="quarter" idx="11"/>
          </p:nvPr>
        </p:nvSpPr>
        <p:spPr/>
        <p:txBody>
          <a:bodyPr/>
          <a:lstStyle>
            <a:lvl1pPr>
              <a:defRPr>
                <a:solidFill>
                  <a:schemeClr val="tx2"/>
                </a:solidFill>
              </a:defRPr>
            </a:lvl1pPr>
          </a:lstStyle>
          <a:p>
            <a:endParaRPr lang="en-US" dirty="0"/>
          </a:p>
        </p:txBody>
      </p:sp>
    </p:spTree>
    <p:extLst>
      <p:ext uri="{BB962C8B-B14F-4D97-AF65-F5344CB8AC3E}">
        <p14:creationId xmlns:p14="http://schemas.microsoft.com/office/powerpoint/2010/main" val="365763881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preserve="1" userDrawn="1">
  <p:cSld name="1_Background no graphics">
    <p:bg>
      <p:bgPr>
        <a:gradFill flip="none" rotWithShape="1">
          <a:gsLst>
            <a:gs pos="80000">
              <a:schemeClr val="tx2"/>
            </a:gs>
            <a:gs pos="90000">
              <a:schemeClr val="tx2">
                <a:alpha val="45000"/>
              </a:schemeClr>
            </a:gs>
            <a:gs pos="95000">
              <a:schemeClr val="bg2">
                <a:lumMod val="9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0BFA849C-531C-7595-39B1-5EC87690F476}"/>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solidFill>
              </a:rPr>
              <a:pPr algn="r">
                <a:spcBef>
                  <a:spcPct val="50000"/>
                </a:spcBef>
                <a:defRPr/>
              </a:pPr>
              <a:t>‹#›</a:t>
            </a:fld>
            <a:endParaRPr lang="en-US" sz="1100" b="0" baseline="0" dirty="0">
              <a:solidFill>
                <a:schemeClr val="tx1"/>
              </a:solidFill>
            </a:endParaRPr>
          </a:p>
        </p:txBody>
      </p:sp>
      <p:sp>
        <p:nvSpPr>
          <p:cNvPr id="4" name="Date Placeholder 3">
            <a:extLst>
              <a:ext uri="{FF2B5EF4-FFF2-40B4-BE49-F238E27FC236}">
                <a16:creationId xmlns:a16="http://schemas.microsoft.com/office/drawing/2014/main" id="{85935D2E-75B7-4B2F-83E6-4B2460140D3F}"/>
              </a:ext>
            </a:extLst>
          </p:cNvPr>
          <p:cNvSpPr>
            <a:spLocks noGrp="1"/>
          </p:cNvSpPr>
          <p:nvPr>
            <p:ph type="dt" sz="half" idx="10"/>
          </p:nvPr>
        </p:nvSpPr>
        <p:spPr/>
        <p:txBody>
          <a:bodyPr/>
          <a:lstStyle>
            <a:lvl1pPr>
              <a:defRPr>
                <a:solidFill>
                  <a:schemeClr val="bg2">
                    <a:lumMod val="50000"/>
                  </a:schemeClr>
                </a:solidFill>
              </a:defRPr>
            </a:lvl1pPr>
          </a:lstStyle>
          <a:p>
            <a:endParaRPr lang="en-US" dirty="0"/>
          </a:p>
        </p:txBody>
      </p:sp>
      <p:sp>
        <p:nvSpPr>
          <p:cNvPr id="5" name="Footer Placeholder 4">
            <a:extLst>
              <a:ext uri="{FF2B5EF4-FFF2-40B4-BE49-F238E27FC236}">
                <a16:creationId xmlns:a16="http://schemas.microsoft.com/office/drawing/2014/main" id="{C5AC37A7-6517-1C05-89FB-ACDA8ECF89DF}"/>
              </a:ext>
            </a:extLst>
          </p:cNvPr>
          <p:cNvSpPr>
            <a:spLocks noGrp="1"/>
          </p:cNvSpPr>
          <p:nvPr>
            <p:ph type="ftr" sz="quarter" idx="11"/>
          </p:nvPr>
        </p:nvSpPr>
        <p:spPr/>
        <p:txBody>
          <a:bodyPr/>
          <a:lstStyle>
            <a:lvl1pPr>
              <a:defRPr>
                <a:solidFill>
                  <a:schemeClr val="bg2">
                    <a:lumMod val="50000"/>
                  </a:schemeClr>
                </a:solidFill>
              </a:defRPr>
            </a:lvl1pPr>
          </a:lstStyle>
          <a:p>
            <a:endParaRPr lang="en-US" dirty="0"/>
          </a:p>
        </p:txBody>
      </p:sp>
    </p:spTree>
    <p:extLst>
      <p:ext uri="{BB962C8B-B14F-4D97-AF65-F5344CB8AC3E}">
        <p14:creationId xmlns:p14="http://schemas.microsoft.com/office/powerpoint/2010/main" val="352995160"/>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7843223-5086-843F-D346-CCDD12959DF3}"/>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b"/>
          <a:lstStyle>
            <a:lvl1pPr>
              <a:defRPr sz="3200" b="0" baseline="0">
                <a:solidFill>
                  <a:schemeClr val="accent3"/>
                </a:solidFill>
              </a:defRPr>
            </a:lvl1pPr>
          </a:lstStyle>
          <a:p>
            <a:pPr lvl="0"/>
            <a:r>
              <a:rPr lang="en-US" dirty="0"/>
              <a:t>Click to edit Master title style</a:t>
            </a:r>
          </a:p>
        </p:txBody>
      </p:sp>
      <p:sp>
        <p:nvSpPr>
          <p:cNvPr id="6" name="Text Placeholder 5"/>
          <p:cNvSpPr>
            <a:spLocks noGrp="1"/>
          </p:cNvSpPr>
          <p:nvPr>
            <p:ph type="body" sz="quarter" idx="12"/>
          </p:nvPr>
        </p:nvSpPr>
        <p:spPr>
          <a:xfrm>
            <a:off x="266700" y="3687764"/>
            <a:ext cx="8496300" cy="854075"/>
          </a:xfrm>
          <a:ln>
            <a:solidFill>
              <a:schemeClr val="accent3"/>
            </a:solidFill>
          </a:ln>
        </p:spPr>
        <p:txBody>
          <a:bodyPr anchor="ctr"/>
          <a:lstStyle>
            <a:lvl1pPr marL="0" indent="0">
              <a:defRPr>
                <a:solidFill>
                  <a:schemeClr val="tx2"/>
                </a:solidFill>
              </a:defRPr>
            </a:lvl1pPr>
          </a:lstStyle>
          <a:p>
            <a:pPr lvl="0"/>
            <a:r>
              <a:rPr lang="en-US" dirty="0"/>
              <a:t>Click to edit Master text styles</a:t>
            </a:r>
          </a:p>
        </p:txBody>
      </p:sp>
      <p:sp>
        <p:nvSpPr>
          <p:cNvPr id="2" name="Date Placeholder 1">
            <a:extLst>
              <a:ext uri="{FF2B5EF4-FFF2-40B4-BE49-F238E27FC236}">
                <a16:creationId xmlns:a16="http://schemas.microsoft.com/office/drawing/2014/main" id="{98D00C84-D329-4DD4-96D7-92CD4C330181}"/>
              </a:ext>
            </a:extLst>
          </p:cNvPr>
          <p:cNvSpPr>
            <a:spLocks noGrp="1"/>
          </p:cNvSpPr>
          <p:nvPr>
            <p:ph type="dt" sz="half" idx="13"/>
          </p:nvPr>
        </p:nvSpPr>
        <p:spPr>
          <a:xfrm>
            <a:off x="8763000" y="3697289"/>
            <a:ext cx="3161228" cy="844550"/>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71C01142-E0C8-B2A1-CF08-DDC0741713E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11" name="Picture 10" descr="A picture containing qr code&#10;&#10;Description automatically generated">
            <a:extLst>
              <a:ext uri="{FF2B5EF4-FFF2-40B4-BE49-F238E27FC236}">
                <a16:creationId xmlns:a16="http://schemas.microsoft.com/office/drawing/2014/main" id="{C7BD8055-FF8F-646E-4F9E-84B4A33A92B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9590112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Section header - no Sub-Hea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9860E5-FB16-921B-9978-59B24F56F9F5}"/>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ctr"/>
          <a:lstStyle>
            <a:lvl1pPr>
              <a:defRPr sz="3200" baseline="0">
                <a:solidFill>
                  <a:schemeClr val="accent3"/>
                </a:solidFill>
              </a:defRPr>
            </a:lvl1pPr>
          </a:lstStyle>
          <a:p>
            <a:pPr lvl="0"/>
            <a:r>
              <a:rPr lang="en-US" dirty="0"/>
              <a:t>Click to edit Master title style</a:t>
            </a:r>
          </a:p>
        </p:txBody>
      </p:sp>
      <p:sp>
        <p:nvSpPr>
          <p:cNvPr id="3" name="Text Box 14">
            <a:extLst>
              <a:ext uri="{FF2B5EF4-FFF2-40B4-BE49-F238E27FC236}">
                <a16:creationId xmlns:a16="http://schemas.microsoft.com/office/drawing/2014/main" id="{B8FD0A53-E9E1-93CC-5F3F-ED183C4566E7}"/>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1100FC8E-3C81-583C-9A23-08A75A2C4FE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7" name="Date Placeholder 1">
            <a:extLst>
              <a:ext uri="{FF2B5EF4-FFF2-40B4-BE49-F238E27FC236}">
                <a16:creationId xmlns:a16="http://schemas.microsoft.com/office/drawing/2014/main" id="{22B933D6-5752-A997-866D-7335507E65DB}"/>
              </a:ext>
            </a:extLst>
          </p:cNvPr>
          <p:cNvSpPr>
            <a:spLocks noGrp="1"/>
          </p:cNvSpPr>
          <p:nvPr>
            <p:ph type="dt" sz="half" idx="13"/>
          </p:nvPr>
        </p:nvSpPr>
        <p:spPr>
          <a:xfrm>
            <a:off x="9163627" y="3709924"/>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Tree>
    <p:extLst>
      <p:ext uri="{BB962C8B-B14F-4D97-AF65-F5344CB8AC3E}">
        <p14:creationId xmlns:p14="http://schemas.microsoft.com/office/powerpoint/2010/main" val="117509264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Section - Content Only">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DB948E-B4CD-A49A-882A-F350D2A911BE}"/>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4" name="Content Placeholder 3"/>
          <p:cNvSpPr>
            <a:spLocks noGrp="1"/>
          </p:cNvSpPr>
          <p:nvPr>
            <p:ph sz="quarter" idx="12"/>
          </p:nvPr>
        </p:nvSpPr>
        <p:spPr>
          <a:xfrm>
            <a:off x="266700" y="2157413"/>
            <a:ext cx="11658600" cy="1798637"/>
          </a:xfrm>
          <a:ln>
            <a:solidFill>
              <a:schemeClr val="accent3"/>
            </a:solidFill>
          </a:ln>
        </p:spPr>
        <p:txBody>
          <a:bodyPr anchor="ct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930F58C1-4114-4FD3-B651-E3BC6C7CBC47}"/>
              </a:ext>
            </a:extLst>
          </p:cNvPr>
          <p:cNvSpPr>
            <a:spLocks noGrp="1"/>
          </p:cNvSpPr>
          <p:nvPr>
            <p:ph type="dt" sz="half" idx="13"/>
          </p:nvPr>
        </p:nvSpPr>
        <p:spPr>
          <a:xfrm>
            <a:off x="9163627" y="4043299"/>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4B9A921A-5A1E-39D1-94FE-6E1E04C028AC}"/>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30F6006C-DEAA-A93E-62A5-A2759A856E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150425440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Title - 2 Pics">
    <p:bg>
      <p:bgPr>
        <a:solidFill>
          <a:schemeClr val="tx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2CA99E-4AAA-5371-9462-7AD3D7D937C7}"/>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1232" y="0"/>
            <a:ext cx="12188389" cy="6858000"/>
          </a:xfrm>
          <a:prstGeom prst="rect">
            <a:avLst/>
          </a:prstGeom>
        </p:spPr>
      </p:pic>
      <p:sp>
        <p:nvSpPr>
          <p:cNvPr id="14" name="Title 5"/>
          <p:cNvSpPr>
            <a:spLocks noGrp="1"/>
          </p:cNvSpPr>
          <p:nvPr>
            <p:ph type="title"/>
          </p:nvPr>
        </p:nvSpPr>
        <p:spPr>
          <a:xfrm>
            <a:off x="266700" y="265872"/>
            <a:ext cx="5829300" cy="1671543"/>
          </a:xfrm>
          <a:noFill/>
          <a:ln w="1905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220046" y="265872"/>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6" name="Picture Placeholder 16"/>
          <p:cNvSpPr>
            <a:spLocks noGrp="1" noChangeAspect="1"/>
          </p:cNvSpPr>
          <p:nvPr>
            <p:ph type="pic" sz="quarter" idx="14"/>
          </p:nvPr>
        </p:nvSpPr>
        <p:spPr>
          <a:xfrm>
            <a:off x="6220046" y="3528391"/>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7" name="Text Placeholder 6"/>
          <p:cNvSpPr>
            <a:spLocks noGrp="1"/>
          </p:cNvSpPr>
          <p:nvPr>
            <p:ph type="body" sz="quarter" idx="15"/>
          </p:nvPr>
        </p:nvSpPr>
        <p:spPr>
          <a:xfrm>
            <a:off x="266700" y="2059389"/>
            <a:ext cx="5816600" cy="33079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A picture containing qr code&#10;&#10;Description automatically generated">
            <a:extLst>
              <a:ext uri="{FF2B5EF4-FFF2-40B4-BE49-F238E27FC236}">
                <a16:creationId xmlns:a16="http://schemas.microsoft.com/office/drawing/2014/main" id="{CC1A89D0-0707-593E-6331-0996B0CFBFA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2300267976"/>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Title - 3 Pics (horizontal)">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8A2208-647F-606B-8F64-F37557D56788}"/>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5"/>
          <p:cNvSpPr>
            <a:spLocks noGrp="1"/>
          </p:cNvSpPr>
          <p:nvPr>
            <p:ph type="title"/>
          </p:nvPr>
        </p:nvSpPr>
        <p:spPr>
          <a:xfrm>
            <a:off x="266700" y="260931"/>
            <a:ext cx="5821279"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346659" y="260931"/>
            <a:ext cx="5578641"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9" name="Picture Placeholder 16"/>
          <p:cNvSpPr>
            <a:spLocks noGrp="1"/>
          </p:cNvSpPr>
          <p:nvPr>
            <p:ph type="pic" sz="quarter" idx="15"/>
          </p:nvPr>
        </p:nvSpPr>
        <p:spPr>
          <a:xfrm>
            <a:off x="8610600"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3" name="Content Placeholder 2"/>
          <p:cNvSpPr>
            <a:spLocks noGrp="1"/>
          </p:cNvSpPr>
          <p:nvPr>
            <p:ph sz="quarter" idx="17"/>
          </p:nvPr>
        </p:nvSpPr>
        <p:spPr>
          <a:xfrm>
            <a:off x="266700" y="2058988"/>
            <a:ext cx="5808663" cy="33083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16"/>
          <p:cNvSpPr>
            <a:spLocks noGrp="1"/>
          </p:cNvSpPr>
          <p:nvPr>
            <p:ph type="pic" sz="quarter" idx="16"/>
          </p:nvPr>
        </p:nvSpPr>
        <p:spPr>
          <a:xfrm>
            <a:off x="5140944"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B1CCCAD0-1673-986A-13CB-641150EDAA1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75316082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preserve="1" userDrawn="1">
  <p:cSld name="Title - 4 Pics">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72CCC1-BFFC-C6EA-3790-7E99857DF180}"/>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3" name="Text Placeholder 2"/>
          <p:cNvSpPr>
            <a:spLocks noGrp="1"/>
          </p:cNvSpPr>
          <p:nvPr>
            <p:ph type="body" sz="quarter" idx="19"/>
          </p:nvPr>
        </p:nvSpPr>
        <p:spPr>
          <a:xfrm>
            <a:off x="381000" y="2059387"/>
            <a:ext cx="4867275" cy="331588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Picture Placeholder 16"/>
          <p:cNvSpPr>
            <a:spLocks noGrp="1"/>
          </p:cNvSpPr>
          <p:nvPr>
            <p:ph type="pic" sz="quarter" idx="15"/>
          </p:nvPr>
        </p:nvSpPr>
        <p:spPr>
          <a:xfrm>
            <a:off x="8723481"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9" name="Picture Placeholder 16"/>
          <p:cNvSpPr>
            <a:spLocks noGrp="1"/>
          </p:cNvSpPr>
          <p:nvPr>
            <p:ph type="pic" sz="quarter" idx="16"/>
          </p:nvPr>
        </p:nvSpPr>
        <p:spPr>
          <a:xfrm>
            <a:off x="5371264"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20" name="Picture Placeholder 16"/>
          <p:cNvSpPr>
            <a:spLocks noGrp="1"/>
          </p:cNvSpPr>
          <p:nvPr>
            <p:ph type="pic" sz="quarter" idx="17"/>
          </p:nvPr>
        </p:nvSpPr>
        <p:spPr>
          <a:xfrm>
            <a:off x="8723481"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4" name="Title 5"/>
          <p:cNvSpPr>
            <a:spLocks noGrp="1"/>
          </p:cNvSpPr>
          <p:nvPr>
            <p:ph type="title"/>
          </p:nvPr>
        </p:nvSpPr>
        <p:spPr>
          <a:xfrm>
            <a:off x="381000" y="265872"/>
            <a:ext cx="4866861"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21" name="Picture Placeholder 16"/>
          <p:cNvSpPr>
            <a:spLocks noGrp="1"/>
          </p:cNvSpPr>
          <p:nvPr>
            <p:ph type="pic" sz="quarter" idx="18"/>
          </p:nvPr>
        </p:nvSpPr>
        <p:spPr>
          <a:xfrm>
            <a:off x="5371264"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6E24EF9F-84E9-63AF-E2E6-C9F20CDDF17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57210536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reserve="1" userDrawn="1">
  <p:cSld name="Title - 3 Pics (vertical)">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56BFFC-FD6D-D4CC-D857-29E26DC42C8B}"/>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16" name="TextBox 15"/>
          <p:cNvSpPr txBox="1"/>
          <p:nvPr userDrawn="1"/>
        </p:nvSpPr>
        <p:spPr>
          <a:xfrm>
            <a:off x="266700" y="5217495"/>
            <a:ext cx="4337105" cy="357790"/>
          </a:xfrm>
          <a:prstGeom prst="rect">
            <a:avLst/>
          </a:prstGeom>
          <a:noFill/>
          <a:ln>
            <a:solidFill>
              <a:schemeClr val="accent3"/>
            </a:solidFill>
          </a:ln>
        </p:spPr>
        <p:txBody>
          <a:bodyPr wrap="square" lIns="91440" tIns="0">
            <a:spAutoFit/>
          </a:bodyPr>
          <a:lstStyle/>
          <a:p>
            <a:r>
              <a:rPr lang="en-US" altLang="en-US" sz="675" i="1" dirty="0">
                <a:solidFill>
                  <a:schemeClr val="tx2"/>
                </a:solidFill>
              </a:rPr>
              <a:t>“</a:t>
            </a:r>
            <a:r>
              <a:rPr lang="en-US" sz="675" i="1" dirty="0">
                <a:solidFill>
                  <a:schemeClr val="tx2"/>
                </a:solidFill>
              </a:rPr>
              <a:t>The views, opinions and findings contained in this report are those of the authors(s) and should not be construed as an official Department of the Army position, policy or decision, unless so designated by other official documentation.</a:t>
            </a:r>
            <a:r>
              <a:rPr lang="en-US" altLang="en-US" sz="675" i="1" dirty="0">
                <a:solidFill>
                  <a:schemeClr val="tx2"/>
                </a:solidFill>
              </a:rPr>
              <a:t>”</a:t>
            </a:r>
            <a:endParaRPr lang="en-US" sz="675" i="1" dirty="0">
              <a:solidFill>
                <a:schemeClr val="tx2"/>
              </a:solidFill>
            </a:endParaRPr>
          </a:p>
        </p:txBody>
      </p:sp>
      <p:sp>
        <p:nvSpPr>
          <p:cNvPr id="18" name="Picture Placeholder 16"/>
          <p:cNvSpPr>
            <a:spLocks noGrp="1" noChangeAspect="1"/>
          </p:cNvSpPr>
          <p:nvPr>
            <p:ph type="pic" sz="quarter" idx="13"/>
          </p:nvPr>
        </p:nvSpPr>
        <p:spPr>
          <a:xfrm>
            <a:off x="8500460" y="3880886"/>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19" name="Picture Placeholder 16"/>
          <p:cNvSpPr>
            <a:spLocks noGrp="1" noChangeAspect="1"/>
          </p:cNvSpPr>
          <p:nvPr>
            <p:ph type="pic" sz="quarter" idx="14"/>
          </p:nvPr>
        </p:nvSpPr>
        <p:spPr>
          <a:xfrm>
            <a:off x="8500460" y="1227138"/>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0" name="Picture Placeholder 16"/>
          <p:cNvSpPr>
            <a:spLocks noGrp="1" noChangeAspect="1"/>
          </p:cNvSpPr>
          <p:nvPr>
            <p:ph type="pic" sz="quarter" idx="15"/>
          </p:nvPr>
        </p:nvSpPr>
        <p:spPr>
          <a:xfrm>
            <a:off x="4726057" y="1227138"/>
            <a:ext cx="3689406" cy="5211649"/>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 name="Title 1"/>
          <p:cNvSpPr>
            <a:spLocks noGrp="1"/>
          </p:cNvSpPr>
          <p:nvPr>
            <p:ph type="title"/>
          </p:nvPr>
        </p:nvSpPr>
        <p:spPr>
          <a:xfrm>
            <a:off x="266700" y="246490"/>
            <a:ext cx="11658600" cy="858437"/>
          </a:xfrm>
          <a:noFill/>
          <a:ln w="12700">
            <a:solidFill>
              <a:schemeClr val="accent3"/>
            </a:solidFill>
          </a:ln>
        </p:spPr>
        <p:txBody>
          <a:bodyPr/>
          <a:lstStyle>
            <a:lvl1pPr>
              <a:defRPr>
                <a:ln>
                  <a:noFill/>
                </a:ln>
                <a:solidFill>
                  <a:schemeClr val="accent3"/>
                </a:solidFill>
              </a:defRPr>
            </a:lvl1pPr>
          </a:lstStyle>
          <a:p>
            <a:r>
              <a:rPr lang="en-US" dirty="0"/>
              <a:t>Click to edit Master title style</a:t>
            </a:r>
          </a:p>
        </p:txBody>
      </p:sp>
      <p:sp>
        <p:nvSpPr>
          <p:cNvPr id="4" name="Text Placeholder 3"/>
          <p:cNvSpPr>
            <a:spLocks noGrp="1"/>
          </p:cNvSpPr>
          <p:nvPr>
            <p:ph type="body" sz="quarter" idx="16"/>
          </p:nvPr>
        </p:nvSpPr>
        <p:spPr>
          <a:xfrm>
            <a:off x="266700" y="1227138"/>
            <a:ext cx="4337105" cy="395763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5" descr="A picture containing qr code&#10;&#10;Description automatically generated">
            <a:extLst>
              <a:ext uri="{FF2B5EF4-FFF2-40B4-BE49-F238E27FC236}">
                <a16:creationId xmlns:a16="http://schemas.microsoft.com/office/drawing/2014/main" id="{C912A723-62E0-165E-E69D-37E2F11B60E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312185524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0F2E2B7-DF31-70A6-E4D2-4624E105957F}"/>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2" name="Title 1">
            <a:extLst>
              <a:ext uri="{FF2B5EF4-FFF2-40B4-BE49-F238E27FC236}">
                <a16:creationId xmlns:a16="http://schemas.microsoft.com/office/drawing/2014/main" id="{4141B23B-C834-C81E-D8E7-0BA48DA2587E}"/>
              </a:ext>
            </a:extLst>
          </p:cNvPr>
          <p:cNvSpPr>
            <a:spLocks noGrp="1"/>
          </p:cNvSpPr>
          <p:nvPr>
            <p:ph type="title"/>
          </p:nvPr>
        </p:nvSpPr>
        <p:spPr>
          <a:xfrm>
            <a:off x="839788" y="457200"/>
            <a:ext cx="3932237" cy="1600200"/>
          </a:xfrm>
          <a:ln>
            <a:solidFill>
              <a:schemeClr val="accent3"/>
            </a:solidFill>
          </a:ln>
        </p:spPr>
        <p:txBody>
          <a:bodyPr anchor="b"/>
          <a:lstStyle>
            <a:lvl1pPr>
              <a:defRPr sz="3200">
                <a:solidFill>
                  <a:schemeClr val="accent3"/>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2AAF989E-3D4E-5DEB-5949-C26E481EBBD7}"/>
              </a:ext>
            </a:extLst>
          </p:cNvPr>
          <p:cNvSpPr>
            <a:spLocks noGrp="1"/>
          </p:cNvSpPr>
          <p:nvPr>
            <p:ph type="pic" idx="1"/>
          </p:nvPr>
        </p:nvSpPr>
        <p:spPr>
          <a:xfrm>
            <a:off x="5183188" y="457200"/>
            <a:ext cx="6172200" cy="5038825"/>
          </a:xfrm>
          <a:solidFill>
            <a:schemeClr val="tx2"/>
          </a:solidFill>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43D5C51-ECC5-2E2F-3751-18DE050DFD6B}"/>
              </a:ext>
            </a:extLst>
          </p:cNvPr>
          <p:cNvSpPr>
            <a:spLocks noGrp="1"/>
          </p:cNvSpPr>
          <p:nvPr>
            <p:ph type="body" sz="half" idx="2"/>
          </p:nvPr>
        </p:nvSpPr>
        <p:spPr>
          <a:xfrm>
            <a:off x="839788" y="2194560"/>
            <a:ext cx="3932237" cy="3301465"/>
          </a:xfrm>
          <a:ln>
            <a:solidFill>
              <a:schemeClr val="accent3"/>
            </a:solidFill>
          </a:ln>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8" name="Picture 7" descr="A picture containing qr code&#10;&#10;Description automatically generated">
            <a:extLst>
              <a:ext uri="{FF2B5EF4-FFF2-40B4-BE49-F238E27FC236}">
                <a16:creationId xmlns:a16="http://schemas.microsoft.com/office/drawing/2014/main" id="{352CF3A3-D550-E6AC-ECAB-2839AC0D035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64531100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p:cNvSpPr>
            <a:spLocks noGrp="1" noChangeArrowheads="1"/>
          </p:cNvSpPr>
          <p:nvPr>
            <p:ph type="sldNum" sz="quarter" idx="10"/>
          </p:nvPr>
        </p:nvSpPr>
        <p:spPr>
          <a:ln/>
        </p:spPr>
        <p:txBody>
          <a:bodyPr/>
          <a:lstStyle>
            <a:lvl1pPr>
              <a:defRPr/>
            </a:lvl1pPr>
          </a:lstStyle>
          <a:p>
            <a:pPr>
              <a:defRPr/>
            </a:pPr>
            <a:fld id="{D6F1D809-A552-4B4C-8865-FAD8723A8DFC}" type="slidenum">
              <a:rPr lang="en-US"/>
              <a:pPr>
                <a:defRPr/>
              </a:pPr>
              <a:t>‹#›</a:t>
            </a:fld>
            <a:endParaRPr lang="en-US" dirty="0"/>
          </a:p>
        </p:txBody>
      </p:sp>
    </p:spTree>
    <p:extLst>
      <p:ext uri="{BB962C8B-B14F-4D97-AF65-F5344CB8AC3E}">
        <p14:creationId xmlns:p14="http://schemas.microsoft.com/office/powerpoint/2010/main" val="176013858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
          <p:cNvSpPr>
            <a:spLocks noGrp="1" noChangeArrowheads="1"/>
          </p:cNvSpPr>
          <p:nvPr>
            <p:ph type="sldNum" sz="quarter" idx="10"/>
          </p:nvPr>
        </p:nvSpPr>
        <p:spPr>
          <a:ln/>
        </p:spPr>
        <p:txBody>
          <a:bodyPr/>
          <a:lstStyle>
            <a:lvl1pPr>
              <a:defRPr/>
            </a:lvl1pPr>
          </a:lstStyle>
          <a:p>
            <a:pPr>
              <a:defRPr/>
            </a:pPr>
            <a:fld id="{3670178F-92E0-4A85-B77C-4C18FE1DC601}" type="slidenum">
              <a:rPr lang="en-US"/>
              <a:pPr>
                <a:defRPr/>
              </a:pPr>
              <a:t>‹#›</a:t>
            </a:fld>
            <a:endParaRPr lang="en-US" dirty="0"/>
          </a:p>
        </p:txBody>
      </p:sp>
    </p:spTree>
    <p:extLst>
      <p:ext uri="{BB962C8B-B14F-4D97-AF65-F5344CB8AC3E}">
        <p14:creationId xmlns:p14="http://schemas.microsoft.com/office/powerpoint/2010/main" val="3459934341"/>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266700" y="1028700"/>
            <a:ext cx="11658600" cy="56007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379E246-DB27-040E-95D2-B26EAF143D30}"/>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CFD0F5C1-A6E1-A37D-C392-0E742FAC1C2F}"/>
              </a:ext>
            </a:extLst>
          </p:cNvPr>
          <p:cNvSpPr>
            <a:spLocks noGrp="1"/>
          </p:cNvSpPr>
          <p:nvPr>
            <p:ph type="ftr" sz="quarter" idx="12"/>
          </p:nvPr>
        </p:nvSpPr>
        <p:spPr/>
        <p:txBody>
          <a:bodyPr/>
          <a:lstStyle/>
          <a:p>
            <a:endParaRPr lang="en-US" dirty="0"/>
          </a:p>
        </p:txBody>
      </p:sp>
      <p:sp>
        <p:nvSpPr>
          <p:cNvPr id="2" name="Title 1">
            <a:extLst>
              <a:ext uri="{FF2B5EF4-FFF2-40B4-BE49-F238E27FC236}">
                <a16:creationId xmlns:a16="http://schemas.microsoft.com/office/drawing/2014/main" id="{62A64504-0669-5CF0-805D-174C1EFD60F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847287019"/>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Title and Content - 2 Columns">
    <p:spTree>
      <p:nvGrpSpPr>
        <p:cNvPr id="1" name=""/>
        <p:cNvGrpSpPr/>
        <p:nvPr/>
      </p:nvGrpSpPr>
      <p:grpSpPr>
        <a:xfrm>
          <a:off x="0" y="0"/>
          <a:ext cx="0" cy="0"/>
          <a:chOff x="0" y="0"/>
          <a:chExt cx="0" cy="0"/>
        </a:xfrm>
      </p:grpSpPr>
      <p:sp>
        <p:nvSpPr>
          <p:cNvPr id="8" name="Content Placeholder 3"/>
          <p:cNvSpPr>
            <a:spLocks noGrp="1"/>
          </p:cNvSpPr>
          <p:nvPr>
            <p:ph sz="quarter" idx="10"/>
          </p:nvPr>
        </p:nvSpPr>
        <p:spPr>
          <a:xfrm>
            <a:off x="266700" y="1028700"/>
            <a:ext cx="11658600" cy="5600700"/>
          </a:xfrm>
        </p:spPr>
        <p:txBody>
          <a:bodyPr numCol="2"/>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a:extLst>
              <a:ext uri="{FF2B5EF4-FFF2-40B4-BE49-F238E27FC236}">
                <a16:creationId xmlns:a16="http://schemas.microsoft.com/office/drawing/2014/main" id="{EE4B1084-AF70-E7DA-2842-9FB9FFF0804B}"/>
              </a:ext>
            </a:extLst>
          </p:cNvPr>
          <p:cNvSpPr>
            <a:spLocks noGrp="1"/>
          </p:cNvSpPr>
          <p:nvPr>
            <p:ph type="title"/>
          </p:nvPr>
        </p:nvSpPr>
        <p:spPr/>
        <p:txBody>
          <a:bodyPr/>
          <a:lstStyle/>
          <a:p>
            <a:r>
              <a:rPr lang="en-US"/>
              <a:t>Click to edit Master title style</a:t>
            </a:r>
          </a:p>
        </p:txBody>
      </p:sp>
      <p:sp>
        <p:nvSpPr>
          <p:cNvPr id="5" name="Date Placeholder 4">
            <a:extLst>
              <a:ext uri="{FF2B5EF4-FFF2-40B4-BE49-F238E27FC236}">
                <a16:creationId xmlns:a16="http://schemas.microsoft.com/office/drawing/2014/main" id="{76C7A763-F7D0-2074-5F3F-2D1DA1226607}"/>
              </a:ext>
            </a:extLst>
          </p:cNvPr>
          <p:cNvSpPr>
            <a:spLocks noGrp="1"/>
          </p:cNvSpPr>
          <p:nvPr>
            <p:ph type="dt" sz="half" idx="11"/>
          </p:nvPr>
        </p:nvSpPr>
        <p:spPr/>
        <p:txBody>
          <a:bodyPr/>
          <a:lstStyle/>
          <a:p>
            <a:endParaRPr lang="en-US" dirty="0"/>
          </a:p>
        </p:txBody>
      </p:sp>
      <p:sp>
        <p:nvSpPr>
          <p:cNvPr id="6" name="Footer Placeholder 5">
            <a:extLst>
              <a:ext uri="{FF2B5EF4-FFF2-40B4-BE49-F238E27FC236}">
                <a16:creationId xmlns:a16="http://schemas.microsoft.com/office/drawing/2014/main" id="{BB5C1216-5C4C-C44D-DE08-88D5BFB6266F}"/>
              </a:ext>
            </a:extLst>
          </p:cNvPr>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76890965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Title and Content - 3 Columns">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Click to edit Master title style</a:t>
            </a:r>
          </a:p>
        </p:txBody>
      </p:sp>
      <p:sp>
        <p:nvSpPr>
          <p:cNvPr id="9" name="Content Placeholder 3"/>
          <p:cNvSpPr>
            <a:spLocks noGrp="1"/>
          </p:cNvSpPr>
          <p:nvPr>
            <p:ph sz="quarter" idx="12"/>
          </p:nvPr>
        </p:nvSpPr>
        <p:spPr>
          <a:xfrm>
            <a:off x="266700" y="1028700"/>
            <a:ext cx="11658600" cy="5600700"/>
          </a:xfrm>
        </p:spPr>
        <p:txBody>
          <a:bodyPr numCol="3"/>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AFC9BA2-EC81-5287-D39F-725A5EC32471}"/>
              </a:ext>
            </a:extLst>
          </p:cNvPr>
          <p:cNvSpPr>
            <a:spLocks noGrp="1"/>
          </p:cNvSpPr>
          <p:nvPr>
            <p:ph type="dt" sz="half" idx="13"/>
          </p:nvPr>
        </p:nvSpPr>
        <p:spPr/>
        <p:txBody>
          <a:bodyPr/>
          <a:lstStyle/>
          <a:p>
            <a:endParaRPr lang="en-US" dirty="0"/>
          </a:p>
        </p:txBody>
      </p:sp>
      <p:sp>
        <p:nvSpPr>
          <p:cNvPr id="6" name="Footer Placeholder 5">
            <a:extLst>
              <a:ext uri="{FF2B5EF4-FFF2-40B4-BE49-F238E27FC236}">
                <a16:creationId xmlns:a16="http://schemas.microsoft.com/office/drawing/2014/main" id="{FE97BF52-3E27-86B6-23FC-B495D58A6360}"/>
              </a:ext>
            </a:extLst>
          </p:cNvPr>
          <p:cNvSpPr>
            <a:spLocks noGrp="1"/>
          </p:cNvSpPr>
          <p:nvPr>
            <p:ph type="ftr" sz="quarter" idx="14"/>
          </p:nvPr>
        </p:nvSpPr>
        <p:spPr/>
        <p:txBody>
          <a:bodyPr/>
          <a:lstStyle/>
          <a:p>
            <a:endParaRPr lang="en-US" dirty="0"/>
          </a:p>
        </p:txBody>
      </p:sp>
    </p:spTree>
    <p:extLst>
      <p:ext uri="{BB962C8B-B14F-4D97-AF65-F5344CB8AC3E}">
        <p14:creationId xmlns:p14="http://schemas.microsoft.com/office/powerpoint/2010/main" val="347316825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Title and Picture with Caption">
    <p:spTree>
      <p:nvGrpSpPr>
        <p:cNvPr id="1" name=""/>
        <p:cNvGrpSpPr/>
        <p:nvPr/>
      </p:nvGrpSpPr>
      <p:grpSpPr>
        <a:xfrm>
          <a:off x="0" y="0"/>
          <a:ext cx="0" cy="0"/>
          <a:chOff x="0" y="0"/>
          <a:chExt cx="0" cy="0"/>
        </a:xfrm>
      </p:grpSpPr>
      <p:sp>
        <p:nvSpPr>
          <p:cNvPr id="21" name="Text Placeholder 2"/>
          <p:cNvSpPr>
            <a:spLocks noGrp="1"/>
          </p:cNvSpPr>
          <p:nvPr>
            <p:ph idx="1"/>
          </p:nvPr>
        </p:nvSpPr>
        <p:spPr bwMode="auto">
          <a:xfrm>
            <a:off x="266700" y="6191103"/>
            <a:ext cx="11658600" cy="438297"/>
          </a:xfrm>
          <a:prstGeom prst="rect">
            <a:avLst/>
          </a:prstGeom>
          <a:noFill/>
          <a:ln w="9525">
            <a:noFill/>
            <a:miter lim="800000"/>
            <a:headEnd/>
            <a:tailEnd/>
          </a:ln>
        </p:spPr>
        <p:txBody>
          <a:bodyPr lIns="91440" tIns="0" numCol="1"/>
          <a:lstStyle>
            <a:lvl1pPr marL="0" indent="0">
              <a:buNone/>
              <a:defRPr sz="900">
                <a:solidFill>
                  <a:schemeClr val="tx1">
                    <a:lumMod val="75000"/>
                    <a:lumOff val="25000"/>
                  </a:schemeClr>
                </a:solidFill>
              </a:defRPr>
            </a:lvl1pPr>
            <a:lvl2pPr>
              <a:defRPr sz="1350">
                <a:solidFill>
                  <a:srgbClr val="83847A"/>
                </a:solidFill>
              </a:defRPr>
            </a:lvl2pPr>
            <a:lvl3pPr>
              <a:defRPr sz="1125">
                <a:solidFill>
                  <a:srgbClr val="83847A"/>
                </a:solidFill>
              </a:defRPr>
            </a:lvl3pPr>
            <a:lvl4pPr>
              <a:defRPr sz="1125">
                <a:solidFill>
                  <a:srgbClr val="83847A"/>
                </a:solidFill>
              </a:defRPr>
            </a:lvl4pPr>
            <a:lvl5pPr>
              <a:defRPr sz="1125">
                <a:solidFill>
                  <a:srgbClr val="83847A"/>
                </a:solidFill>
              </a:defRPr>
            </a:lvl5pPr>
          </a:lstStyle>
          <a:p>
            <a:pPr lvl="0"/>
            <a:r>
              <a:rPr lang="en-US" noProof="0" dirty="0"/>
              <a:t>Click to edit Master text styles</a:t>
            </a:r>
          </a:p>
        </p:txBody>
      </p:sp>
      <p:sp>
        <p:nvSpPr>
          <p:cNvPr id="4" name="Title 3"/>
          <p:cNvSpPr>
            <a:spLocks noGrp="1"/>
          </p:cNvSpPr>
          <p:nvPr>
            <p:ph type="title"/>
          </p:nvPr>
        </p:nvSpPr>
        <p:spPr/>
        <p:txBody>
          <a:bodyPr/>
          <a:lstStyle/>
          <a:p>
            <a:r>
              <a:rPr lang="en-US"/>
              <a:t>Click to edit Master title style</a:t>
            </a:r>
          </a:p>
        </p:txBody>
      </p:sp>
      <p:sp>
        <p:nvSpPr>
          <p:cNvPr id="10" name="Content Placeholder 3"/>
          <p:cNvSpPr>
            <a:spLocks noGrp="1"/>
          </p:cNvSpPr>
          <p:nvPr>
            <p:ph sz="quarter" idx="12"/>
          </p:nvPr>
        </p:nvSpPr>
        <p:spPr>
          <a:xfrm>
            <a:off x="266700" y="1028700"/>
            <a:ext cx="11658600" cy="508634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67CF58A5-50A2-4609-9528-306C52949FE4}"/>
              </a:ext>
            </a:extLst>
          </p:cNvPr>
          <p:cNvSpPr>
            <a:spLocks noGrp="1"/>
          </p:cNvSpPr>
          <p:nvPr>
            <p:ph type="dt" sz="half" idx="13"/>
          </p:nvPr>
        </p:nvSpPr>
        <p:spPr>
          <a:xfrm>
            <a:off x="8842515" y="6653150"/>
            <a:ext cx="2761673" cy="137160"/>
          </a:xfrm>
          <a:prstGeom prst="rect">
            <a:avLst/>
          </a:prstGeom>
        </p:spPr>
        <p:txBody>
          <a:bodyPr/>
          <a:lstStyle/>
          <a:p>
            <a:endParaRPr lang="en-US" dirty="0"/>
          </a:p>
        </p:txBody>
      </p:sp>
      <p:sp>
        <p:nvSpPr>
          <p:cNvPr id="3" name="Footer Placeholder 2">
            <a:extLst>
              <a:ext uri="{FF2B5EF4-FFF2-40B4-BE49-F238E27FC236}">
                <a16:creationId xmlns:a16="http://schemas.microsoft.com/office/drawing/2014/main" id="{13141E4A-7726-4CDD-AEE9-576AC0A57297}"/>
              </a:ext>
            </a:extLst>
          </p:cNvPr>
          <p:cNvSpPr>
            <a:spLocks noGrp="1"/>
          </p:cNvSpPr>
          <p:nvPr>
            <p:ph type="ftr" sz="quarter" idx="14"/>
          </p:nvPr>
        </p:nvSpPr>
        <p:spPr>
          <a:xfrm>
            <a:off x="266700" y="6653150"/>
            <a:ext cx="2901373" cy="137160"/>
          </a:xfrm>
          <a:prstGeom prst="rect">
            <a:avLst/>
          </a:prstGeom>
        </p:spPr>
        <p:txBody>
          <a:bodyPr/>
          <a:lstStyle/>
          <a:p>
            <a:endParaRPr lang="en-US" dirty="0"/>
          </a:p>
        </p:txBody>
      </p:sp>
    </p:spTree>
    <p:extLst>
      <p:ext uri="{BB962C8B-B14F-4D97-AF65-F5344CB8AC3E}">
        <p14:creationId xmlns:p14="http://schemas.microsoft.com/office/powerpoint/2010/main" val="1433027956"/>
      </p:ext>
    </p:extLst>
  </p:cSld>
  <p:clrMapOvr>
    <a:masterClrMapping/>
  </p:clrMapOvr>
  <p:extLst>
    <p:ext uri="{DCECCB84-F9BA-43D5-87BE-67443E8EF086}">
      <p15:sldGuideLst xmlns:p15="http://schemas.microsoft.com/office/powerpoint/2012/main"/>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Title - 2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a:t>Click to edit Master title style</a:t>
            </a:r>
          </a:p>
        </p:txBody>
      </p:sp>
      <p:sp>
        <p:nvSpPr>
          <p:cNvPr id="11" name="Content Placeholder 2"/>
          <p:cNvSpPr>
            <a:spLocks noGrp="1"/>
          </p:cNvSpPr>
          <p:nvPr>
            <p:ph sz="quarter" idx="19"/>
          </p:nvPr>
        </p:nvSpPr>
        <p:spPr>
          <a:xfrm>
            <a:off x="6203894" y="1028700"/>
            <a:ext cx="5721406"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Placeholder 5">
            <a:extLst>
              <a:ext uri="{FF2B5EF4-FFF2-40B4-BE49-F238E27FC236}">
                <a16:creationId xmlns:a16="http://schemas.microsoft.com/office/drawing/2014/main" id="{BEC9A928-C3DF-2C22-44D2-6CEAF37A2452}"/>
              </a:ext>
            </a:extLst>
          </p:cNvPr>
          <p:cNvSpPr>
            <a:spLocks noGrp="1"/>
          </p:cNvSpPr>
          <p:nvPr>
            <p:ph type="dt" sz="half" idx="20"/>
          </p:nvPr>
        </p:nvSpPr>
        <p:spPr/>
        <p:txBody>
          <a:bodyPr/>
          <a:lstStyle/>
          <a:p>
            <a:endParaRPr lang="en-US" dirty="0"/>
          </a:p>
        </p:txBody>
      </p:sp>
      <p:sp>
        <p:nvSpPr>
          <p:cNvPr id="7" name="Footer Placeholder 6">
            <a:extLst>
              <a:ext uri="{FF2B5EF4-FFF2-40B4-BE49-F238E27FC236}">
                <a16:creationId xmlns:a16="http://schemas.microsoft.com/office/drawing/2014/main" id="{F7247472-A8F5-BC75-9086-8D91A7F6A294}"/>
              </a:ext>
            </a:extLst>
          </p:cNvPr>
          <p:cNvSpPr>
            <a:spLocks noGrp="1"/>
          </p:cNvSpPr>
          <p:nvPr>
            <p:ph type="ftr" sz="quarter" idx="21"/>
          </p:nvPr>
        </p:nvSpPr>
        <p:spPr/>
        <p:txBody>
          <a:bodyPr/>
          <a:lstStyle/>
          <a:p>
            <a:endParaRPr lang="en-US" dirty="0"/>
          </a:p>
        </p:txBody>
      </p:sp>
    </p:spTree>
    <p:extLst>
      <p:ext uri="{BB962C8B-B14F-4D97-AF65-F5344CB8AC3E}">
        <p14:creationId xmlns:p14="http://schemas.microsoft.com/office/powerpoint/2010/main" val="401107571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Title - Sub-Head 2 Sections">
    <p:spTree>
      <p:nvGrpSpPr>
        <p:cNvPr id="1" name=""/>
        <p:cNvGrpSpPr/>
        <p:nvPr/>
      </p:nvGrpSpPr>
      <p:grpSpPr>
        <a:xfrm>
          <a:off x="0" y="0"/>
          <a:ext cx="0" cy="0"/>
          <a:chOff x="0" y="0"/>
          <a:chExt cx="0" cy="0"/>
        </a:xfrm>
      </p:grpSpPr>
      <p:sp>
        <p:nvSpPr>
          <p:cNvPr id="9" name="Text Placeholder 3"/>
          <p:cNvSpPr>
            <a:spLocks noGrp="1"/>
          </p:cNvSpPr>
          <p:nvPr>
            <p:ph type="body" sz="quarter" idx="13"/>
          </p:nvPr>
        </p:nvSpPr>
        <p:spPr>
          <a:xfrm>
            <a:off x="266700"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2" name="Title 1"/>
          <p:cNvSpPr>
            <a:spLocks noGrp="1"/>
          </p:cNvSpPr>
          <p:nvPr>
            <p:ph type="title"/>
          </p:nvPr>
        </p:nvSpPr>
        <p:spPr/>
        <p:txBody>
          <a:bodyPr/>
          <a:lstStyle/>
          <a:p>
            <a:r>
              <a:rPr lang="en-US" dirty="0"/>
              <a:t>Click to edit Master title style</a:t>
            </a:r>
          </a:p>
        </p:txBody>
      </p:sp>
      <p:sp>
        <p:nvSpPr>
          <p:cNvPr id="13" name="Content Placeholder 2"/>
          <p:cNvSpPr>
            <a:spLocks noGrp="1"/>
          </p:cNvSpPr>
          <p:nvPr>
            <p:ph sz="quarter" idx="16"/>
          </p:nvPr>
        </p:nvSpPr>
        <p:spPr>
          <a:xfrm>
            <a:off x="266700"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p:cNvSpPr>
            <a:spLocks noGrp="1"/>
          </p:cNvSpPr>
          <p:nvPr>
            <p:ph sz="quarter" idx="19"/>
          </p:nvPr>
        </p:nvSpPr>
        <p:spPr>
          <a:xfrm>
            <a:off x="6203894" y="1743075"/>
            <a:ext cx="5721406" cy="4886325"/>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ext Placeholder 3"/>
          <p:cNvSpPr>
            <a:spLocks noGrp="1"/>
          </p:cNvSpPr>
          <p:nvPr>
            <p:ph type="body" sz="quarter" idx="20"/>
          </p:nvPr>
        </p:nvSpPr>
        <p:spPr>
          <a:xfrm>
            <a:off x="6205728" y="1028700"/>
            <a:ext cx="5719572" cy="666241"/>
          </a:xfrm>
        </p:spPr>
        <p:txBody>
          <a:bodyPr bIns="0" anchor="b"/>
          <a:lstStyle>
            <a:lvl1pPr>
              <a:defRPr sz="1500">
                <a:solidFill>
                  <a:schemeClr val="tx1">
                    <a:lumMod val="75000"/>
                    <a:lumOff val="25000"/>
                  </a:schemeClr>
                </a:solidFill>
              </a:defRPr>
            </a:lvl1pPr>
          </a:lstStyle>
          <a:p>
            <a:pPr lvl="0"/>
            <a:r>
              <a:rPr lang="en-US" dirty="0"/>
              <a:t>Click to edit Master text styles</a:t>
            </a:r>
          </a:p>
        </p:txBody>
      </p:sp>
      <p:sp>
        <p:nvSpPr>
          <p:cNvPr id="5" name="Date Placeholder 4">
            <a:extLst>
              <a:ext uri="{FF2B5EF4-FFF2-40B4-BE49-F238E27FC236}">
                <a16:creationId xmlns:a16="http://schemas.microsoft.com/office/drawing/2014/main" id="{4FDAD6DC-C062-D2A7-C4D4-57F4C0FFAD4D}"/>
              </a:ext>
            </a:extLst>
          </p:cNvPr>
          <p:cNvSpPr>
            <a:spLocks noGrp="1"/>
          </p:cNvSpPr>
          <p:nvPr>
            <p:ph type="dt" sz="half" idx="21"/>
          </p:nvPr>
        </p:nvSpPr>
        <p:spPr/>
        <p:txBody>
          <a:bodyPr/>
          <a:lstStyle/>
          <a:p>
            <a:endParaRPr lang="en-US" dirty="0"/>
          </a:p>
        </p:txBody>
      </p:sp>
      <p:sp>
        <p:nvSpPr>
          <p:cNvPr id="6" name="Footer Placeholder 5">
            <a:extLst>
              <a:ext uri="{FF2B5EF4-FFF2-40B4-BE49-F238E27FC236}">
                <a16:creationId xmlns:a16="http://schemas.microsoft.com/office/drawing/2014/main" id="{7AA18071-1438-F3E3-FC9F-3F401EE7FED1}"/>
              </a:ext>
            </a:extLst>
          </p:cNvPr>
          <p:cNvSpPr>
            <a:spLocks noGrp="1"/>
          </p:cNvSpPr>
          <p:nvPr>
            <p:ph type="ftr" sz="quarter" idx="22"/>
          </p:nvPr>
        </p:nvSpPr>
        <p:spPr/>
        <p:txBody>
          <a:bodyPr/>
          <a:lstStyle/>
          <a:p>
            <a:endParaRPr lang="en-US" dirty="0"/>
          </a:p>
        </p:txBody>
      </p:sp>
    </p:spTree>
    <p:extLst>
      <p:ext uri="{BB962C8B-B14F-4D97-AF65-F5344CB8AC3E}">
        <p14:creationId xmlns:p14="http://schemas.microsoft.com/office/powerpoint/2010/main" val="384004314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Title - 2 Odd Sections">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6"/>
          </p:nvPr>
        </p:nvSpPr>
        <p:spPr>
          <a:xfrm>
            <a:off x="4256410" y="1028700"/>
            <a:ext cx="7668889"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10D79471-1A0E-36EB-1B94-DDE0CE561EA3}"/>
              </a:ext>
            </a:extLst>
          </p:cNvPr>
          <p:cNvSpPr>
            <a:spLocks noGrp="1"/>
          </p:cNvSpPr>
          <p:nvPr>
            <p:ph type="dt" sz="half" idx="17"/>
          </p:nvPr>
        </p:nvSpPr>
        <p:spPr/>
        <p:txBody>
          <a:bodyPr/>
          <a:lstStyle/>
          <a:p>
            <a:endParaRPr lang="en-US" dirty="0"/>
          </a:p>
        </p:txBody>
      </p:sp>
      <p:sp>
        <p:nvSpPr>
          <p:cNvPr id="7" name="Footer Placeholder 6">
            <a:extLst>
              <a:ext uri="{FF2B5EF4-FFF2-40B4-BE49-F238E27FC236}">
                <a16:creationId xmlns:a16="http://schemas.microsoft.com/office/drawing/2014/main" id="{5876C5F4-629A-E5A4-73FB-E8465BDB57BF}"/>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1974793662"/>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1_Title - 2 Odd Sec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1" name="Content Placeholder 2"/>
          <p:cNvSpPr>
            <a:spLocks noGrp="1"/>
          </p:cNvSpPr>
          <p:nvPr>
            <p:ph sz="quarter" idx="15"/>
          </p:nvPr>
        </p:nvSpPr>
        <p:spPr>
          <a:xfrm>
            <a:off x="8145982" y="1028700"/>
            <a:ext cx="377931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p:cNvSpPr>
            <a:spLocks noGrp="1"/>
          </p:cNvSpPr>
          <p:nvPr>
            <p:ph sz="quarter" idx="16"/>
          </p:nvPr>
        </p:nvSpPr>
        <p:spPr>
          <a:xfrm>
            <a:off x="266700" y="1028700"/>
            <a:ext cx="7668888" cy="5600700"/>
          </a:xfrm>
        </p:spPr>
        <p:txBody>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58768C3-8315-3411-54A8-2C8239251263}"/>
              </a:ext>
            </a:extLst>
          </p:cNvPr>
          <p:cNvSpPr>
            <a:spLocks noGrp="1"/>
          </p:cNvSpPr>
          <p:nvPr>
            <p:ph type="dt" sz="half" idx="17"/>
          </p:nvPr>
        </p:nvSpPr>
        <p:spPr/>
        <p:txBody>
          <a:bodyPr/>
          <a:lstStyle/>
          <a:p>
            <a:endParaRPr lang="en-US" dirty="0"/>
          </a:p>
        </p:txBody>
      </p:sp>
      <p:sp>
        <p:nvSpPr>
          <p:cNvPr id="6" name="Footer Placeholder 5">
            <a:extLst>
              <a:ext uri="{FF2B5EF4-FFF2-40B4-BE49-F238E27FC236}">
                <a16:creationId xmlns:a16="http://schemas.microsoft.com/office/drawing/2014/main" id="{28938FEB-D648-AE71-0FA1-805FFC832488}"/>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18507183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Title - Quad-Chart">
    <p:spTree>
      <p:nvGrpSpPr>
        <p:cNvPr id="1" name=""/>
        <p:cNvGrpSpPr/>
        <p:nvPr/>
      </p:nvGrpSpPr>
      <p:grpSpPr>
        <a:xfrm>
          <a:off x="0" y="0"/>
          <a:ext cx="0" cy="0"/>
          <a:chOff x="0" y="0"/>
          <a:chExt cx="0" cy="0"/>
        </a:xfrm>
      </p:grpSpPr>
      <p:sp>
        <p:nvSpPr>
          <p:cNvPr id="3" name="Content Placeholder 2"/>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p:cNvCxnSpPr/>
          <p:nvPr userDrawn="1"/>
        </p:nvCxnSpPr>
        <p:spPr>
          <a:xfrm>
            <a:off x="381000" y="377586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16" name="Content Placeholder 2"/>
          <p:cNvSpPr>
            <a:spLocks noGrp="1"/>
          </p:cNvSpPr>
          <p:nvPr>
            <p:ph sz="quarter" idx="22"/>
          </p:nvPr>
        </p:nvSpPr>
        <p:spPr>
          <a:xfrm>
            <a:off x="2667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2"/>
          <p:cNvSpPr>
            <a:spLocks noGrp="1"/>
          </p:cNvSpPr>
          <p:nvPr>
            <p:ph sz="quarter" idx="24"/>
          </p:nvPr>
        </p:nvSpPr>
        <p:spPr>
          <a:xfrm>
            <a:off x="6172200" y="3855720"/>
            <a:ext cx="57531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5AAE838-AA12-FA5F-5DA0-1ABB713993D9}"/>
              </a:ext>
            </a:extLst>
          </p:cNvPr>
          <p:cNvSpPr>
            <a:spLocks noGrp="1"/>
          </p:cNvSpPr>
          <p:nvPr>
            <p:ph type="dt" sz="half" idx="25"/>
          </p:nvPr>
        </p:nvSpPr>
        <p:spPr/>
        <p:txBody>
          <a:bodyPr/>
          <a:lstStyle/>
          <a:p>
            <a:endParaRPr lang="en-US" dirty="0"/>
          </a:p>
        </p:txBody>
      </p:sp>
      <p:sp>
        <p:nvSpPr>
          <p:cNvPr id="8" name="Footer Placeholder 7">
            <a:extLst>
              <a:ext uri="{FF2B5EF4-FFF2-40B4-BE49-F238E27FC236}">
                <a16:creationId xmlns:a16="http://schemas.microsoft.com/office/drawing/2014/main" id="{AE34FB74-F548-AD28-A10C-D5391FE1CF47}"/>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3643622679"/>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Title - Custom-Quad">
    <p:spTree>
      <p:nvGrpSpPr>
        <p:cNvPr id="1" name=""/>
        <p:cNvGrpSpPr/>
        <p:nvPr/>
      </p:nvGrpSpPr>
      <p:grpSpPr>
        <a:xfrm>
          <a:off x="0" y="0"/>
          <a:ext cx="0" cy="0"/>
          <a:chOff x="0" y="0"/>
          <a:chExt cx="0" cy="0"/>
        </a:xfrm>
      </p:grpSpPr>
      <p:cxnSp>
        <p:nvCxnSpPr>
          <p:cNvPr id="4" name="Straight Connector 3"/>
          <p:cNvCxnSpPr/>
          <p:nvPr userDrawn="1"/>
        </p:nvCxnSpPr>
        <p:spPr>
          <a:xfrm>
            <a:off x="381000" y="3430819"/>
            <a:ext cx="11430000" cy="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096000" y="1028700"/>
            <a:ext cx="0" cy="560070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8" name="Content Placeholder 4"/>
          <p:cNvSpPr>
            <a:spLocks noGrp="1"/>
          </p:cNvSpPr>
          <p:nvPr>
            <p:ph sz="quarter" idx="24"/>
          </p:nvPr>
        </p:nvSpPr>
        <p:spPr>
          <a:xfrm>
            <a:off x="61722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quarter" idx="22"/>
          </p:nvPr>
        </p:nvSpPr>
        <p:spPr>
          <a:xfrm>
            <a:off x="266700" y="3543300"/>
            <a:ext cx="5753100" cy="30861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283843"/>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5" name="Date Placeholder 4">
            <a:extLst>
              <a:ext uri="{FF2B5EF4-FFF2-40B4-BE49-F238E27FC236}">
                <a16:creationId xmlns:a16="http://schemas.microsoft.com/office/drawing/2014/main" id="{AADB0298-AAE9-38A5-935C-537E8444E40C}"/>
              </a:ext>
            </a:extLst>
          </p:cNvPr>
          <p:cNvSpPr>
            <a:spLocks noGrp="1"/>
          </p:cNvSpPr>
          <p:nvPr>
            <p:ph type="dt" sz="half" idx="25"/>
          </p:nvPr>
        </p:nvSpPr>
        <p:spPr/>
        <p:txBody>
          <a:bodyPr/>
          <a:lstStyle/>
          <a:p>
            <a:endParaRPr lang="en-US" dirty="0"/>
          </a:p>
        </p:txBody>
      </p:sp>
      <p:sp>
        <p:nvSpPr>
          <p:cNvPr id="6" name="Footer Placeholder 5">
            <a:extLst>
              <a:ext uri="{FF2B5EF4-FFF2-40B4-BE49-F238E27FC236}">
                <a16:creationId xmlns:a16="http://schemas.microsoft.com/office/drawing/2014/main" id="{D52C905D-E7A5-5841-E24E-8E8D9EAF35CE}"/>
              </a:ext>
            </a:extLst>
          </p:cNvPr>
          <p:cNvSpPr>
            <a:spLocks noGrp="1"/>
          </p:cNvSpPr>
          <p:nvPr>
            <p:ph type="ftr" sz="quarter" idx="26"/>
          </p:nvPr>
        </p:nvSpPr>
        <p:spPr/>
        <p:txBody>
          <a:bodyPr/>
          <a:lstStyle/>
          <a:p>
            <a:endParaRPr lang="en-US" dirty="0"/>
          </a:p>
        </p:txBody>
      </p:sp>
    </p:spTree>
    <p:extLst>
      <p:ext uri="{BB962C8B-B14F-4D97-AF65-F5344CB8AC3E}">
        <p14:creationId xmlns:p14="http://schemas.microsoft.com/office/powerpoint/2010/main" val="3113828859"/>
      </p:ext>
    </p:extLst>
  </p:cSld>
  <p:clrMapOvr>
    <a:masterClrMapping/>
  </p:clrMapOvr>
  <p:extLst>
    <p:ext uri="{DCECCB84-F9BA-43D5-87BE-67443E8EF086}">
      <p15:sldGuideLst xmlns:p15="http://schemas.microsoft.com/office/powerpoint/2012/main">
        <p15:guide id="1" orient="horz" pos="2088">
          <p15:clr>
            <a:srgbClr val="FBAE40"/>
          </p15:clr>
        </p15:guide>
        <p15:guide id="2" orient="horz" pos="2232">
          <p15:clr>
            <a:srgbClr val="FBAE40"/>
          </p15:clr>
        </p15:guide>
        <p15:guide id="3" pos="3888">
          <p15:clr>
            <a:srgbClr val="FBAE40"/>
          </p15:clr>
        </p15:guide>
        <p15:guide id="4" pos="3792">
          <p15:clr>
            <a:srgbClr val="FBAE4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Title - Tri-Chart Bottom">
    <p:spTree>
      <p:nvGrpSpPr>
        <p:cNvPr id="1" name=""/>
        <p:cNvGrpSpPr/>
        <p:nvPr/>
      </p:nvGrpSpPr>
      <p:grpSpPr>
        <a:xfrm>
          <a:off x="0" y="0"/>
          <a:ext cx="0" cy="0"/>
          <a:chOff x="0" y="0"/>
          <a:chExt cx="0" cy="0"/>
        </a:xfrm>
      </p:grpSpPr>
      <p:sp>
        <p:nvSpPr>
          <p:cNvPr id="16" name="Content Placeholder 3"/>
          <p:cNvSpPr>
            <a:spLocks noGrp="1"/>
          </p:cNvSpPr>
          <p:nvPr>
            <p:ph sz="quarter" idx="22"/>
          </p:nvPr>
        </p:nvSpPr>
        <p:spPr>
          <a:xfrm>
            <a:off x="266700" y="3855720"/>
            <a:ext cx="11658600" cy="277368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p:cNvSpPr>
            <a:spLocks noGrp="1"/>
          </p:cNvSpPr>
          <p:nvPr>
            <p:ph sz="quarter" idx="23"/>
          </p:nvPr>
        </p:nvSpPr>
        <p:spPr>
          <a:xfrm>
            <a:off x="61722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1"/>
          <p:cNvSpPr>
            <a:spLocks noGrp="1"/>
          </p:cNvSpPr>
          <p:nvPr>
            <p:ph sz="quarter" idx="15"/>
          </p:nvPr>
        </p:nvSpPr>
        <p:spPr>
          <a:xfrm>
            <a:off x="266700" y="1028700"/>
            <a:ext cx="57531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3246758A-EC6C-2E6D-7C25-EBF35B1A110D}"/>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656A35E6-84D0-522D-F6FA-96313C01D057}"/>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3473439702"/>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Title - Tri-Chart Top">
    <p:spTree>
      <p:nvGrpSpPr>
        <p:cNvPr id="1" name=""/>
        <p:cNvGrpSpPr/>
        <p:nvPr/>
      </p:nvGrpSpPr>
      <p:grpSpPr>
        <a:xfrm>
          <a:off x="0" y="0"/>
          <a:ext cx="0" cy="0"/>
          <a:chOff x="0" y="0"/>
          <a:chExt cx="0" cy="0"/>
        </a:xfrm>
      </p:grpSpPr>
      <p:sp>
        <p:nvSpPr>
          <p:cNvPr id="17" name="Content Placeholder 3"/>
          <p:cNvSpPr>
            <a:spLocks noGrp="1"/>
          </p:cNvSpPr>
          <p:nvPr>
            <p:ph sz="quarter" idx="23"/>
          </p:nvPr>
        </p:nvSpPr>
        <p:spPr>
          <a:xfrm>
            <a:off x="61722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sz="quarter" idx="15"/>
          </p:nvPr>
        </p:nvSpPr>
        <p:spPr>
          <a:xfrm>
            <a:off x="266700" y="3848100"/>
            <a:ext cx="5753100" cy="27813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1"/>
          <p:cNvSpPr>
            <a:spLocks noGrp="1"/>
          </p:cNvSpPr>
          <p:nvPr>
            <p:ph sz="quarter" idx="22"/>
          </p:nvPr>
        </p:nvSpPr>
        <p:spPr>
          <a:xfrm>
            <a:off x="266700" y="1024178"/>
            <a:ext cx="11658600" cy="2667000"/>
          </a:xfrm>
        </p:spPr>
        <p:txBody>
          <a:bodyPr/>
          <a:lstStyle>
            <a:lvl1pPr>
              <a:defRPr sz="900">
                <a:solidFill>
                  <a:schemeClr val="tx1">
                    <a:lumMod val="75000"/>
                    <a:lumOff val="25000"/>
                  </a:schemeClr>
                </a:solidFill>
              </a:defRPr>
            </a:lvl1pPr>
            <a:lvl2pPr>
              <a:defRPr sz="900">
                <a:solidFill>
                  <a:schemeClr val="tx1">
                    <a:lumMod val="75000"/>
                    <a:lumOff val="25000"/>
                  </a:schemeClr>
                </a:solidFill>
              </a:defRPr>
            </a:lvl2pPr>
            <a:lvl3pPr>
              <a:defRPr sz="900">
                <a:solidFill>
                  <a:schemeClr val="tx1">
                    <a:lumMod val="75000"/>
                    <a:lumOff val="25000"/>
                  </a:schemeClr>
                </a:solidFill>
              </a:defRPr>
            </a:lvl3pPr>
            <a:lvl4pPr>
              <a:defRPr sz="900">
                <a:solidFill>
                  <a:schemeClr val="tx1">
                    <a:lumMod val="75000"/>
                    <a:lumOff val="25000"/>
                  </a:schemeClr>
                </a:solidFill>
              </a:defRPr>
            </a:lvl4pPr>
            <a:lvl5pPr>
              <a:defRPr sz="9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p:cNvSpPr>
            <a:spLocks noGrp="1"/>
          </p:cNvSpPr>
          <p:nvPr>
            <p:ph type="title"/>
          </p:nvPr>
        </p:nvSpPr>
        <p:spPr/>
        <p:txBody>
          <a:bodyPr/>
          <a:lstStyle/>
          <a:p>
            <a:r>
              <a:rPr lang="en-US" dirty="0"/>
              <a:t>Click to edit Master title style</a:t>
            </a:r>
          </a:p>
        </p:txBody>
      </p:sp>
      <p:sp>
        <p:nvSpPr>
          <p:cNvPr id="4" name="Date Placeholder 3">
            <a:extLst>
              <a:ext uri="{FF2B5EF4-FFF2-40B4-BE49-F238E27FC236}">
                <a16:creationId xmlns:a16="http://schemas.microsoft.com/office/drawing/2014/main" id="{CE138066-C767-E96E-E21F-B1E4478B0958}"/>
              </a:ext>
            </a:extLst>
          </p:cNvPr>
          <p:cNvSpPr>
            <a:spLocks noGrp="1"/>
          </p:cNvSpPr>
          <p:nvPr>
            <p:ph type="dt" sz="half" idx="24"/>
          </p:nvPr>
        </p:nvSpPr>
        <p:spPr/>
        <p:txBody>
          <a:bodyPr/>
          <a:lstStyle/>
          <a:p>
            <a:endParaRPr lang="en-US" dirty="0"/>
          </a:p>
        </p:txBody>
      </p:sp>
      <p:sp>
        <p:nvSpPr>
          <p:cNvPr id="5" name="Footer Placeholder 4">
            <a:extLst>
              <a:ext uri="{FF2B5EF4-FFF2-40B4-BE49-F238E27FC236}">
                <a16:creationId xmlns:a16="http://schemas.microsoft.com/office/drawing/2014/main" id="{E18328B5-C225-08E6-86C5-18BB6982BC1B}"/>
              </a:ext>
            </a:extLst>
          </p:cNvPr>
          <p:cNvSpPr>
            <a:spLocks noGrp="1"/>
          </p:cNvSpPr>
          <p:nvPr>
            <p:ph type="ftr" sz="quarter" idx="25"/>
          </p:nvPr>
        </p:nvSpPr>
        <p:spPr/>
        <p:txBody>
          <a:bodyPr/>
          <a:lstStyle/>
          <a:p>
            <a:endParaRPr lang="en-US" dirty="0"/>
          </a:p>
        </p:txBody>
      </p:sp>
    </p:spTree>
    <p:extLst>
      <p:ext uri="{BB962C8B-B14F-4D97-AF65-F5344CB8AC3E}">
        <p14:creationId xmlns:p14="http://schemas.microsoft.com/office/powerpoint/2010/main" val="779318526"/>
      </p:ext>
    </p:extLst>
  </p:cSld>
  <p:clrMapOvr>
    <a:masterClrMapping/>
  </p:clrMapOvr>
  <p:extLst>
    <p:ext uri="{DCECCB84-F9BA-43D5-87BE-67443E8EF086}">
      <p15:sldGuideLst xmlns:p15="http://schemas.microsoft.com/office/powerpoint/2012/main">
        <p15:guide id="1" orient="horz" pos="2328">
          <p15:clr>
            <a:srgbClr val="FBAE40"/>
          </p15:clr>
        </p15:guide>
        <p15:guide id="2" orient="horz" pos="2424">
          <p15:clr>
            <a:srgbClr val="FBAE40"/>
          </p15:clr>
        </p15:guide>
        <p15:guide id="3" pos="3888">
          <p15:clr>
            <a:srgbClr val="FBAE40"/>
          </p15:clr>
        </p15:guide>
        <p15:guide id="4" pos="3792">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Title - N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a:extLst>
              <a:ext uri="{FF2B5EF4-FFF2-40B4-BE49-F238E27FC236}">
                <a16:creationId xmlns:a16="http://schemas.microsoft.com/office/drawing/2014/main" id="{D7835296-7DAA-2D03-3C74-8EDBE0C7DFA4}"/>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AEFD207A-CF9B-5273-AAA1-5371D3714C11}"/>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08090194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p:cSld name="Blank with graphic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F40FE8E-720F-2CF0-A515-A1F0A76E6C2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C5645D9-CB9C-72DC-4655-0357D988FE7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4069610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_Blank w/ background no graphics">
    <p:spTree>
      <p:nvGrpSpPr>
        <p:cNvPr id="1" name=""/>
        <p:cNvGrpSpPr/>
        <p:nvPr/>
      </p:nvGrpSpPr>
      <p:grpSpPr>
        <a:xfrm>
          <a:off x="0" y="0"/>
          <a:ext cx="0" cy="0"/>
          <a:chOff x="0" y="0"/>
          <a:chExt cx="0" cy="0"/>
        </a:xfrm>
      </p:grpSpPr>
      <p:sp>
        <p:nvSpPr>
          <p:cNvPr id="8" name="Content Placeholder 7"/>
          <p:cNvSpPr>
            <a:spLocks noGrp="1"/>
          </p:cNvSpPr>
          <p:nvPr>
            <p:ph sz="quarter" idx="12"/>
          </p:nvPr>
        </p:nvSpPr>
        <p:spPr>
          <a:xfrm>
            <a:off x="76200" y="66675"/>
            <a:ext cx="12020549" cy="6723635"/>
          </a:xfrm>
          <a:prstGeom prst="roundRect">
            <a:avLst>
              <a:gd name="adj" fmla="val 2256"/>
            </a:avLst>
          </a:prstGeom>
          <a:noFill/>
          <a:ln w="3175">
            <a:noFill/>
          </a:ln>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973CC44D-C4E5-B148-8424-D309BAD434F9}"/>
              </a:ext>
            </a:extLst>
          </p:cNvPr>
          <p:cNvSpPr>
            <a:spLocks noGrp="1"/>
          </p:cNvSpPr>
          <p:nvPr>
            <p:ph type="dt" sz="half" idx="13"/>
          </p:nvPr>
        </p:nvSpPr>
        <p:spPr/>
        <p:txBody>
          <a:bodyPr/>
          <a:lstStyle/>
          <a:p>
            <a:endParaRPr lang="en-US" dirty="0"/>
          </a:p>
        </p:txBody>
      </p:sp>
      <p:sp>
        <p:nvSpPr>
          <p:cNvPr id="4" name="Footer Placeholder 3">
            <a:extLst>
              <a:ext uri="{FF2B5EF4-FFF2-40B4-BE49-F238E27FC236}">
                <a16:creationId xmlns:a16="http://schemas.microsoft.com/office/drawing/2014/main" id="{B5E87FB6-092D-2261-C61B-A13F398BD061}"/>
              </a:ext>
            </a:extLst>
          </p:cNvPr>
          <p:cNvSpPr>
            <a:spLocks noGrp="1"/>
          </p:cNvSpPr>
          <p:nvPr>
            <p:ph type="ftr" sz="quarter" idx="14"/>
          </p:nvPr>
        </p:nvSpPr>
        <p:spPr/>
        <p:txBody>
          <a:bodyPr/>
          <a:lstStyle/>
          <a:p>
            <a:endParaRPr lang="en-US" dirty="0"/>
          </a:p>
        </p:txBody>
      </p:sp>
      <p:sp>
        <p:nvSpPr>
          <p:cNvPr id="5" name="Title 4">
            <a:extLst>
              <a:ext uri="{FF2B5EF4-FFF2-40B4-BE49-F238E27FC236}">
                <a16:creationId xmlns:a16="http://schemas.microsoft.com/office/drawing/2014/main" id="{AA3CD5E4-A5C4-AFB4-80AA-82539154DD3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0039457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preserve="1">
  <p:cSld name="White Blank">
    <p:bg>
      <p:bgPr>
        <a:solidFill>
          <a:schemeClr val="tx2"/>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FBBAD3CE-397E-AB37-EDAD-8632BE0AA2D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BE1E501C-5AFD-BA9E-01BC-6D3F0A876CDA}"/>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7" name="Footer Placeholder 6">
            <a:extLst>
              <a:ext uri="{FF2B5EF4-FFF2-40B4-BE49-F238E27FC236}">
                <a16:creationId xmlns:a16="http://schemas.microsoft.com/office/drawing/2014/main" id="{BD51F885-1610-859A-C99A-21311C9FAB15}"/>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288037867"/>
      </p:ext>
    </p:extLst>
  </p:cSld>
  <p:clrMapOvr>
    <a:masterClrMapping/>
  </p:clrMapOvr>
  <p:hf hdr="0" dt="0"/>
</p:sldLayout>
</file>

<file path=ppt/slideLayouts/slideLayout156.xml><?xml version="1.0" encoding="utf-8"?>
<p:sldLayout xmlns:a="http://schemas.openxmlformats.org/drawingml/2006/main" xmlns:r="http://schemas.openxmlformats.org/officeDocument/2006/relationships" xmlns:p="http://schemas.openxmlformats.org/presentationml/2006/main" showMasterSp="0" preserve="1">
  <p:cSld name="1_White Blank">
    <p:bg>
      <p:bgPr>
        <a:solidFill>
          <a:schemeClr val="bg1">
            <a:lumMod val="40000"/>
            <a:lumOff val="60000"/>
          </a:schemeClr>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5559FF84-4EB7-248C-A9A3-21393A68E553}"/>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lumMod val="50000"/>
                    <a:lumOff val="50000"/>
                  </a:schemeClr>
                </a:solidFill>
              </a:rPr>
              <a:pPr algn="r">
                <a:spcBef>
                  <a:spcPct val="50000"/>
                </a:spcBef>
                <a:defRPr/>
              </a:pPr>
              <a:t>‹#›</a:t>
            </a:fld>
            <a:endParaRPr lang="en-US" sz="1100" b="0" baseline="0" dirty="0">
              <a:solidFill>
                <a:schemeClr val="tx1">
                  <a:lumMod val="50000"/>
                  <a:lumOff val="50000"/>
                </a:schemeClr>
              </a:solidFill>
            </a:endParaRPr>
          </a:p>
        </p:txBody>
      </p:sp>
      <p:sp>
        <p:nvSpPr>
          <p:cNvPr id="4" name="Date Placeholder 3">
            <a:extLst>
              <a:ext uri="{FF2B5EF4-FFF2-40B4-BE49-F238E27FC236}">
                <a16:creationId xmlns:a16="http://schemas.microsoft.com/office/drawing/2014/main" id="{92A3D6AC-9998-6147-A3AF-01786A8BC7B5}"/>
              </a:ext>
            </a:extLst>
          </p:cNvPr>
          <p:cNvSpPr>
            <a:spLocks noGrp="1"/>
          </p:cNvSpPr>
          <p:nvPr>
            <p:ph type="dt" sz="half" idx="10"/>
          </p:nvPr>
        </p:nvSpPr>
        <p:spPr/>
        <p:txBody>
          <a:bodyPr/>
          <a:lstStyle>
            <a:lvl1pPr>
              <a:defRPr>
                <a:solidFill>
                  <a:schemeClr val="tx1">
                    <a:lumMod val="50000"/>
                    <a:lumOff val="50000"/>
                  </a:schemeClr>
                </a:solidFill>
              </a:defRPr>
            </a:lvl1pPr>
          </a:lstStyle>
          <a:p>
            <a:endParaRPr lang="en-US" dirty="0"/>
          </a:p>
        </p:txBody>
      </p:sp>
      <p:sp>
        <p:nvSpPr>
          <p:cNvPr id="5" name="Footer Placeholder 4">
            <a:extLst>
              <a:ext uri="{FF2B5EF4-FFF2-40B4-BE49-F238E27FC236}">
                <a16:creationId xmlns:a16="http://schemas.microsoft.com/office/drawing/2014/main" id="{9E61DC4E-D996-A484-FCFC-B8F377D377A1}"/>
              </a:ext>
            </a:extLst>
          </p:cNvPr>
          <p:cNvSpPr>
            <a:spLocks noGrp="1"/>
          </p:cNvSpPr>
          <p:nvPr>
            <p:ph type="ftr" sz="quarter" idx="11"/>
          </p:nvPr>
        </p:nvSpPr>
        <p:spPr/>
        <p:txBody>
          <a:bodyPr/>
          <a:lstStyle>
            <a:lvl1pPr>
              <a:defRPr>
                <a:solidFill>
                  <a:schemeClr val="tx1">
                    <a:lumMod val="50000"/>
                    <a:lumOff val="50000"/>
                  </a:schemeClr>
                </a:solidFill>
              </a:defRPr>
            </a:lvl1pPr>
          </a:lstStyle>
          <a:p>
            <a:endParaRPr lang="en-US" dirty="0"/>
          </a:p>
        </p:txBody>
      </p:sp>
    </p:spTree>
    <p:extLst>
      <p:ext uri="{BB962C8B-B14F-4D97-AF65-F5344CB8AC3E}">
        <p14:creationId xmlns:p14="http://schemas.microsoft.com/office/powerpoint/2010/main" val="597040928"/>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preserve="1" userDrawn="1">
  <p:cSld name="Black Blank">
    <p:bg>
      <p:bgPr>
        <a:solidFill>
          <a:schemeClr val="tx1"/>
        </a:soli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6B1EDEA3-517F-FC35-5A19-094E3BE709A0}"/>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2"/>
                </a:solidFill>
              </a:rPr>
              <a:pPr algn="r">
                <a:spcBef>
                  <a:spcPct val="50000"/>
                </a:spcBef>
                <a:defRPr/>
              </a:pPr>
              <a:t>‹#›</a:t>
            </a:fld>
            <a:endParaRPr lang="en-US" sz="1100" b="0" baseline="0" dirty="0">
              <a:solidFill>
                <a:schemeClr val="tx2"/>
              </a:solidFill>
            </a:endParaRPr>
          </a:p>
        </p:txBody>
      </p:sp>
      <p:sp>
        <p:nvSpPr>
          <p:cNvPr id="4" name="Date Placeholder 3">
            <a:extLst>
              <a:ext uri="{FF2B5EF4-FFF2-40B4-BE49-F238E27FC236}">
                <a16:creationId xmlns:a16="http://schemas.microsoft.com/office/drawing/2014/main" id="{B429D516-C317-CDC1-DADB-0B020CDC0237}"/>
              </a:ext>
            </a:extLst>
          </p:cNvPr>
          <p:cNvSpPr>
            <a:spLocks noGrp="1"/>
          </p:cNvSpPr>
          <p:nvPr>
            <p:ph type="dt" sz="half" idx="10"/>
          </p:nvPr>
        </p:nvSpPr>
        <p:spPr/>
        <p:txBody>
          <a:bodyPr/>
          <a:lstStyle>
            <a:lvl1pPr>
              <a:defRPr>
                <a:solidFill>
                  <a:schemeClr val="tx2"/>
                </a:solidFill>
              </a:defRPr>
            </a:lvl1pPr>
          </a:lstStyle>
          <a:p>
            <a:endParaRPr lang="en-US" dirty="0"/>
          </a:p>
        </p:txBody>
      </p:sp>
      <p:sp>
        <p:nvSpPr>
          <p:cNvPr id="5" name="Footer Placeholder 4">
            <a:extLst>
              <a:ext uri="{FF2B5EF4-FFF2-40B4-BE49-F238E27FC236}">
                <a16:creationId xmlns:a16="http://schemas.microsoft.com/office/drawing/2014/main" id="{CCEEA777-D26F-FC0E-BCB6-7D77B101103A}"/>
              </a:ext>
            </a:extLst>
          </p:cNvPr>
          <p:cNvSpPr>
            <a:spLocks noGrp="1"/>
          </p:cNvSpPr>
          <p:nvPr>
            <p:ph type="ftr" sz="quarter" idx="11"/>
          </p:nvPr>
        </p:nvSpPr>
        <p:spPr/>
        <p:txBody>
          <a:bodyPr/>
          <a:lstStyle>
            <a:lvl1pPr>
              <a:defRPr>
                <a:solidFill>
                  <a:schemeClr val="tx2"/>
                </a:solidFill>
              </a:defRPr>
            </a:lvl1pPr>
          </a:lstStyle>
          <a:p>
            <a:endParaRPr lang="en-US" dirty="0"/>
          </a:p>
        </p:txBody>
      </p:sp>
    </p:spTree>
    <p:extLst>
      <p:ext uri="{BB962C8B-B14F-4D97-AF65-F5344CB8AC3E}">
        <p14:creationId xmlns:p14="http://schemas.microsoft.com/office/powerpoint/2010/main" val="11761343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preserve="1" userDrawn="1">
  <p:cSld name="1_Background no graphics">
    <p:bg>
      <p:bgPr>
        <a:gradFill flip="none" rotWithShape="1">
          <a:gsLst>
            <a:gs pos="80000">
              <a:schemeClr val="tx2"/>
            </a:gs>
            <a:gs pos="90000">
              <a:schemeClr val="tx2">
                <a:alpha val="45000"/>
              </a:schemeClr>
            </a:gs>
            <a:gs pos="95000">
              <a:schemeClr val="bg2">
                <a:lumMod val="9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ext Box 14">
            <a:extLst>
              <a:ext uri="{FF2B5EF4-FFF2-40B4-BE49-F238E27FC236}">
                <a16:creationId xmlns:a16="http://schemas.microsoft.com/office/drawing/2014/main" id="{0BFA849C-531C-7595-39B1-5EC87690F476}"/>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solidFill>
                  <a:schemeClr val="tx1"/>
                </a:solidFill>
              </a:rPr>
              <a:pPr algn="r">
                <a:spcBef>
                  <a:spcPct val="50000"/>
                </a:spcBef>
                <a:defRPr/>
              </a:pPr>
              <a:t>‹#›</a:t>
            </a:fld>
            <a:endParaRPr lang="en-US" sz="1100" b="0" baseline="0" dirty="0">
              <a:solidFill>
                <a:schemeClr val="tx1"/>
              </a:solidFill>
            </a:endParaRPr>
          </a:p>
        </p:txBody>
      </p:sp>
      <p:sp>
        <p:nvSpPr>
          <p:cNvPr id="4" name="Date Placeholder 3">
            <a:extLst>
              <a:ext uri="{FF2B5EF4-FFF2-40B4-BE49-F238E27FC236}">
                <a16:creationId xmlns:a16="http://schemas.microsoft.com/office/drawing/2014/main" id="{85935D2E-75B7-4B2F-83E6-4B2460140D3F}"/>
              </a:ext>
            </a:extLst>
          </p:cNvPr>
          <p:cNvSpPr>
            <a:spLocks noGrp="1"/>
          </p:cNvSpPr>
          <p:nvPr>
            <p:ph type="dt" sz="half" idx="10"/>
          </p:nvPr>
        </p:nvSpPr>
        <p:spPr/>
        <p:txBody>
          <a:bodyPr/>
          <a:lstStyle>
            <a:lvl1pPr>
              <a:defRPr>
                <a:solidFill>
                  <a:schemeClr val="bg2">
                    <a:lumMod val="50000"/>
                  </a:schemeClr>
                </a:solidFill>
              </a:defRPr>
            </a:lvl1pPr>
          </a:lstStyle>
          <a:p>
            <a:endParaRPr lang="en-US" dirty="0"/>
          </a:p>
        </p:txBody>
      </p:sp>
      <p:sp>
        <p:nvSpPr>
          <p:cNvPr id="5" name="Footer Placeholder 4">
            <a:extLst>
              <a:ext uri="{FF2B5EF4-FFF2-40B4-BE49-F238E27FC236}">
                <a16:creationId xmlns:a16="http://schemas.microsoft.com/office/drawing/2014/main" id="{C5AC37A7-6517-1C05-89FB-ACDA8ECF89DF}"/>
              </a:ext>
            </a:extLst>
          </p:cNvPr>
          <p:cNvSpPr>
            <a:spLocks noGrp="1"/>
          </p:cNvSpPr>
          <p:nvPr>
            <p:ph type="ftr" sz="quarter" idx="11"/>
          </p:nvPr>
        </p:nvSpPr>
        <p:spPr/>
        <p:txBody>
          <a:bodyPr/>
          <a:lstStyle>
            <a:lvl1pPr>
              <a:defRPr>
                <a:solidFill>
                  <a:schemeClr val="bg2">
                    <a:lumMod val="50000"/>
                  </a:schemeClr>
                </a:solidFill>
              </a:defRPr>
            </a:lvl1pPr>
          </a:lstStyle>
          <a:p>
            <a:endParaRPr lang="en-US" dirty="0"/>
          </a:p>
        </p:txBody>
      </p:sp>
    </p:spTree>
    <p:extLst>
      <p:ext uri="{BB962C8B-B14F-4D97-AF65-F5344CB8AC3E}">
        <p14:creationId xmlns:p14="http://schemas.microsoft.com/office/powerpoint/2010/main" val="1314141392"/>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7843223-5086-843F-D346-CCDD12959DF3}"/>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b"/>
          <a:lstStyle>
            <a:lvl1pPr>
              <a:defRPr sz="3200" b="0" baseline="0">
                <a:solidFill>
                  <a:schemeClr val="accent3"/>
                </a:solidFill>
              </a:defRPr>
            </a:lvl1pPr>
          </a:lstStyle>
          <a:p>
            <a:pPr lvl="0"/>
            <a:r>
              <a:rPr lang="en-US" dirty="0"/>
              <a:t>Click to edit Master title style</a:t>
            </a:r>
          </a:p>
        </p:txBody>
      </p:sp>
      <p:sp>
        <p:nvSpPr>
          <p:cNvPr id="6" name="Text Placeholder 5"/>
          <p:cNvSpPr>
            <a:spLocks noGrp="1"/>
          </p:cNvSpPr>
          <p:nvPr>
            <p:ph type="body" sz="quarter" idx="12"/>
          </p:nvPr>
        </p:nvSpPr>
        <p:spPr>
          <a:xfrm>
            <a:off x="266700" y="3687764"/>
            <a:ext cx="8496300" cy="854075"/>
          </a:xfrm>
          <a:ln>
            <a:solidFill>
              <a:schemeClr val="accent3"/>
            </a:solidFill>
          </a:ln>
        </p:spPr>
        <p:txBody>
          <a:bodyPr anchor="ctr"/>
          <a:lstStyle>
            <a:lvl1pPr marL="0" indent="0">
              <a:defRPr>
                <a:solidFill>
                  <a:schemeClr val="tx2"/>
                </a:solidFill>
              </a:defRPr>
            </a:lvl1pPr>
          </a:lstStyle>
          <a:p>
            <a:pPr lvl="0"/>
            <a:r>
              <a:rPr lang="en-US" dirty="0"/>
              <a:t>Click to edit Master text styles</a:t>
            </a:r>
          </a:p>
        </p:txBody>
      </p:sp>
      <p:sp>
        <p:nvSpPr>
          <p:cNvPr id="2" name="Date Placeholder 1">
            <a:extLst>
              <a:ext uri="{FF2B5EF4-FFF2-40B4-BE49-F238E27FC236}">
                <a16:creationId xmlns:a16="http://schemas.microsoft.com/office/drawing/2014/main" id="{98D00C84-D329-4DD4-96D7-92CD4C330181}"/>
              </a:ext>
            </a:extLst>
          </p:cNvPr>
          <p:cNvSpPr>
            <a:spLocks noGrp="1"/>
          </p:cNvSpPr>
          <p:nvPr>
            <p:ph type="dt" sz="half" idx="13"/>
          </p:nvPr>
        </p:nvSpPr>
        <p:spPr>
          <a:xfrm>
            <a:off x="8763000" y="3697289"/>
            <a:ext cx="3161228" cy="844550"/>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71C01142-E0C8-B2A1-CF08-DDC0741713EA}"/>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11" name="Picture 10" descr="A picture containing qr code&#10;&#10;Description automatically generated">
            <a:extLst>
              <a:ext uri="{FF2B5EF4-FFF2-40B4-BE49-F238E27FC236}">
                <a16:creationId xmlns:a16="http://schemas.microsoft.com/office/drawing/2014/main" id="{C7BD8055-FF8F-646E-4F9E-84B4A33A92B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406925604"/>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preserve="1" userDrawn="1">
  <p:cSld name="Section header - no Sub-Hea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9860E5-FB16-921B-9978-59B24F56F9F5}"/>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Placeholder 1"/>
          <p:cNvSpPr>
            <a:spLocks noGrp="1"/>
          </p:cNvSpPr>
          <p:nvPr>
            <p:ph type="title"/>
          </p:nvPr>
        </p:nvSpPr>
        <p:spPr bwMode="auto">
          <a:xfrm>
            <a:off x="266700" y="2286001"/>
            <a:ext cx="11658600" cy="1285874"/>
          </a:xfrm>
          <a:prstGeom prst="rect">
            <a:avLst/>
          </a:prstGeom>
          <a:noFill/>
          <a:ln w="9525">
            <a:solidFill>
              <a:schemeClr val="accent3"/>
            </a:solidFill>
            <a:miter lim="800000"/>
            <a:headEnd/>
            <a:tailEnd/>
          </a:ln>
        </p:spPr>
        <p:txBody>
          <a:bodyPr anchor="ctr"/>
          <a:lstStyle>
            <a:lvl1pPr>
              <a:defRPr sz="3200" baseline="0">
                <a:solidFill>
                  <a:schemeClr val="accent3"/>
                </a:solidFill>
              </a:defRPr>
            </a:lvl1pPr>
          </a:lstStyle>
          <a:p>
            <a:pPr lvl="0"/>
            <a:r>
              <a:rPr lang="en-US" dirty="0"/>
              <a:t>Click to edit Master title style</a:t>
            </a:r>
          </a:p>
        </p:txBody>
      </p:sp>
      <p:sp>
        <p:nvSpPr>
          <p:cNvPr id="3" name="Text Box 14">
            <a:extLst>
              <a:ext uri="{FF2B5EF4-FFF2-40B4-BE49-F238E27FC236}">
                <a16:creationId xmlns:a16="http://schemas.microsoft.com/office/drawing/2014/main" id="{B8FD0A53-E9E1-93CC-5F3F-ED183C4566E7}"/>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1100FC8E-3C81-583C-9A23-08A75A2C4FE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
        <p:nvSpPr>
          <p:cNvPr id="7" name="Date Placeholder 1">
            <a:extLst>
              <a:ext uri="{FF2B5EF4-FFF2-40B4-BE49-F238E27FC236}">
                <a16:creationId xmlns:a16="http://schemas.microsoft.com/office/drawing/2014/main" id="{22B933D6-5752-A997-866D-7335507E65DB}"/>
              </a:ext>
            </a:extLst>
          </p:cNvPr>
          <p:cNvSpPr>
            <a:spLocks noGrp="1"/>
          </p:cNvSpPr>
          <p:nvPr>
            <p:ph type="dt" sz="half" idx="13"/>
          </p:nvPr>
        </p:nvSpPr>
        <p:spPr>
          <a:xfrm>
            <a:off x="9163627" y="3709924"/>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Tree>
    <p:extLst>
      <p:ext uri="{BB962C8B-B14F-4D97-AF65-F5344CB8AC3E}">
        <p14:creationId xmlns:p14="http://schemas.microsoft.com/office/powerpoint/2010/main" val="450727101"/>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preserve="1" userDrawn="1">
  <p:cSld name="Section - Content Only">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DB948E-B4CD-A49A-882A-F350D2A911BE}"/>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4" name="Content Placeholder 3"/>
          <p:cNvSpPr>
            <a:spLocks noGrp="1"/>
          </p:cNvSpPr>
          <p:nvPr>
            <p:ph sz="quarter" idx="12"/>
          </p:nvPr>
        </p:nvSpPr>
        <p:spPr>
          <a:xfrm>
            <a:off x="266700" y="2157413"/>
            <a:ext cx="11658600" cy="1798637"/>
          </a:xfrm>
          <a:ln>
            <a:solidFill>
              <a:schemeClr val="accent3"/>
            </a:solidFill>
          </a:ln>
        </p:spPr>
        <p:txBody>
          <a:bodyPr anchor="ct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a:extLst>
              <a:ext uri="{FF2B5EF4-FFF2-40B4-BE49-F238E27FC236}">
                <a16:creationId xmlns:a16="http://schemas.microsoft.com/office/drawing/2014/main" id="{930F58C1-4114-4FD3-B651-E3BC6C7CBC47}"/>
              </a:ext>
            </a:extLst>
          </p:cNvPr>
          <p:cNvSpPr>
            <a:spLocks noGrp="1"/>
          </p:cNvSpPr>
          <p:nvPr>
            <p:ph type="dt" sz="half" idx="13"/>
          </p:nvPr>
        </p:nvSpPr>
        <p:spPr>
          <a:xfrm>
            <a:off x="9163627" y="4043299"/>
            <a:ext cx="2761673" cy="385825"/>
          </a:xfrm>
          <a:prstGeom prst="rect">
            <a:avLst/>
          </a:prstGeom>
          <a:ln>
            <a:solidFill>
              <a:schemeClr val="accent3"/>
            </a:solidFill>
          </a:ln>
        </p:spPr>
        <p:txBody>
          <a:bodyPr/>
          <a:lstStyle>
            <a:lvl1pPr algn="ctr">
              <a:defRPr sz="2000">
                <a:solidFill>
                  <a:schemeClr val="accent3"/>
                </a:solidFill>
              </a:defRPr>
            </a:lvl1pPr>
          </a:lstStyle>
          <a:p>
            <a:endParaRPr lang="en-US" dirty="0"/>
          </a:p>
        </p:txBody>
      </p:sp>
      <p:sp>
        <p:nvSpPr>
          <p:cNvPr id="3" name="Text Box 14">
            <a:extLst>
              <a:ext uri="{FF2B5EF4-FFF2-40B4-BE49-F238E27FC236}">
                <a16:creationId xmlns:a16="http://schemas.microsoft.com/office/drawing/2014/main" id="{4B9A921A-5A1E-39D1-94FE-6E1E04C028AC}"/>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pic>
        <p:nvPicPr>
          <p:cNvPr id="6" name="Picture 5" descr="A picture containing qr code&#10;&#10;Description automatically generated">
            <a:extLst>
              <a:ext uri="{FF2B5EF4-FFF2-40B4-BE49-F238E27FC236}">
                <a16:creationId xmlns:a16="http://schemas.microsoft.com/office/drawing/2014/main" id="{30F6006C-DEAA-A93E-62A5-A2759A856E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261120305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preserve="1" userDrawn="1">
  <p:cSld name="Title - 2 Pics">
    <p:bg>
      <p:bgPr>
        <a:solidFill>
          <a:schemeClr val="tx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2CA99E-4AAA-5371-9462-7AD3D7D937C7}"/>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1232" y="0"/>
            <a:ext cx="12188389" cy="6858000"/>
          </a:xfrm>
          <a:prstGeom prst="rect">
            <a:avLst/>
          </a:prstGeom>
        </p:spPr>
      </p:pic>
      <p:sp>
        <p:nvSpPr>
          <p:cNvPr id="14" name="Title 5"/>
          <p:cNvSpPr>
            <a:spLocks noGrp="1"/>
          </p:cNvSpPr>
          <p:nvPr>
            <p:ph type="title"/>
          </p:nvPr>
        </p:nvSpPr>
        <p:spPr>
          <a:xfrm>
            <a:off x="266700" y="265872"/>
            <a:ext cx="5829300" cy="1671543"/>
          </a:xfrm>
          <a:noFill/>
          <a:ln w="1905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220046" y="265872"/>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6" name="Picture Placeholder 16"/>
          <p:cNvSpPr>
            <a:spLocks noGrp="1" noChangeAspect="1"/>
          </p:cNvSpPr>
          <p:nvPr>
            <p:ph type="pic" sz="quarter" idx="14"/>
          </p:nvPr>
        </p:nvSpPr>
        <p:spPr>
          <a:xfrm>
            <a:off x="6220046" y="3528391"/>
            <a:ext cx="5705253"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7" name="Text Placeholder 6"/>
          <p:cNvSpPr>
            <a:spLocks noGrp="1"/>
          </p:cNvSpPr>
          <p:nvPr>
            <p:ph type="body" sz="quarter" idx="15"/>
          </p:nvPr>
        </p:nvSpPr>
        <p:spPr>
          <a:xfrm>
            <a:off x="266700" y="2059389"/>
            <a:ext cx="5816600" cy="33079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A picture containing qr code&#10;&#10;Description automatically generated">
            <a:extLst>
              <a:ext uri="{FF2B5EF4-FFF2-40B4-BE49-F238E27FC236}">
                <a16:creationId xmlns:a16="http://schemas.microsoft.com/office/drawing/2014/main" id="{CC1A89D0-0707-593E-6331-0996B0CFBFA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38677665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preserve="1" userDrawn="1">
  <p:cSld name="Title - 3 Pics (horizontal)">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8A2208-647F-606B-8F64-F37557D56788}"/>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14" name="Title 5"/>
          <p:cNvSpPr>
            <a:spLocks noGrp="1"/>
          </p:cNvSpPr>
          <p:nvPr>
            <p:ph type="title"/>
          </p:nvPr>
        </p:nvSpPr>
        <p:spPr>
          <a:xfrm>
            <a:off x="266700" y="260931"/>
            <a:ext cx="5821279"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15" name="Picture Placeholder 16"/>
          <p:cNvSpPr>
            <a:spLocks noGrp="1" noChangeAspect="1"/>
          </p:cNvSpPr>
          <p:nvPr>
            <p:ph type="pic" sz="quarter" idx="13"/>
          </p:nvPr>
        </p:nvSpPr>
        <p:spPr>
          <a:xfrm>
            <a:off x="6346659" y="260931"/>
            <a:ext cx="5578641" cy="3081131"/>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9" name="Picture Placeholder 16"/>
          <p:cNvSpPr>
            <a:spLocks noGrp="1"/>
          </p:cNvSpPr>
          <p:nvPr>
            <p:ph type="pic" sz="quarter" idx="15"/>
          </p:nvPr>
        </p:nvSpPr>
        <p:spPr>
          <a:xfrm>
            <a:off x="8610600"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3" name="Content Placeholder 2"/>
          <p:cNvSpPr>
            <a:spLocks noGrp="1"/>
          </p:cNvSpPr>
          <p:nvPr>
            <p:ph sz="quarter" idx="17"/>
          </p:nvPr>
        </p:nvSpPr>
        <p:spPr>
          <a:xfrm>
            <a:off x="266700" y="2058988"/>
            <a:ext cx="5808663" cy="3308350"/>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icture Placeholder 16"/>
          <p:cNvSpPr>
            <a:spLocks noGrp="1"/>
          </p:cNvSpPr>
          <p:nvPr>
            <p:ph type="pic" sz="quarter" idx="16"/>
          </p:nvPr>
        </p:nvSpPr>
        <p:spPr>
          <a:xfrm>
            <a:off x="5140944" y="3507454"/>
            <a:ext cx="3314700" cy="3093720"/>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B1CCCAD0-1673-986A-13CB-641150EDAA1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388156897"/>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preserve="1" userDrawn="1">
  <p:cSld name="Title - 4 Pics">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72CCC1-BFFC-C6EA-3790-7E99857DF180}"/>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1805" y="0"/>
            <a:ext cx="12188389" cy="6858000"/>
          </a:xfrm>
          <a:prstGeom prst="rect">
            <a:avLst/>
          </a:prstGeom>
        </p:spPr>
      </p:pic>
      <p:sp>
        <p:nvSpPr>
          <p:cNvPr id="3" name="Text Placeholder 2"/>
          <p:cNvSpPr>
            <a:spLocks noGrp="1"/>
          </p:cNvSpPr>
          <p:nvPr>
            <p:ph type="body" sz="quarter" idx="19"/>
          </p:nvPr>
        </p:nvSpPr>
        <p:spPr>
          <a:xfrm>
            <a:off x="381000" y="2059387"/>
            <a:ext cx="4867275" cy="331588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Picture Placeholder 16"/>
          <p:cNvSpPr>
            <a:spLocks noGrp="1"/>
          </p:cNvSpPr>
          <p:nvPr>
            <p:ph type="pic" sz="quarter" idx="15"/>
          </p:nvPr>
        </p:nvSpPr>
        <p:spPr>
          <a:xfrm>
            <a:off x="8723481"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9" name="Picture Placeholder 16"/>
          <p:cNvSpPr>
            <a:spLocks noGrp="1"/>
          </p:cNvSpPr>
          <p:nvPr>
            <p:ph type="pic" sz="quarter" idx="16"/>
          </p:nvPr>
        </p:nvSpPr>
        <p:spPr>
          <a:xfrm>
            <a:off x="5371264" y="3423957"/>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20" name="Picture Placeholder 16"/>
          <p:cNvSpPr>
            <a:spLocks noGrp="1"/>
          </p:cNvSpPr>
          <p:nvPr>
            <p:ph type="pic" sz="quarter" idx="17"/>
          </p:nvPr>
        </p:nvSpPr>
        <p:spPr>
          <a:xfrm>
            <a:off x="8723481"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sp>
        <p:nvSpPr>
          <p:cNvPr id="14" name="Title 5"/>
          <p:cNvSpPr>
            <a:spLocks noGrp="1"/>
          </p:cNvSpPr>
          <p:nvPr>
            <p:ph type="title"/>
          </p:nvPr>
        </p:nvSpPr>
        <p:spPr>
          <a:xfrm>
            <a:off x="381000" y="265872"/>
            <a:ext cx="4866861" cy="1671543"/>
          </a:xfrm>
          <a:noFill/>
          <a:ln w="12700">
            <a:solidFill>
              <a:schemeClr val="accent3"/>
            </a:solidFill>
          </a:ln>
        </p:spPr>
        <p:txBody>
          <a:bodyPr/>
          <a:lstStyle>
            <a:lvl1pPr>
              <a:defRPr>
                <a:solidFill>
                  <a:schemeClr val="accent3"/>
                </a:solidFill>
              </a:defRPr>
            </a:lvl1pPr>
          </a:lstStyle>
          <a:p>
            <a:r>
              <a:rPr lang="en-US" dirty="0"/>
              <a:t>Click to edit Master title style</a:t>
            </a:r>
          </a:p>
        </p:txBody>
      </p:sp>
      <p:sp>
        <p:nvSpPr>
          <p:cNvPr id="21" name="Picture Placeholder 16"/>
          <p:cNvSpPr>
            <a:spLocks noGrp="1"/>
          </p:cNvSpPr>
          <p:nvPr>
            <p:ph type="pic" sz="quarter" idx="18"/>
          </p:nvPr>
        </p:nvSpPr>
        <p:spPr>
          <a:xfrm>
            <a:off x="5371264" y="265872"/>
            <a:ext cx="3201819" cy="2988364"/>
          </a:xfrm>
          <a:prstGeom prst="rect">
            <a:avLst/>
          </a:prstGeom>
          <a:solidFill>
            <a:schemeClr val="tx2"/>
          </a:solidFill>
          <a:ln w="38100">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solidFill>
                  <a:schemeClr val="tx1"/>
                </a:solidFill>
              </a:defRPr>
            </a:lvl1pPr>
          </a:lstStyle>
          <a:p>
            <a:r>
              <a:rPr lang="en-US" dirty="0"/>
              <a:t>Click icon to add picture</a:t>
            </a:r>
          </a:p>
        </p:txBody>
      </p:sp>
      <p:pic>
        <p:nvPicPr>
          <p:cNvPr id="5" name="Picture 4" descr="A picture containing qr code&#10;&#10;Description automatically generated">
            <a:extLst>
              <a:ext uri="{FF2B5EF4-FFF2-40B4-BE49-F238E27FC236}">
                <a16:creationId xmlns:a16="http://schemas.microsoft.com/office/drawing/2014/main" id="{6E24EF9F-84E9-63AF-E2E6-C9F20CDDF17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2082985024"/>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preserve="1" userDrawn="1">
  <p:cSld name="Title - 3 Pics (vertical)">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56BFFC-FD6D-D4CC-D857-29E26DC42C8B}"/>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16" name="TextBox 15"/>
          <p:cNvSpPr txBox="1"/>
          <p:nvPr userDrawn="1"/>
        </p:nvSpPr>
        <p:spPr>
          <a:xfrm>
            <a:off x="266700" y="5217495"/>
            <a:ext cx="4337105" cy="357790"/>
          </a:xfrm>
          <a:prstGeom prst="rect">
            <a:avLst/>
          </a:prstGeom>
          <a:noFill/>
          <a:ln>
            <a:solidFill>
              <a:schemeClr val="accent3"/>
            </a:solidFill>
          </a:ln>
        </p:spPr>
        <p:txBody>
          <a:bodyPr wrap="square" lIns="91440" tIns="0">
            <a:spAutoFit/>
          </a:bodyPr>
          <a:lstStyle/>
          <a:p>
            <a:r>
              <a:rPr lang="en-US" altLang="en-US" sz="675" i="1" dirty="0">
                <a:solidFill>
                  <a:schemeClr val="tx2"/>
                </a:solidFill>
              </a:rPr>
              <a:t>“</a:t>
            </a:r>
            <a:r>
              <a:rPr lang="en-US" sz="675" i="1" dirty="0">
                <a:solidFill>
                  <a:schemeClr val="tx2"/>
                </a:solidFill>
              </a:rPr>
              <a:t>The views, opinions and findings contained in this report are those of the authors(s) and should not be construed as an official Department of the Army position, policy or decision, unless so designated by other official documentation.</a:t>
            </a:r>
            <a:r>
              <a:rPr lang="en-US" altLang="en-US" sz="675" i="1" dirty="0">
                <a:solidFill>
                  <a:schemeClr val="tx2"/>
                </a:solidFill>
              </a:rPr>
              <a:t>”</a:t>
            </a:r>
            <a:endParaRPr lang="en-US" sz="675" i="1" dirty="0">
              <a:solidFill>
                <a:schemeClr val="tx2"/>
              </a:solidFill>
            </a:endParaRPr>
          </a:p>
        </p:txBody>
      </p:sp>
      <p:sp>
        <p:nvSpPr>
          <p:cNvPr id="18" name="Picture Placeholder 16"/>
          <p:cNvSpPr>
            <a:spLocks noGrp="1" noChangeAspect="1"/>
          </p:cNvSpPr>
          <p:nvPr>
            <p:ph type="pic" sz="quarter" idx="13"/>
          </p:nvPr>
        </p:nvSpPr>
        <p:spPr>
          <a:xfrm>
            <a:off x="8500460" y="3880886"/>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19" name="Picture Placeholder 16"/>
          <p:cNvSpPr>
            <a:spLocks noGrp="1" noChangeAspect="1"/>
          </p:cNvSpPr>
          <p:nvPr>
            <p:ph type="pic" sz="quarter" idx="14"/>
          </p:nvPr>
        </p:nvSpPr>
        <p:spPr>
          <a:xfrm>
            <a:off x="8500460" y="1227138"/>
            <a:ext cx="3424840" cy="2548885"/>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0" name="Picture Placeholder 16"/>
          <p:cNvSpPr>
            <a:spLocks noGrp="1" noChangeAspect="1"/>
          </p:cNvSpPr>
          <p:nvPr>
            <p:ph type="pic" sz="quarter" idx="15"/>
          </p:nvPr>
        </p:nvSpPr>
        <p:spPr>
          <a:xfrm>
            <a:off x="4726057" y="1227138"/>
            <a:ext cx="3689406" cy="5211649"/>
          </a:xfrm>
          <a:prstGeom prst="rect">
            <a:avLst/>
          </a:prstGeom>
          <a:solidFill>
            <a:schemeClr val="tx2"/>
          </a:solidFill>
          <a:ln>
            <a:noFill/>
          </a:ln>
          <a:effectLst>
            <a:outerShdw blurRad="50800" dist="38100" dir="2700000" algn="tl" rotWithShape="0">
              <a:prstClr val="black">
                <a:alpha val="40000"/>
              </a:prstClr>
            </a:outerShdw>
          </a:effectLst>
        </p:spPr>
        <p:style>
          <a:lnRef idx="2">
            <a:schemeClr val="accent1"/>
          </a:lnRef>
          <a:fillRef idx="1">
            <a:schemeClr val="lt1"/>
          </a:fillRef>
          <a:effectRef idx="0">
            <a:schemeClr val="accent1"/>
          </a:effectRef>
          <a:fontRef idx="none"/>
        </p:style>
        <p:txBody>
          <a:bodyPr/>
          <a:lstStyle>
            <a:lvl1pPr>
              <a:defRPr>
                <a:ln>
                  <a:noFill/>
                </a:ln>
              </a:defRPr>
            </a:lvl1pPr>
          </a:lstStyle>
          <a:p>
            <a:r>
              <a:rPr lang="en-US" dirty="0"/>
              <a:t>Click icon to add picture</a:t>
            </a:r>
          </a:p>
        </p:txBody>
      </p:sp>
      <p:sp>
        <p:nvSpPr>
          <p:cNvPr id="2" name="Title 1"/>
          <p:cNvSpPr>
            <a:spLocks noGrp="1"/>
          </p:cNvSpPr>
          <p:nvPr>
            <p:ph type="title"/>
          </p:nvPr>
        </p:nvSpPr>
        <p:spPr>
          <a:xfrm>
            <a:off x="266700" y="246490"/>
            <a:ext cx="11658600" cy="858437"/>
          </a:xfrm>
          <a:noFill/>
          <a:ln w="12700">
            <a:solidFill>
              <a:schemeClr val="accent3"/>
            </a:solidFill>
          </a:ln>
        </p:spPr>
        <p:txBody>
          <a:bodyPr/>
          <a:lstStyle>
            <a:lvl1pPr>
              <a:defRPr>
                <a:ln>
                  <a:noFill/>
                </a:ln>
                <a:solidFill>
                  <a:schemeClr val="accent3"/>
                </a:solidFill>
              </a:defRPr>
            </a:lvl1pPr>
          </a:lstStyle>
          <a:p>
            <a:r>
              <a:rPr lang="en-US" dirty="0"/>
              <a:t>Click to edit Master title style</a:t>
            </a:r>
          </a:p>
        </p:txBody>
      </p:sp>
      <p:sp>
        <p:nvSpPr>
          <p:cNvPr id="4" name="Text Placeholder 3"/>
          <p:cNvSpPr>
            <a:spLocks noGrp="1"/>
          </p:cNvSpPr>
          <p:nvPr>
            <p:ph type="body" sz="quarter" idx="16"/>
          </p:nvPr>
        </p:nvSpPr>
        <p:spPr>
          <a:xfrm>
            <a:off x="266700" y="1227138"/>
            <a:ext cx="4337105" cy="3957637"/>
          </a:xfrm>
          <a:ln>
            <a:solidFill>
              <a:schemeClr val="accent3"/>
            </a:solidFill>
          </a:ln>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5" descr="A picture containing qr code&#10;&#10;Description automatically generated">
            <a:extLst>
              <a:ext uri="{FF2B5EF4-FFF2-40B4-BE49-F238E27FC236}">
                <a16:creationId xmlns:a16="http://schemas.microsoft.com/office/drawing/2014/main" id="{C912A723-62E0-165E-E69D-37E2F11B60E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12964060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0F2E2B7-DF31-70A6-E4D2-4624E105957F}"/>
              </a:ext>
            </a:extLst>
          </p:cNvPr>
          <p:cNvPicPr>
            <a:picLocks noChangeAspect="1"/>
          </p:cNvPicPr>
          <p:nvPr userDrawn="1"/>
        </p:nvPicPr>
        <p:blipFill>
          <a:blip r:embed="rId2">
            <a:alphaModFix amt="15000"/>
            <a:extLst>
              <a:ext uri="{28A0092B-C50C-407E-A947-70E740481C1C}">
                <a14:useLocalDpi xmlns:a14="http://schemas.microsoft.com/office/drawing/2010/main"/>
              </a:ext>
            </a:extLst>
          </a:blip>
          <a:stretch>
            <a:fillRect/>
          </a:stretch>
        </p:blipFill>
        <p:spPr>
          <a:xfrm>
            <a:off x="20657" y="0"/>
            <a:ext cx="12188389" cy="6858000"/>
          </a:xfrm>
          <a:prstGeom prst="rect">
            <a:avLst/>
          </a:prstGeom>
        </p:spPr>
      </p:pic>
      <p:sp>
        <p:nvSpPr>
          <p:cNvPr id="2" name="Title 1">
            <a:extLst>
              <a:ext uri="{FF2B5EF4-FFF2-40B4-BE49-F238E27FC236}">
                <a16:creationId xmlns:a16="http://schemas.microsoft.com/office/drawing/2014/main" id="{4141B23B-C834-C81E-D8E7-0BA48DA2587E}"/>
              </a:ext>
            </a:extLst>
          </p:cNvPr>
          <p:cNvSpPr>
            <a:spLocks noGrp="1"/>
          </p:cNvSpPr>
          <p:nvPr>
            <p:ph type="title"/>
          </p:nvPr>
        </p:nvSpPr>
        <p:spPr>
          <a:xfrm>
            <a:off x="839788" y="457200"/>
            <a:ext cx="3932237" cy="1600200"/>
          </a:xfrm>
          <a:ln>
            <a:solidFill>
              <a:schemeClr val="accent3"/>
            </a:solidFill>
          </a:ln>
        </p:spPr>
        <p:txBody>
          <a:bodyPr anchor="b"/>
          <a:lstStyle>
            <a:lvl1pPr>
              <a:defRPr sz="3200">
                <a:solidFill>
                  <a:schemeClr val="accent3"/>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2AAF989E-3D4E-5DEB-5949-C26E481EBBD7}"/>
              </a:ext>
            </a:extLst>
          </p:cNvPr>
          <p:cNvSpPr>
            <a:spLocks noGrp="1"/>
          </p:cNvSpPr>
          <p:nvPr>
            <p:ph type="pic" idx="1"/>
          </p:nvPr>
        </p:nvSpPr>
        <p:spPr>
          <a:xfrm>
            <a:off x="5183188" y="457200"/>
            <a:ext cx="6172200" cy="5038825"/>
          </a:xfrm>
          <a:solidFill>
            <a:schemeClr val="tx2"/>
          </a:solidFill>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243D5C51-ECC5-2E2F-3751-18DE050DFD6B}"/>
              </a:ext>
            </a:extLst>
          </p:cNvPr>
          <p:cNvSpPr>
            <a:spLocks noGrp="1"/>
          </p:cNvSpPr>
          <p:nvPr>
            <p:ph type="body" sz="half" idx="2"/>
          </p:nvPr>
        </p:nvSpPr>
        <p:spPr>
          <a:xfrm>
            <a:off x="839788" y="2194560"/>
            <a:ext cx="3932237" cy="3301465"/>
          </a:xfrm>
          <a:ln>
            <a:solidFill>
              <a:schemeClr val="accent3"/>
            </a:solidFill>
          </a:ln>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8" name="Picture 7" descr="A picture containing qr code&#10;&#10;Description automatically generated">
            <a:extLst>
              <a:ext uri="{FF2B5EF4-FFF2-40B4-BE49-F238E27FC236}">
                <a16:creationId xmlns:a16="http://schemas.microsoft.com/office/drawing/2014/main" id="{352CF3A3-D550-E6AC-ECAB-2839AC0D035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00" y="5602330"/>
            <a:ext cx="2402348" cy="1065985"/>
          </a:xfrm>
          <a:prstGeom prst="rect">
            <a:avLst/>
          </a:prstGeom>
        </p:spPr>
      </p:pic>
    </p:spTree>
    <p:extLst>
      <p:ext uri="{BB962C8B-B14F-4D97-AF65-F5344CB8AC3E}">
        <p14:creationId xmlns:p14="http://schemas.microsoft.com/office/powerpoint/2010/main" val="60128976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Chart Color Layout">
    <p:spTree>
      <p:nvGrpSpPr>
        <p:cNvPr id="1" name=""/>
        <p:cNvGrpSpPr/>
        <p:nvPr/>
      </p:nvGrpSpPr>
      <p:grpSpPr>
        <a:xfrm>
          <a:off x="0" y="0"/>
          <a:ext cx="0" cy="0"/>
          <a:chOff x="0" y="0"/>
          <a:chExt cx="0" cy="0"/>
        </a:xfrm>
      </p:grpSpPr>
      <p:sp>
        <p:nvSpPr>
          <p:cNvPr id="10" name="Chart Placeholder 9"/>
          <p:cNvSpPr>
            <a:spLocks noGrp="1"/>
          </p:cNvSpPr>
          <p:nvPr>
            <p:ph type="chart" sz="quarter" idx="12"/>
          </p:nvPr>
        </p:nvSpPr>
        <p:spPr>
          <a:xfrm>
            <a:off x="266700" y="1028700"/>
            <a:ext cx="11658599" cy="5600700"/>
          </a:xfrm>
        </p:spPr>
        <p:txBody>
          <a:bodyPr/>
          <a:lstStyle/>
          <a:p>
            <a:endParaRPr lang="en-US" dirty="0"/>
          </a:p>
        </p:txBody>
      </p:sp>
      <p:sp>
        <p:nvSpPr>
          <p:cNvPr id="3" name="Date Placeholder 2">
            <a:extLst>
              <a:ext uri="{FF2B5EF4-FFF2-40B4-BE49-F238E27FC236}">
                <a16:creationId xmlns:a16="http://schemas.microsoft.com/office/drawing/2014/main" id="{A3619AFA-4A38-490D-A5F0-BADCBB95D733}"/>
              </a:ext>
            </a:extLst>
          </p:cNvPr>
          <p:cNvSpPr>
            <a:spLocks noGrp="1"/>
          </p:cNvSpPr>
          <p:nvPr>
            <p:ph type="dt" sz="half" idx="13"/>
          </p:nvPr>
        </p:nvSpPr>
        <p:spPr/>
        <p:txBody>
          <a:bodyPr/>
          <a:lstStyle/>
          <a:p>
            <a:endParaRPr lang="en-US" dirty="0"/>
          </a:p>
        </p:txBody>
      </p:sp>
      <p:sp>
        <p:nvSpPr>
          <p:cNvPr id="4" name="Footer Placeholder 3">
            <a:extLst>
              <a:ext uri="{FF2B5EF4-FFF2-40B4-BE49-F238E27FC236}">
                <a16:creationId xmlns:a16="http://schemas.microsoft.com/office/drawing/2014/main" id="{64AB4267-87B5-4161-84B6-F192661295C3}"/>
              </a:ext>
            </a:extLst>
          </p:cNvPr>
          <p:cNvSpPr>
            <a:spLocks noGrp="1"/>
          </p:cNvSpPr>
          <p:nvPr>
            <p:ph type="ftr" sz="quarter" idx="14"/>
          </p:nvPr>
        </p:nvSpPr>
        <p:spPr/>
        <p:txBody>
          <a:bodyPr/>
          <a:lstStyle/>
          <a:p>
            <a:endParaRPr lang="en-US" dirty="0"/>
          </a:p>
        </p:txBody>
      </p:sp>
      <p:sp>
        <p:nvSpPr>
          <p:cNvPr id="6" name="Title 5">
            <a:extLst>
              <a:ext uri="{FF2B5EF4-FFF2-40B4-BE49-F238E27FC236}">
                <a16:creationId xmlns:a16="http://schemas.microsoft.com/office/drawing/2014/main" id="{1FDFC77C-D990-FC23-7F32-24231C7AF06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984115466"/>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preserve="1" userDrawn="1">
  <p:cSld name="Reference ONLY">
    <p:bg>
      <p:bgPr>
        <a:solidFill>
          <a:schemeClr val="tx2"/>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4510689-FF1B-863B-E08A-0D6B1DD6150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34316" y="10952"/>
            <a:ext cx="10286134" cy="6847048"/>
          </a:xfrm>
          <a:prstGeom prst="rect">
            <a:avLst/>
          </a:prstGeom>
        </p:spPr>
      </p:pic>
    </p:spTree>
    <p:extLst>
      <p:ext uri="{BB962C8B-B14F-4D97-AF65-F5344CB8AC3E}">
        <p14:creationId xmlns:p14="http://schemas.microsoft.com/office/powerpoint/2010/main" val="3981107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slideLayout" Target="../slideLayouts/slideLayout45.xml"/><Relationship Id="rId26" Type="http://schemas.openxmlformats.org/officeDocument/2006/relationships/slideLayout" Target="../slideLayouts/slideLayout53.xml"/><Relationship Id="rId3" Type="http://schemas.openxmlformats.org/officeDocument/2006/relationships/slideLayout" Target="../slideLayouts/slideLayout30.xml"/><Relationship Id="rId21" Type="http://schemas.openxmlformats.org/officeDocument/2006/relationships/slideLayout" Target="../slideLayouts/slideLayout48.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5" Type="http://schemas.openxmlformats.org/officeDocument/2006/relationships/slideLayout" Target="../slideLayouts/slideLayout52.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20" Type="http://schemas.openxmlformats.org/officeDocument/2006/relationships/slideLayout" Target="../slideLayouts/slideLayout47.xml"/><Relationship Id="rId29"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24" Type="http://schemas.openxmlformats.org/officeDocument/2006/relationships/slideLayout" Target="../slideLayouts/slideLayout51.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23" Type="http://schemas.openxmlformats.org/officeDocument/2006/relationships/slideLayout" Target="../slideLayouts/slideLayout50.xml"/><Relationship Id="rId28" Type="http://schemas.openxmlformats.org/officeDocument/2006/relationships/theme" Target="../theme/theme2.xml"/><Relationship Id="rId10" Type="http://schemas.openxmlformats.org/officeDocument/2006/relationships/slideLayout" Target="../slideLayouts/slideLayout37.xml"/><Relationship Id="rId19" Type="http://schemas.openxmlformats.org/officeDocument/2006/relationships/slideLayout" Target="../slideLayouts/slideLayout46.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 Id="rId22" Type="http://schemas.openxmlformats.org/officeDocument/2006/relationships/slideLayout" Target="../slideLayouts/slideLayout49.xml"/><Relationship Id="rId27" Type="http://schemas.openxmlformats.org/officeDocument/2006/relationships/slideLayout" Target="../slideLayouts/slideLayout54.xml"/><Relationship Id="rId30"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18" Type="http://schemas.openxmlformats.org/officeDocument/2006/relationships/slideLayout" Target="../slideLayouts/slideLayout72.xml"/><Relationship Id="rId26" Type="http://schemas.openxmlformats.org/officeDocument/2006/relationships/slideLayout" Target="../slideLayouts/slideLayout80.xml"/><Relationship Id="rId3" Type="http://schemas.openxmlformats.org/officeDocument/2006/relationships/slideLayout" Target="../slideLayouts/slideLayout57.xml"/><Relationship Id="rId21" Type="http://schemas.openxmlformats.org/officeDocument/2006/relationships/slideLayout" Target="../slideLayouts/slideLayout75.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slideLayout" Target="../slideLayouts/slideLayout71.xml"/><Relationship Id="rId25" Type="http://schemas.openxmlformats.org/officeDocument/2006/relationships/slideLayout" Target="../slideLayouts/slideLayout79.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20" Type="http://schemas.openxmlformats.org/officeDocument/2006/relationships/slideLayout" Target="../slideLayouts/slideLayout74.xml"/><Relationship Id="rId29" Type="http://schemas.openxmlformats.org/officeDocument/2006/relationships/theme" Target="../theme/theme3.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24" Type="http://schemas.openxmlformats.org/officeDocument/2006/relationships/slideLayout" Target="../slideLayouts/slideLayout78.xml"/><Relationship Id="rId32" Type="http://schemas.openxmlformats.org/officeDocument/2006/relationships/image" Target="../media/image18.png"/><Relationship Id="rId5" Type="http://schemas.openxmlformats.org/officeDocument/2006/relationships/slideLayout" Target="../slideLayouts/slideLayout59.xml"/><Relationship Id="rId15" Type="http://schemas.openxmlformats.org/officeDocument/2006/relationships/slideLayout" Target="../slideLayouts/slideLayout69.xml"/><Relationship Id="rId23" Type="http://schemas.openxmlformats.org/officeDocument/2006/relationships/slideLayout" Target="../slideLayouts/slideLayout77.xml"/><Relationship Id="rId28" Type="http://schemas.openxmlformats.org/officeDocument/2006/relationships/slideLayout" Target="../slideLayouts/slideLayout82.xml"/><Relationship Id="rId10" Type="http://schemas.openxmlformats.org/officeDocument/2006/relationships/slideLayout" Target="../slideLayouts/slideLayout64.xml"/><Relationship Id="rId19" Type="http://schemas.openxmlformats.org/officeDocument/2006/relationships/slideLayout" Target="../slideLayouts/slideLayout73.xml"/><Relationship Id="rId31" Type="http://schemas.openxmlformats.org/officeDocument/2006/relationships/image" Target="../media/image2.png"/><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 Id="rId22" Type="http://schemas.openxmlformats.org/officeDocument/2006/relationships/slideLayout" Target="../slideLayouts/slideLayout76.xml"/><Relationship Id="rId27" Type="http://schemas.openxmlformats.org/officeDocument/2006/relationships/slideLayout" Target="../slideLayouts/slideLayout81.xml"/><Relationship Id="rId30"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slideLayout" Target="../slideLayouts/slideLayout95.xml"/><Relationship Id="rId18" Type="http://schemas.openxmlformats.org/officeDocument/2006/relationships/slideLayout" Target="../slideLayouts/slideLayout100.xml"/><Relationship Id="rId26" Type="http://schemas.openxmlformats.org/officeDocument/2006/relationships/slideLayout" Target="../slideLayouts/slideLayout108.xml"/><Relationship Id="rId3" Type="http://schemas.openxmlformats.org/officeDocument/2006/relationships/slideLayout" Target="../slideLayouts/slideLayout85.xml"/><Relationship Id="rId21" Type="http://schemas.openxmlformats.org/officeDocument/2006/relationships/slideLayout" Target="../slideLayouts/slideLayout103.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17" Type="http://schemas.openxmlformats.org/officeDocument/2006/relationships/slideLayout" Target="../slideLayouts/slideLayout99.xml"/><Relationship Id="rId25" Type="http://schemas.openxmlformats.org/officeDocument/2006/relationships/slideLayout" Target="../slideLayouts/slideLayout107.xml"/><Relationship Id="rId2" Type="http://schemas.openxmlformats.org/officeDocument/2006/relationships/slideLayout" Target="../slideLayouts/slideLayout84.xml"/><Relationship Id="rId16" Type="http://schemas.openxmlformats.org/officeDocument/2006/relationships/slideLayout" Target="../slideLayouts/slideLayout98.xml"/><Relationship Id="rId20" Type="http://schemas.openxmlformats.org/officeDocument/2006/relationships/slideLayout" Target="../slideLayouts/slideLayout102.xml"/><Relationship Id="rId29" Type="http://schemas.openxmlformats.org/officeDocument/2006/relationships/theme" Target="../theme/theme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24" Type="http://schemas.openxmlformats.org/officeDocument/2006/relationships/slideLayout" Target="../slideLayouts/slideLayout106.xml"/><Relationship Id="rId5" Type="http://schemas.openxmlformats.org/officeDocument/2006/relationships/slideLayout" Target="../slideLayouts/slideLayout87.xml"/><Relationship Id="rId15" Type="http://schemas.openxmlformats.org/officeDocument/2006/relationships/slideLayout" Target="../slideLayouts/slideLayout97.xml"/><Relationship Id="rId23" Type="http://schemas.openxmlformats.org/officeDocument/2006/relationships/slideLayout" Target="../slideLayouts/slideLayout105.xml"/><Relationship Id="rId28" Type="http://schemas.openxmlformats.org/officeDocument/2006/relationships/slideLayout" Target="../slideLayouts/slideLayout110.xml"/><Relationship Id="rId10" Type="http://schemas.openxmlformats.org/officeDocument/2006/relationships/slideLayout" Target="../slideLayouts/slideLayout92.xml"/><Relationship Id="rId19" Type="http://schemas.openxmlformats.org/officeDocument/2006/relationships/slideLayout" Target="../slideLayouts/slideLayout101.xml"/><Relationship Id="rId31" Type="http://schemas.openxmlformats.org/officeDocument/2006/relationships/image" Target="../media/image18.png"/><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slideLayout" Target="../slideLayouts/slideLayout96.xml"/><Relationship Id="rId22" Type="http://schemas.openxmlformats.org/officeDocument/2006/relationships/slideLayout" Target="../slideLayouts/slideLayout104.xml"/><Relationship Id="rId27" Type="http://schemas.openxmlformats.org/officeDocument/2006/relationships/slideLayout" Target="../slideLayouts/slideLayout109.xml"/><Relationship Id="rId30"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slideLayout" Target="../slideLayouts/slideLayout123.xml"/><Relationship Id="rId18" Type="http://schemas.openxmlformats.org/officeDocument/2006/relationships/slideLayout" Target="../slideLayouts/slideLayout128.xml"/><Relationship Id="rId26" Type="http://schemas.openxmlformats.org/officeDocument/2006/relationships/slideLayout" Target="../slideLayouts/slideLayout136.xml"/><Relationship Id="rId3" Type="http://schemas.openxmlformats.org/officeDocument/2006/relationships/slideLayout" Target="../slideLayouts/slideLayout113.xml"/><Relationship Id="rId21" Type="http://schemas.openxmlformats.org/officeDocument/2006/relationships/slideLayout" Target="../slideLayouts/slideLayout131.xml"/><Relationship Id="rId7" Type="http://schemas.openxmlformats.org/officeDocument/2006/relationships/slideLayout" Target="../slideLayouts/slideLayout117.xml"/><Relationship Id="rId12" Type="http://schemas.openxmlformats.org/officeDocument/2006/relationships/slideLayout" Target="../slideLayouts/slideLayout122.xml"/><Relationship Id="rId17" Type="http://schemas.openxmlformats.org/officeDocument/2006/relationships/slideLayout" Target="../slideLayouts/slideLayout127.xml"/><Relationship Id="rId25" Type="http://schemas.openxmlformats.org/officeDocument/2006/relationships/slideLayout" Target="../slideLayouts/slideLayout135.xml"/><Relationship Id="rId2" Type="http://schemas.openxmlformats.org/officeDocument/2006/relationships/slideLayout" Target="../slideLayouts/slideLayout112.xml"/><Relationship Id="rId16" Type="http://schemas.openxmlformats.org/officeDocument/2006/relationships/slideLayout" Target="../slideLayouts/slideLayout126.xml"/><Relationship Id="rId20" Type="http://schemas.openxmlformats.org/officeDocument/2006/relationships/slideLayout" Target="../slideLayouts/slideLayout130.xml"/><Relationship Id="rId29" Type="http://schemas.openxmlformats.org/officeDocument/2006/relationships/slideLayout" Target="../slideLayouts/slideLayout139.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24" Type="http://schemas.openxmlformats.org/officeDocument/2006/relationships/slideLayout" Target="../slideLayouts/slideLayout134.xml"/><Relationship Id="rId32" Type="http://schemas.openxmlformats.org/officeDocument/2006/relationships/image" Target="../media/image19.png"/><Relationship Id="rId5" Type="http://schemas.openxmlformats.org/officeDocument/2006/relationships/slideLayout" Target="../slideLayouts/slideLayout115.xml"/><Relationship Id="rId15" Type="http://schemas.openxmlformats.org/officeDocument/2006/relationships/slideLayout" Target="../slideLayouts/slideLayout125.xml"/><Relationship Id="rId23" Type="http://schemas.openxmlformats.org/officeDocument/2006/relationships/slideLayout" Target="../slideLayouts/slideLayout133.xml"/><Relationship Id="rId28" Type="http://schemas.openxmlformats.org/officeDocument/2006/relationships/slideLayout" Target="../slideLayouts/slideLayout138.xml"/><Relationship Id="rId10" Type="http://schemas.openxmlformats.org/officeDocument/2006/relationships/slideLayout" Target="../slideLayouts/slideLayout120.xml"/><Relationship Id="rId19" Type="http://schemas.openxmlformats.org/officeDocument/2006/relationships/slideLayout" Target="../slideLayouts/slideLayout129.xml"/><Relationship Id="rId31" Type="http://schemas.openxmlformats.org/officeDocument/2006/relationships/image" Target="../media/image1.png"/><Relationship Id="rId4" Type="http://schemas.openxmlformats.org/officeDocument/2006/relationships/slideLayout" Target="../slideLayouts/slideLayout114.xml"/><Relationship Id="rId9" Type="http://schemas.openxmlformats.org/officeDocument/2006/relationships/slideLayout" Target="../slideLayouts/slideLayout119.xml"/><Relationship Id="rId14" Type="http://schemas.openxmlformats.org/officeDocument/2006/relationships/slideLayout" Target="../slideLayouts/slideLayout124.xml"/><Relationship Id="rId22" Type="http://schemas.openxmlformats.org/officeDocument/2006/relationships/slideLayout" Target="../slideLayouts/slideLayout132.xml"/><Relationship Id="rId27" Type="http://schemas.openxmlformats.org/officeDocument/2006/relationships/slideLayout" Target="../slideLayouts/slideLayout137.xml"/><Relationship Id="rId30"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47.xml"/><Relationship Id="rId13" Type="http://schemas.openxmlformats.org/officeDocument/2006/relationships/slideLayout" Target="../slideLayouts/slideLayout152.xml"/><Relationship Id="rId18" Type="http://schemas.openxmlformats.org/officeDocument/2006/relationships/slideLayout" Target="../slideLayouts/slideLayout157.xml"/><Relationship Id="rId26" Type="http://schemas.openxmlformats.org/officeDocument/2006/relationships/slideLayout" Target="../slideLayouts/slideLayout165.xml"/><Relationship Id="rId3" Type="http://schemas.openxmlformats.org/officeDocument/2006/relationships/slideLayout" Target="../slideLayouts/slideLayout142.xml"/><Relationship Id="rId21" Type="http://schemas.openxmlformats.org/officeDocument/2006/relationships/slideLayout" Target="../slideLayouts/slideLayout160.xml"/><Relationship Id="rId7" Type="http://schemas.openxmlformats.org/officeDocument/2006/relationships/slideLayout" Target="../slideLayouts/slideLayout146.xml"/><Relationship Id="rId12" Type="http://schemas.openxmlformats.org/officeDocument/2006/relationships/slideLayout" Target="../slideLayouts/slideLayout151.xml"/><Relationship Id="rId17" Type="http://schemas.openxmlformats.org/officeDocument/2006/relationships/slideLayout" Target="../slideLayouts/slideLayout156.xml"/><Relationship Id="rId25" Type="http://schemas.openxmlformats.org/officeDocument/2006/relationships/slideLayout" Target="../slideLayouts/slideLayout164.xml"/><Relationship Id="rId2" Type="http://schemas.openxmlformats.org/officeDocument/2006/relationships/slideLayout" Target="../slideLayouts/slideLayout141.xml"/><Relationship Id="rId16" Type="http://schemas.openxmlformats.org/officeDocument/2006/relationships/slideLayout" Target="../slideLayouts/slideLayout155.xml"/><Relationship Id="rId20" Type="http://schemas.openxmlformats.org/officeDocument/2006/relationships/slideLayout" Target="../slideLayouts/slideLayout159.xml"/><Relationship Id="rId29" Type="http://schemas.openxmlformats.org/officeDocument/2006/relationships/image" Target="../media/image1.png"/><Relationship Id="rId1" Type="http://schemas.openxmlformats.org/officeDocument/2006/relationships/slideLayout" Target="../slideLayouts/slideLayout140.xml"/><Relationship Id="rId6" Type="http://schemas.openxmlformats.org/officeDocument/2006/relationships/slideLayout" Target="../slideLayouts/slideLayout145.xml"/><Relationship Id="rId11" Type="http://schemas.openxmlformats.org/officeDocument/2006/relationships/slideLayout" Target="../slideLayouts/slideLayout150.xml"/><Relationship Id="rId24" Type="http://schemas.openxmlformats.org/officeDocument/2006/relationships/slideLayout" Target="../slideLayouts/slideLayout163.xml"/><Relationship Id="rId5" Type="http://schemas.openxmlformats.org/officeDocument/2006/relationships/slideLayout" Target="../slideLayouts/slideLayout144.xml"/><Relationship Id="rId15" Type="http://schemas.openxmlformats.org/officeDocument/2006/relationships/slideLayout" Target="../slideLayouts/slideLayout154.xml"/><Relationship Id="rId23" Type="http://schemas.openxmlformats.org/officeDocument/2006/relationships/slideLayout" Target="../slideLayouts/slideLayout162.xml"/><Relationship Id="rId28" Type="http://schemas.openxmlformats.org/officeDocument/2006/relationships/theme" Target="../theme/theme6.xml"/><Relationship Id="rId10" Type="http://schemas.openxmlformats.org/officeDocument/2006/relationships/slideLayout" Target="../slideLayouts/slideLayout149.xml"/><Relationship Id="rId19" Type="http://schemas.openxmlformats.org/officeDocument/2006/relationships/slideLayout" Target="../slideLayouts/slideLayout158.xml"/><Relationship Id="rId4" Type="http://schemas.openxmlformats.org/officeDocument/2006/relationships/slideLayout" Target="../slideLayouts/slideLayout143.xml"/><Relationship Id="rId9" Type="http://schemas.openxmlformats.org/officeDocument/2006/relationships/slideLayout" Target="../slideLayouts/slideLayout148.xml"/><Relationship Id="rId14" Type="http://schemas.openxmlformats.org/officeDocument/2006/relationships/slideLayout" Target="../slideLayouts/slideLayout153.xml"/><Relationship Id="rId22" Type="http://schemas.openxmlformats.org/officeDocument/2006/relationships/slideLayout" Target="../slideLayouts/slideLayout161.xml"/><Relationship Id="rId27" Type="http://schemas.openxmlformats.org/officeDocument/2006/relationships/slideLayout" Target="../slideLayouts/slideLayout166.xml"/><Relationship Id="rId30" Type="http://schemas.openxmlformats.org/officeDocument/2006/relationships/image" Target="../media/image19.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68.xml"/><Relationship Id="rId1" Type="http://schemas.openxmlformats.org/officeDocument/2006/relationships/slideLayout" Target="../slideLayouts/slideLayout167.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7000">
              <a:schemeClr val="tx2"/>
            </a:gs>
            <a:gs pos="90000">
              <a:schemeClr val="tx2"/>
            </a:gs>
            <a:gs pos="98000">
              <a:schemeClr val="tx2">
                <a:lumMod val="8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4099" name="Title Placeholder 1"/>
          <p:cNvSpPr>
            <a:spLocks noGrp="1"/>
          </p:cNvSpPr>
          <p:nvPr>
            <p:ph type="title"/>
          </p:nvPr>
        </p:nvSpPr>
        <p:spPr bwMode="auto">
          <a:xfrm>
            <a:off x="948366" y="128981"/>
            <a:ext cx="10386814"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p>
            <a:pPr lvl="0"/>
            <a:r>
              <a:rPr lang="en-US" dirty="0"/>
              <a:t>Click to edit Master title slide</a:t>
            </a:r>
          </a:p>
        </p:txBody>
      </p:sp>
      <p:sp>
        <p:nvSpPr>
          <p:cNvPr id="1030" name="Text Placeholder 2"/>
          <p:cNvSpPr>
            <a:spLocks noGrp="1"/>
          </p:cNvSpPr>
          <p:nvPr>
            <p:ph type="body" idx="1"/>
          </p:nvPr>
        </p:nvSpPr>
        <p:spPr bwMode="auto">
          <a:xfrm>
            <a:off x="266700" y="1028700"/>
            <a:ext cx="11658600" cy="5600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33" name="Picture 6"/>
          <p:cNvPicPr>
            <a:picLocks noChangeAspect="1"/>
          </p:cNvPicPr>
          <p:nvPr/>
        </p:nvPicPr>
        <p:blipFill>
          <a:blip r:embed="rId29"/>
          <a:srcRect/>
          <a:stretch>
            <a:fillRect/>
          </a:stretch>
        </p:blipFill>
        <p:spPr bwMode="auto">
          <a:xfrm>
            <a:off x="6079067" y="3416309"/>
            <a:ext cx="25400" cy="3175"/>
          </a:xfrm>
          <a:prstGeom prst="rect">
            <a:avLst/>
          </a:prstGeom>
          <a:noFill/>
          <a:ln w="9525">
            <a:noFill/>
            <a:miter lim="800000"/>
            <a:headEnd/>
            <a:tailEnd/>
          </a:ln>
        </p:spPr>
      </p:pic>
      <p:sp>
        <p:nvSpPr>
          <p:cNvPr id="5" name="Text Box 14">
            <a:extLst>
              <a:ext uri="{FF2B5EF4-FFF2-40B4-BE49-F238E27FC236}">
                <a16:creationId xmlns:a16="http://schemas.microsoft.com/office/drawing/2014/main" id="{8E9D0075-D2A3-A5CC-4256-B31D3D5E4FF4}"/>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sp>
        <p:nvSpPr>
          <p:cNvPr id="6" name="Date Placeholder 4">
            <a:extLst>
              <a:ext uri="{FF2B5EF4-FFF2-40B4-BE49-F238E27FC236}">
                <a16:creationId xmlns:a16="http://schemas.microsoft.com/office/drawing/2014/main" id="{654CE446-4257-6BEB-B6A7-C36A4CB84617}"/>
              </a:ext>
            </a:extLst>
          </p:cNvPr>
          <p:cNvSpPr>
            <a:spLocks noGrp="1"/>
          </p:cNvSpPr>
          <p:nvPr>
            <p:ph type="dt" sz="half" idx="2"/>
          </p:nvPr>
        </p:nvSpPr>
        <p:spPr>
          <a:xfrm>
            <a:off x="8842515" y="6653150"/>
            <a:ext cx="3081713" cy="137160"/>
          </a:xfrm>
          <a:prstGeom prst="rect">
            <a:avLst/>
          </a:prstGeom>
        </p:spPr>
        <p:txBody>
          <a:bodyPr anchor="ctr"/>
          <a:lstStyle>
            <a:lvl1pPr algn="r">
              <a:defRPr sz="900">
                <a:solidFill>
                  <a:schemeClr val="tx1">
                    <a:lumMod val="75000"/>
                    <a:lumOff val="25000"/>
                  </a:schemeClr>
                </a:solidFill>
              </a:defRPr>
            </a:lvl1pPr>
          </a:lstStyle>
          <a:p>
            <a:endParaRPr lang="en-US" dirty="0"/>
          </a:p>
        </p:txBody>
      </p:sp>
      <p:sp>
        <p:nvSpPr>
          <p:cNvPr id="7" name="Footer Placeholder 3">
            <a:extLst>
              <a:ext uri="{FF2B5EF4-FFF2-40B4-BE49-F238E27FC236}">
                <a16:creationId xmlns:a16="http://schemas.microsoft.com/office/drawing/2014/main" id="{BB31B321-C66F-1A23-694D-DF5296341D94}"/>
              </a:ext>
            </a:extLst>
          </p:cNvPr>
          <p:cNvSpPr>
            <a:spLocks noGrp="1"/>
          </p:cNvSpPr>
          <p:nvPr>
            <p:ph type="ftr" sz="quarter" idx="3"/>
          </p:nvPr>
        </p:nvSpPr>
        <p:spPr>
          <a:xfrm>
            <a:off x="266700" y="6653150"/>
            <a:ext cx="2901373" cy="137160"/>
          </a:xfrm>
          <a:prstGeom prst="rect">
            <a:avLst/>
          </a:prstGeom>
        </p:spPr>
        <p:txBody>
          <a:bodyPr anchor="ctr"/>
          <a:lstStyle>
            <a:lvl1pPr>
              <a:defRPr sz="900">
                <a:solidFill>
                  <a:schemeClr val="tx1">
                    <a:lumMod val="75000"/>
                    <a:lumOff val="25000"/>
                  </a:schemeClr>
                </a:solidFill>
              </a:defRPr>
            </a:lvl1pPr>
          </a:lstStyle>
          <a:p>
            <a:endParaRPr lang="en-US" dirty="0"/>
          </a:p>
        </p:txBody>
      </p:sp>
      <p:pic>
        <p:nvPicPr>
          <p:cNvPr id="9" name="Picture 8" descr="A red and white sign&#10;&#10;Description automatically generated with medium confidence">
            <a:extLst>
              <a:ext uri="{FF2B5EF4-FFF2-40B4-BE49-F238E27FC236}">
                <a16:creationId xmlns:a16="http://schemas.microsoft.com/office/drawing/2014/main" id="{9C47990B-ED32-7041-7CE6-379DC0F77AAE}"/>
              </a:ext>
            </a:extLst>
          </p:cNvPr>
          <p:cNvPicPr>
            <a:picLocks noChangeAspect="1"/>
          </p:cNvPicPr>
          <p:nvPr userDrawn="1"/>
        </p:nvPicPr>
        <p:blipFill>
          <a:blip r:embed="rId30" cstate="email">
            <a:extLst>
              <a:ext uri="{28A0092B-C50C-407E-A947-70E740481C1C}">
                <a14:useLocalDpi xmlns:a14="http://schemas.microsoft.com/office/drawing/2010/main"/>
              </a:ext>
            </a:extLst>
          </a:blip>
          <a:stretch>
            <a:fillRect/>
          </a:stretch>
        </p:blipFill>
        <p:spPr>
          <a:xfrm>
            <a:off x="266700" y="319470"/>
            <a:ext cx="681666" cy="451942"/>
          </a:xfrm>
          <a:prstGeom prst="rect">
            <a:avLst/>
          </a:prstGeom>
        </p:spPr>
      </p:pic>
    </p:spTree>
    <p:extLst>
      <p:ext uri="{BB962C8B-B14F-4D97-AF65-F5344CB8AC3E}">
        <p14:creationId xmlns:p14="http://schemas.microsoft.com/office/powerpoint/2010/main" val="2346450069"/>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 id="2147483984" r:id="rId17"/>
    <p:sldLayoutId id="2147483985" r:id="rId18"/>
    <p:sldLayoutId id="2147484079" r:id="rId19"/>
    <p:sldLayoutId id="2147483987" r:id="rId20"/>
    <p:sldLayoutId id="2147483988" r:id="rId21"/>
    <p:sldLayoutId id="2147483989" r:id="rId22"/>
    <p:sldLayoutId id="2147483990" r:id="rId23"/>
    <p:sldLayoutId id="2147483991" r:id="rId24"/>
    <p:sldLayoutId id="2147483992" r:id="rId25"/>
    <p:sldLayoutId id="2147483993" r:id="rId26"/>
    <p:sldLayoutId id="2147484109" r:id="rId27"/>
  </p:sldLayoutIdLst>
  <p:hf hdr="0" dt="0"/>
  <p:txStyles>
    <p:title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p:titleStyle>
    <p:body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512">
          <p15:clr>
            <a:srgbClr val="5ACBF0"/>
          </p15:clr>
        </p15:guide>
        <p15:guide id="2" pos="12971">
          <p15:clr>
            <a:srgbClr val="5ACBF0"/>
          </p15:clr>
        </p15:guide>
        <p15:guide id="3" pos="168">
          <p15:clr>
            <a:srgbClr val="5ACBF0"/>
          </p15:clr>
        </p15:guide>
        <p15:guide id="4" orient="horz" pos="624">
          <p15:clr>
            <a:srgbClr val="F26B43"/>
          </p15:clr>
        </p15:guide>
        <p15:guide id="5" orient="horz" pos="583">
          <p15:clr>
            <a:srgbClr val="F26B43"/>
          </p15:clr>
        </p15:guide>
        <p15:guide id="6"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7000">
              <a:schemeClr val="tx2"/>
            </a:gs>
            <a:gs pos="90000">
              <a:schemeClr val="tx2"/>
            </a:gs>
            <a:gs pos="98000">
              <a:schemeClr val="tx2">
                <a:lumMod val="8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4099" name="Title Placeholder 1"/>
          <p:cNvSpPr>
            <a:spLocks noGrp="1"/>
          </p:cNvSpPr>
          <p:nvPr>
            <p:ph type="title"/>
          </p:nvPr>
        </p:nvSpPr>
        <p:spPr bwMode="auto">
          <a:xfrm>
            <a:off x="948366" y="128981"/>
            <a:ext cx="10386814"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p>
            <a:pPr lvl="0"/>
            <a:r>
              <a:rPr lang="en-US" dirty="0"/>
              <a:t>Click to edit Master title slide</a:t>
            </a:r>
          </a:p>
        </p:txBody>
      </p:sp>
      <p:sp>
        <p:nvSpPr>
          <p:cNvPr id="1030" name="Text Placeholder 2"/>
          <p:cNvSpPr>
            <a:spLocks noGrp="1"/>
          </p:cNvSpPr>
          <p:nvPr>
            <p:ph type="body" idx="1"/>
          </p:nvPr>
        </p:nvSpPr>
        <p:spPr bwMode="auto">
          <a:xfrm>
            <a:off x="266700" y="1028700"/>
            <a:ext cx="11658600" cy="5600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33" name="Picture 6"/>
          <p:cNvPicPr>
            <a:picLocks noChangeAspect="1"/>
          </p:cNvPicPr>
          <p:nvPr/>
        </p:nvPicPr>
        <p:blipFill>
          <a:blip r:embed="rId29"/>
          <a:srcRect/>
          <a:stretch>
            <a:fillRect/>
          </a:stretch>
        </p:blipFill>
        <p:spPr bwMode="auto">
          <a:xfrm>
            <a:off x="6079067" y="3416309"/>
            <a:ext cx="25400" cy="3175"/>
          </a:xfrm>
          <a:prstGeom prst="rect">
            <a:avLst/>
          </a:prstGeom>
          <a:noFill/>
          <a:ln w="9525">
            <a:noFill/>
            <a:miter lim="800000"/>
            <a:headEnd/>
            <a:tailEnd/>
          </a:ln>
        </p:spPr>
      </p:pic>
      <p:sp>
        <p:nvSpPr>
          <p:cNvPr id="5" name="Text Box 14">
            <a:extLst>
              <a:ext uri="{FF2B5EF4-FFF2-40B4-BE49-F238E27FC236}">
                <a16:creationId xmlns:a16="http://schemas.microsoft.com/office/drawing/2014/main" id="{8E9D0075-D2A3-A5CC-4256-B31D3D5E4FF4}"/>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sp>
        <p:nvSpPr>
          <p:cNvPr id="6" name="Date Placeholder 4">
            <a:extLst>
              <a:ext uri="{FF2B5EF4-FFF2-40B4-BE49-F238E27FC236}">
                <a16:creationId xmlns:a16="http://schemas.microsoft.com/office/drawing/2014/main" id="{654CE446-4257-6BEB-B6A7-C36A4CB84617}"/>
              </a:ext>
            </a:extLst>
          </p:cNvPr>
          <p:cNvSpPr>
            <a:spLocks noGrp="1"/>
          </p:cNvSpPr>
          <p:nvPr>
            <p:ph type="dt" sz="half" idx="2"/>
          </p:nvPr>
        </p:nvSpPr>
        <p:spPr>
          <a:xfrm>
            <a:off x="8842515" y="6653150"/>
            <a:ext cx="3081713" cy="137160"/>
          </a:xfrm>
          <a:prstGeom prst="rect">
            <a:avLst/>
          </a:prstGeom>
        </p:spPr>
        <p:txBody>
          <a:bodyPr anchor="ctr"/>
          <a:lstStyle>
            <a:lvl1pPr algn="r">
              <a:defRPr sz="900">
                <a:solidFill>
                  <a:schemeClr val="tx1">
                    <a:lumMod val="75000"/>
                    <a:lumOff val="25000"/>
                  </a:schemeClr>
                </a:solidFill>
              </a:defRPr>
            </a:lvl1pPr>
          </a:lstStyle>
          <a:p>
            <a:endParaRPr lang="en-US" dirty="0"/>
          </a:p>
        </p:txBody>
      </p:sp>
      <p:sp>
        <p:nvSpPr>
          <p:cNvPr id="7" name="Footer Placeholder 3">
            <a:extLst>
              <a:ext uri="{FF2B5EF4-FFF2-40B4-BE49-F238E27FC236}">
                <a16:creationId xmlns:a16="http://schemas.microsoft.com/office/drawing/2014/main" id="{BB31B321-C66F-1A23-694D-DF5296341D94}"/>
              </a:ext>
            </a:extLst>
          </p:cNvPr>
          <p:cNvSpPr>
            <a:spLocks noGrp="1"/>
          </p:cNvSpPr>
          <p:nvPr>
            <p:ph type="ftr" sz="quarter" idx="3"/>
          </p:nvPr>
        </p:nvSpPr>
        <p:spPr>
          <a:xfrm>
            <a:off x="266700" y="6653150"/>
            <a:ext cx="2901373" cy="137160"/>
          </a:xfrm>
          <a:prstGeom prst="rect">
            <a:avLst/>
          </a:prstGeom>
        </p:spPr>
        <p:txBody>
          <a:bodyPr anchor="ctr"/>
          <a:lstStyle>
            <a:lvl1pPr>
              <a:defRPr sz="900">
                <a:solidFill>
                  <a:schemeClr val="tx1">
                    <a:lumMod val="75000"/>
                    <a:lumOff val="25000"/>
                  </a:schemeClr>
                </a:solidFill>
              </a:defRPr>
            </a:lvl1pPr>
          </a:lstStyle>
          <a:p>
            <a:endParaRPr lang="en-US" dirty="0"/>
          </a:p>
        </p:txBody>
      </p:sp>
      <p:pic>
        <p:nvPicPr>
          <p:cNvPr id="9" name="Picture 8" descr="A red and white sign&#10;&#10;Description automatically generated with medium confidence">
            <a:extLst>
              <a:ext uri="{FF2B5EF4-FFF2-40B4-BE49-F238E27FC236}">
                <a16:creationId xmlns:a16="http://schemas.microsoft.com/office/drawing/2014/main" id="{9C47990B-ED32-7041-7CE6-379DC0F77AAE}"/>
              </a:ext>
            </a:extLst>
          </p:cNvPr>
          <p:cNvPicPr>
            <a:picLocks noChangeAspect="1"/>
          </p:cNvPicPr>
          <p:nvPr userDrawn="1"/>
        </p:nvPicPr>
        <p:blipFill>
          <a:blip r:embed="rId30" cstate="email">
            <a:extLst>
              <a:ext uri="{28A0092B-C50C-407E-A947-70E740481C1C}">
                <a14:useLocalDpi xmlns:a14="http://schemas.microsoft.com/office/drawing/2010/main"/>
              </a:ext>
            </a:extLst>
          </a:blip>
          <a:stretch>
            <a:fillRect/>
          </a:stretch>
        </p:blipFill>
        <p:spPr>
          <a:xfrm>
            <a:off x="266700" y="319470"/>
            <a:ext cx="681666" cy="451942"/>
          </a:xfrm>
          <a:prstGeom prst="rect">
            <a:avLst/>
          </a:prstGeom>
        </p:spPr>
      </p:pic>
      <p:sp>
        <p:nvSpPr>
          <p:cNvPr id="2" name="TextBox 1">
            <a:extLst>
              <a:ext uri="{FF2B5EF4-FFF2-40B4-BE49-F238E27FC236}">
                <a16:creationId xmlns:a16="http://schemas.microsoft.com/office/drawing/2014/main" id="{13C93DB8-8109-4839-4533-D52647F330BE}"/>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3" name="TextBox 2">
            <a:extLst>
              <a:ext uri="{FF2B5EF4-FFF2-40B4-BE49-F238E27FC236}">
                <a16:creationId xmlns:a16="http://schemas.microsoft.com/office/drawing/2014/main" id="{D4AA7094-B510-FCCE-91B2-CBD23BFDE2C0}"/>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Tree>
    <p:extLst>
      <p:ext uri="{BB962C8B-B14F-4D97-AF65-F5344CB8AC3E}">
        <p14:creationId xmlns:p14="http://schemas.microsoft.com/office/powerpoint/2010/main" val="1095872165"/>
      </p:ext>
    </p:extLst>
  </p:cSld>
  <p:clrMap bg1="lt1" tx1="dk1" bg2="lt2" tx2="dk2" accent1="accent1" accent2="accent2" accent3="accent3" accent4="accent4" accent5="accent5" accent6="accent6" hlink="hlink" folHlink="folHlink"/>
  <p:sldLayoutIdLst>
    <p:sldLayoutId id="2147484143" r:id="rId1"/>
    <p:sldLayoutId id="2147484144" r:id="rId2"/>
    <p:sldLayoutId id="2147484145" r:id="rId3"/>
    <p:sldLayoutId id="2147484146" r:id="rId4"/>
    <p:sldLayoutId id="2147484147" r:id="rId5"/>
    <p:sldLayoutId id="2147484148" r:id="rId6"/>
    <p:sldLayoutId id="2147484149" r:id="rId7"/>
    <p:sldLayoutId id="2147484150" r:id="rId8"/>
    <p:sldLayoutId id="2147484151" r:id="rId9"/>
    <p:sldLayoutId id="2147484152" r:id="rId10"/>
    <p:sldLayoutId id="2147484153" r:id="rId11"/>
    <p:sldLayoutId id="2147484154" r:id="rId12"/>
    <p:sldLayoutId id="2147484155" r:id="rId13"/>
    <p:sldLayoutId id="2147484156" r:id="rId14"/>
    <p:sldLayoutId id="2147484157" r:id="rId15"/>
    <p:sldLayoutId id="2147484158" r:id="rId16"/>
    <p:sldLayoutId id="2147484159" r:id="rId17"/>
    <p:sldLayoutId id="2147484160" r:id="rId18"/>
    <p:sldLayoutId id="2147484161" r:id="rId19"/>
    <p:sldLayoutId id="2147484162" r:id="rId20"/>
    <p:sldLayoutId id="2147484163" r:id="rId21"/>
    <p:sldLayoutId id="2147484164" r:id="rId22"/>
    <p:sldLayoutId id="2147484165" r:id="rId23"/>
    <p:sldLayoutId id="2147484166" r:id="rId24"/>
    <p:sldLayoutId id="2147484167" r:id="rId25"/>
    <p:sldLayoutId id="2147484168" r:id="rId26"/>
    <p:sldLayoutId id="2147484169" r:id="rId27"/>
  </p:sldLayoutIdLst>
  <p:hf hdr="0" dt="0"/>
  <p:txStyles>
    <p:title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p:titleStyle>
    <p:body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512">
          <p15:clr>
            <a:srgbClr val="5ACBF0"/>
          </p15:clr>
        </p15:guide>
        <p15:guide id="2" pos="12971">
          <p15:clr>
            <a:srgbClr val="5ACBF0"/>
          </p15:clr>
        </p15:guide>
        <p15:guide id="3" pos="168">
          <p15:clr>
            <a:srgbClr val="5ACBF0"/>
          </p15:clr>
        </p15:guide>
        <p15:guide id="4" orient="horz" pos="624">
          <p15:clr>
            <a:srgbClr val="F26B43"/>
          </p15:clr>
        </p15:guide>
        <p15:guide id="5" orient="horz" pos="583">
          <p15:clr>
            <a:srgbClr val="F26B43"/>
          </p15:clr>
        </p15:guide>
        <p15:guide id="6"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7000">
              <a:schemeClr val="tx2"/>
            </a:gs>
            <a:gs pos="90000">
              <a:schemeClr val="tx2"/>
            </a:gs>
            <a:gs pos="98000">
              <a:schemeClr val="bg1">
                <a:lumMod val="40000"/>
                <a:lumOff val="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4099" name="Title Placeholder 1"/>
          <p:cNvSpPr>
            <a:spLocks noGrp="1"/>
          </p:cNvSpPr>
          <p:nvPr>
            <p:ph type="title"/>
          </p:nvPr>
        </p:nvSpPr>
        <p:spPr bwMode="auto">
          <a:xfrm>
            <a:off x="948366" y="128981"/>
            <a:ext cx="10386814" cy="832920"/>
          </a:xfrm>
          <a:prstGeom prst="rect">
            <a:avLst/>
          </a:prstGeom>
          <a:noFill/>
          <a:ln w="9525">
            <a:noFill/>
            <a:miter lim="800000"/>
            <a:headEnd/>
            <a:tailEnd/>
          </a:ln>
        </p:spPr>
        <p:txBody>
          <a:bodyPr vert="horz" wrap="square" lIns="45720" tIns="0" rIns="45720" bIns="0" numCol="1" anchor="ctr" anchorCtr="0" compatLnSpc="1">
            <a:prstTxWarp prst="textNoShape">
              <a:avLst/>
            </a:prstTxWarp>
          </a:bodyPr>
          <a:lstStyle/>
          <a:p>
            <a:pPr lvl="0"/>
            <a:r>
              <a:rPr lang="en-US" dirty="0"/>
              <a:t>Click to edit Master title slide</a:t>
            </a:r>
          </a:p>
        </p:txBody>
      </p:sp>
      <p:sp>
        <p:nvSpPr>
          <p:cNvPr id="1030" name="Text Placeholder 2"/>
          <p:cNvSpPr>
            <a:spLocks noGrp="1"/>
          </p:cNvSpPr>
          <p:nvPr>
            <p:ph type="body" idx="1"/>
          </p:nvPr>
        </p:nvSpPr>
        <p:spPr bwMode="auto">
          <a:xfrm>
            <a:off x="266700" y="1028700"/>
            <a:ext cx="11658600" cy="5600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33" name="Picture 6"/>
          <p:cNvPicPr>
            <a:picLocks noChangeAspect="1"/>
          </p:cNvPicPr>
          <p:nvPr/>
        </p:nvPicPr>
        <p:blipFill>
          <a:blip r:embed="rId30"/>
          <a:srcRect/>
          <a:stretch>
            <a:fillRect/>
          </a:stretch>
        </p:blipFill>
        <p:spPr bwMode="auto">
          <a:xfrm>
            <a:off x="6079067" y="3416309"/>
            <a:ext cx="25400" cy="3175"/>
          </a:xfrm>
          <a:prstGeom prst="rect">
            <a:avLst/>
          </a:prstGeom>
          <a:noFill/>
          <a:ln w="9525">
            <a:noFill/>
            <a:miter lim="800000"/>
            <a:headEnd/>
            <a:tailEnd/>
          </a:ln>
        </p:spPr>
      </p:pic>
      <p:sp>
        <p:nvSpPr>
          <p:cNvPr id="5" name="Text Box 14">
            <a:extLst>
              <a:ext uri="{FF2B5EF4-FFF2-40B4-BE49-F238E27FC236}">
                <a16:creationId xmlns:a16="http://schemas.microsoft.com/office/drawing/2014/main" id="{8E9D0075-D2A3-A5CC-4256-B31D3D5E4FF4}"/>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sp>
        <p:nvSpPr>
          <p:cNvPr id="6" name="Date Placeholder 4">
            <a:extLst>
              <a:ext uri="{FF2B5EF4-FFF2-40B4-BE49-F238E27FC236}">
                <a16:creationId xmlns:a16="http://schemas.microsoft.com/office/drawing/2014/main" id="{654CE446-4257-6BEB-B6A7-C36A4CB84617}"/>
              </a:ext>
            </a:extLst>
          </p:cNvPr>
          <p:cNvSpPr>
            <a:spLocks noGrp="1"/>
          </p:cNvSpPr>
          <p:nvPr>
            <p:ph type="dt" sz="half" idx="2"/>
          </p:nvPr>
        </p:nvSpPr>
        <p:spPr>
          <a:xfrm>
            <a:off x="8842515" y="6653150"/>
            <a:ext cx="3081713" cy="137160"/>
          </a:xfrm>
          <a:prstGeom prst="rect">
            <a:avLst/>
          </a:prstGeom>
        </p:spPr>
        <p:txBody>
          <a:bodyPr anchor="ctr"/>
          <a:lstStyle>
            <a:lvl1pPr algn="r">
              <a:defRPr sz="900">
                <a:solidFill>
                  <a:schemeClr val="tx1">
                    <a:lumMod val="75000"/>
                    <a:lumOff val="25000"/>
                  </a:schemeClr>
                </a:solidFill>
              </a:defRPr>
            </a:lvl1pPr>
          </a:lstStyle>
          <a:p>
            <a:endParaRPr lang="en-US" dirty="0"/>
          </a:p>
        </p:txBody>
      </p:sp>
      <p:sp>
        <p:nvSpPr>
          <p:cNvPr id="7" name="Footer Placeholder 3">
            <a:extLst>
              <a:ext uri="{FF2B5EF4-FFF2-40B4-BE49-F238E27FC236}">
                <a16:creationId xmlns:a16="http://schemas.microsoft.com/office/drawing/2014/main" id="{BB31B321-C66F-1A23-694D-DF5296341D94}"/>
              </a:ext>
            </a:extLst>
          </p:cNvPr>
          <p:cNvSpPr>
            <a:spLocks noGrp="1"/>
          </p:cNvSpPr>
          <p:nvPr>
            <p:ph type="ftr" sz="quarter" idx="3"/>
          </p:nvPr>
        </p:nvSpPr>
        <p:spPr>
          <a:xfrm>
            <a:off x="266700" y="6653150"/>
            <a:ext cx="2901373" cy="137160"/>
          </a:xfrm>
          <a:prstGeom prst="rect">
            <a:avLst/>
          </a:prstGeom>
        </p:spPr>
        <p:txBody>
          <a:bodyPr anchor="ctr"/>
          <a:lstStyle>
            <a:lvl1pPr>
              <a:defRPr sz="900">
                <a:solidFill>
                  <a:schemeClr val="tx1">
                    <a:lumMod val="75000"/>
                    <a:lumOff val="25000"/>
                  </a:schemeClr>
                </a:solidFill>
              </a:defRPr>
            </a:lvl1pPr>
          </a:lstStyle>
          <a:p>
            <a:endParaRPr lang="en-US" dirty="0"/>
          </a:p>
        </p:txBody>
      </p:sp>
      <p:pic>
        <p:nvPicPr>
          <p:cNvPr id="9" name="Picture 8" descr="A red and white sign&#10;&#10;Description automatically generated with medium confidence">
            <a:extLst>
              <a:ext uri="{FF2B5EF4-FFF2-40B4-BE49-F238E27FC236}">
                <a16:creationId xmlns:a16="http://schemas.microsoft.com/office/drawing/2014/main" id="{9C47990B-ED32-7041-7CE6-379DC0F77AAE}"/>
              </a:ext>
            </a:extLst>
          </p:cNvPr>
          <p:cNvPicPr>
            <a:picLocks noChangeAspect="1"/>
          </p:cNvPicPr>
          <p:nvPr userDrawn="1"/>
        </p:nvPicPr>
        <p:blipFill>
          <a:blip r:embed="rId31" cstate="email">
            <a:extLst>
              <a:ext uri="{28A0092B-C50C-407E-A947-70E740481C1C}">
                <a14:useLocalDpi xmlns:a14="http://schemas.microsoft.com/office/drawing/2010/main"/>
              </a:ext>
            </a:extLst>
          </a:blip>
          <a:stretch>
            <a:fillRect/>
          </a:stretch>
        </p:blipFill>
        <p:spPr>
          <a:xfrm>
            <a:off x="11309075" y="319470"/>
            <a:ext cx="681666" cy="451942"/>
          </a:xfrm>
          <a:prstGeom prst="rect">
            <a:avLst/>
          </a:prstGeom>
        </p:spPr>
      </p:pic>
      <p:pic>
        <p:nvPicPr>
          <p:cNvPr id="2" name="Picture 1" descr="A picture containing text, clipart&#10;&#10;Description automatically generated">
            <a:extLst>
              <a:ext uri="{FF2B5EF4-FFF2-40B4-BE49-F238E27FC236}">
                <a16:creationId xmlns:a16="http://schemas.microsoft.com/office/drawing/2014/main" id="{A03C655F-18AF-780C-F994-802A30EEA9EF}"/>
              </a:ext>
            </a:extLst>
          </p:cNvPr>
          <p:cNvPicPr>
            <a:picLocks noChangeAspect="1"/>
          </p:cNvPicPr>
          <p:nvPr userDrawn="1"/>
        </p:nvPicPr>
        <p:blipFill>
          <a:blip r:embed="rId32" cstate="email">
            <a:extLst>
              <a:ext uri="{28A0092B-C50C-407E-A947-70E740481C1C}">
                <a14:useLocalDpi xmlns:a14="http://schemas.microsoft.com/office/drawing/2010/main"/>
              </a:ext>
            </a:extLst>
          </a:blip>
          <a:stretch>
            <a:fillRect/>
          </a:stretch>
        </p:blipFill>
        <p:spPr>
          <a:xfrm>
            <a:off x="266700" y="113697"/>
            <a:ext cx="644814" cy="811816"/>
          </a:xfrm>
          <a:prstGeom prst="rect">
            <a:avLst/>
          </a:prstGeom>
        </p:spPr>
      </p:pic>
      <p:sp>
        <p:nvSpPr>
          <p:cNvPr id="3" name="Rectangle 2">
            <a:extLst>
              <a:ext uri="{FF2B5EF4-FFF2-40B4-BE49-F238E27FC236}">
                <a16:creationId xmlns:a16="http://schemas.microsoft.com/office/drawing/2014/main" id="{39720D12-0BDE-1075-1F74-CB008D4B402C}"/>
              </a:ext>
            </a:extLst>
          </p:cNvPr>
          <p:cNvSpPr/>
          <p:nvPr userDrawn="1"/>
        </p:nvSpPr>
        <p:spPr>
          <a:xfrm>
            <a:off x="0" y="0"/>
            <a:ext cx="12192000" cy="6858000"/>
          </a:xfrm>
          <a:prstGeom prst="rect">
            <a:avLst/>
          </a:prstGeom>
          <a:noFill/>
          <a:ln w="76200">
            <a:solidFill>
              <a:schemeClr val="bg2">
                <a:lumMod val="9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0725888"/>
      </p:ext>
    </p:extLst>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 id="2147484063" r:id="rId12"/>
    <p:sldLayoutId id="2147484064" r:id="rId13"/>
    <p:sldLayoutId id="2147484065" r:id="rId14"/>
    <p:sldLayoutId id="2147484066" r:id="rId15"/>
    <p:sldLayoutId id="2147484067" r:id="rId16"/>
    <p:sldLayoutId id="2147484068" r:id="rId17"/>
    <p:sldLayoutId id="2147484069" r:id="rId18"/>
    <p:sldLayoutId id="2147484070" r:id="rId19"/>
    <p:sldLayoutId id="2147484071" r:id="rId20"/>
    <p:sldLayoutId id="2147484072" r:id="rId21"/>
    <p:sldLayoutId id="2147484073" r:id="rId22"/>
    <p:sldLayoutId id="2147484074" r:id="rId23"/>
    <p:sldLayoutId id="2147484075" r:id="rId24"/>
    <p:sldLayoutId id="2147484076" r:id="rId25"/>
    <p:sldLayoutId id="2147484077" r:id="rId26"/>
    <p:sldLayoutId id="2147484078" r:id="rId27"/>
    <p:sldLayoutId id="2147484199" r:id="rId28"/>
  </p:sldLayoutIdLst>
  <p:hf hdr="0" dt="0"/>
  <p:txStyles>
    <p:title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p:titleStyle>
    <p:body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512">
          <p15:clr>
            <a:srgbClr val="5ACBF0"/>
          </p15:clr>
        </p15:guide>
        <p15:guide id="2" pos="12971">
          <p15:clr>
            <a:srgbClr val="5ACBF0"/>
          </p15:clr>
        </p15:guide>
        <p15:guide id="3" pos="168">
          <p15:clr>
            <a:srgbClr val="5ACBF0"/>
          </p15:clr>
        </p15:guide>
        <p15:guide id="4" orient="horz" pos="624">
          <p15:clr>
            <a:srgbClr val="F26B43"/>
          </p15:clr>
        </p15:guide>
        <p15:guide id="5" orient="horz" pos="583">
          <p15:clr>
            <a:srgbClr val="F26B43"/>
          </p15:clr>
        </p15:guide>
        <p15:guide id="6"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7000">
              <a:schemeClr val="tx2"/>
            </a:gs>
            <a:gs pos="90000">
              <a:schemeClr val="tx2"/>
            </a:gs>
            <a:gs pos="98000">
              <a:schemeClr val="bg1">
                <a:lumMod val="40000"/>
                <a:lumOff val="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09A6F4-437A-F5BC-A382-7E14CD1E36B7}"/>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4" name="TextBox 3">
            <a:extLst>
              <a:ext uri="{FF2B5EF4-FFF2-40B4-BE49-F238E27FC236}">
                <a16:creationId xmlns:a16="http://schemas.microsoft.com/office/drawing/2014/main" id="{901DB1F4-AA0B-D214-2C9A-AE809FF1F697}"/>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4099" name="Title Placeholder 1"/>
          <p:cNvSpPr>
            <a:spLocks noGrp="1"/>
          </p:cNvSpPr>
          <p:nvPr>
            <p:ph type="title"/>
          </p:nvPr>
        </p:nvSpPr>
        <p:spPr bwMode="auto">
          <a:xfrm>
            <a:off x="948366" y="128981"/>
            <a:ext cx="10386814" cy="832920"/>
          </a:xfrm>
          <a:prstGeom prst="rect">
            <a:avLst/>
          </a:prstGeom>
          <a:noFill/>
          <a:ln w="9525">
            <a:noFill/>
            <a:miter lim="800000"/>
            <a:headEnd/>
            <a:tailEnd/>
          </a:ln>
        </p:spPr>
        <p:txBody>
          <a:bodyPr vert="horz" wrap="square" lIns="45720" tIns="0" rIns="45720" bIns="0" numCol="1" anchor="ctr" anchorCtr="0" compatLnSpc="1">
            <a:prstTxWarp prst="textNoShape">
              <a:avLst/>
            </a:prstTxWarp>
          </a:bodyPr>
          <a:lstStyle/>
          <a:p>
            <a:pPr lvl="0"/>
            <a:r>
              <a:rPr lang="en-US" dirty="0"/>
              <a:t>Click to edit Master title slide</a:t>
            </a:r>
          </a:p>
        </p:txBody>
      </p:sp>
      <p:sp>
        <p:nvSpPr>
          <p:cNvPr id="1030" name="Text Placeholder 2"/>
          <p:cNvSpPr>
            <a:spLocks noGrp="1"/>
          </p:cNvSpPr>
          <p:nvPr>
            <p:ph type="body" idx="1"/>
          </p:nvPr>
        </p:nvSpPr>
        <p:spPr bwMode="auto">
          <a:xfrm>
            <a:off x="266700" y="1028700"/>
            <a:ext cx="11658600" cy="5600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Box 14">
            <a:extLst>
              <a:ext uri="{FF2B5EF4-FFF2-40B4-BE49-F238E27FC236}">
                <a16:creationId xmlns:a16="http://schemas.microsoft.com/office/drawing/2014/main" id="{8E9D0075-D2A3-A5CC-4256-B31D3D5E4FF4}"/>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sp>
        <p:nvSpPr>
          <p:cNvPr id="6" name="Date Placeholder 4">
            <a:extLst>
              <a:ext uri="{FF2B5EF4-FFF2-40B4-BE49-F238E27FC236}">
                <a16:creationId xmlns:a16="http://schemas.microsoft.com/office/drawing/2014/main" id="{654CE446-4257-6BEB-B6A7-C36A4CB84617}"/>
              </a:ext>
            </a:extLst>
          </p:cNvPr>
          <p:cNvSpPr>
            <a:spLocks noGrp="1"/>
          </p:cNvSpPr>
          <p:nvPr>
            <p:ph type="dt" sz="half" idx="2"/>
          </p:nvPr>
        </p:nvSpPr>
        <p:spPr>
          <a:xfrm>
            <a:off x="8842515" y="6653150"/>
            <a:ext cx="3081713" cy="137160"/>
          </a:xfrm>
          <a:prstGeom prst="rect">
            <a:avLst/>
          </a:prstGeom>
        </p:spPr>
        <p:txBody>
          <a:bodyPr anchor="ctr"/>
          <a:lstStyle>
            <a:lvl1pPr algn="r">
              <a:defRPr sz="900">
                <a:solidFill>
                  <a:schemeClr val="tx1">
                    <a:lumMod val="75000"/>
                    <a:lumOff val="25000"/>
                  </a:schemeClr>
                </a:solidFill>
              </a:defRPr>
            </a:lvl1pPr>
          </a:lstStyle>
          <a:p>
            <a:endParaRPr lang="en-US" dirty="0"/>
          </a:p>
        </p:txBody>
      </p:sp>
      <p:sp>
        <p:nvSpPr>
          <p:cNvPr id="7" name="Footer Placeholder 3">
            <a:extLst>
              <a:ext uri="{FF2B5EF4-FFF2-40B4-BE49-F238E27FC236}">
                <a16:creationId xmlns:a16="http://schemas.microsoft.com/office/drawing/2014/main" id="{BB31B321-C66F-1A23-694D-DF5296341D94}"/>
              </a:ext>
            </a:extLst>
          </p:cNvPr>
          <p:cNvSpPr>
            <a:spLocks noGrp="1"/>
          </p:cNvSpPr>
          <p:nvPr>
            <p:ph type="ftr" sz="quarter" idx="3"/>
          </p:nvPr>
        </p:nvSpPr>
        <p:spPr>
          <a:xfrm>
            <a:off x="266700" y="6653150"/>
            <a:ext cx="2901373" cy="137160"/>
          </a:xfrm>
          <a:prstGeom prst="rect">
            <a:avLst/>
          </a:prstGeom>
        </p:spPr>
        <p:txBody>
          <a:bodyPr anchor="ctr"/>
          <a:lstStyle>
            <a:lvl1pPr>
              <a:defRPr sz="900">
                <a:solidFill>
                  <a:schemeClr val="tx1">
                    <a:lumMod val="75000"/>
                    <a:lumOff val="25000"/>
                  </a:schemeClr>
                </a:solidFill>
              </a:defRPr>
            </a:lvl1pPr>
          </a:lstStyle>
          <a:p>
            <a:endParaRPr lang="en-US" dirty="0"/>
          </a:p>
        </p:txBody>
      </p:sp>
      <p:pic>
        <p:nvPicPr>
          <p:cNvPr id="9" name="Picture 8" descr="A red and white sign&#10;&#10;Description automatically generated with medium confidence">
            <a:extLst>
              <a:ext uri="{FF2B5EF4-FFF2-40B4-BE49-F238E27FC236}">
                <a16:creationId xmlns:a16="http://schemas.microsoft.com/office/drawing/2014/main" id="{9C47990B-ED32-7041-7CE6-379DC0F77AAE}"/>
              </a:ext>
            </a:extLst>
          </p:cNvPr>
          <p:cNvPicPr>
            <a:picLocks noChangeAspect="1"/>
          </p:cNvPicPr>
          <p:nvPr userDrawn="1"/>
        </p:nvPicPr>
        <p:blipFill>
          <a:blip r:embed="rId30" cstate="email">
            <a:extLst>
              <a:ext uri="{28A0092B-C50C-407E-A947-70E740481C1C}">
                <a14:useLocalDpi xmlns:a14="http://schemas.microsoft.com/office/drawing/2010/main"/>
              </a:ext>
            </a:extLst>
          </a:blip>
          <a:stretch>
            <a:fillRect/>
          </a:stretch>
        </p:blipFill>
        <p:spPr>
          <a:xfrm>
            <a:off x="11309075" y="319470"/>
            <a:ext cx="681666" cy="451942"/>
          </a:xfrm>
          <a:prstGeom prst="rect">
            <a:avLst/>
          </a:prstGeom>
        </p:spPr>
      </p:pic>
      <p:pic>
        <p:nvPicPr>
          <p:cNvPr id="2" name="Picture 1" descr="A picture containing text, clipart&#10;&#10;Description automatically generated">
            <a:extLst>
              <a:ext uri="{FF2B5EF4-FFF2-40B4-BE49-F238E27FC236}">
                <a16:creationId xmlns:a16="http://schemas.microsoft.com/office/drawing/2014/main" id="{A03C655F-18AF-780C-F994-802A30EEA9EF}"/>
              </a:ext>
            </a:extLst>
          </p:cNvPr>
          <p:cNvPicPr>
            <a:picLocks noChangeAspect="1"/>
          </p:cNvPicPr>
          <p:nvPr userDrawn="1"/>
        </p:nvPicPr>
        <p:blipFill>
          <a:blip r:embed="rId31" cstate="email">
            <a:extLst>
              <a:ext uri="{28A0092B-C50C-407E-A947-70E740481C1C}">
                <a14:useLocalDpi xmlns:a14="http://schemas.microsoft.com/office/drawing/2010/main"/>
              </a:ext>
            </a:extLst>
          </a:blip>
          <a:stretch>
            <a:fillRect/>
          </a:stretch>
        </p:blipFill>
        <p:spPr>
          <a:xfrm>
            <a:off x="266700" y="113697"/>
            <a:ext cx="644814" cy="811816"/>
          </a:xfrm>
          <a:prstGeom prst="rect">
            <a:avLst/>
          </a:prstGeom>
        </p:spPr>
      </p:pic>
      <p:sp>
        <p:nvSpPr>
          <p:cNvPr id="8" name="Rectangle 7">
            <a:extLst>
              <a:ext uri="{FF2B5EF4-FFF2-40B4-BE49-F238E27FC236}">
                <a16:creationId xmlns:a16="http://schemas.microsoft.com/office/drawing/2014/main" id="{7AD4339D-DBCA-B475-10A1-FBC7E6A007BD}"/>
              </a:ext>
            </a:extLst>
          </p:cNvPr>
          <p:cNvSpPr/>
          <p:nvPr userDrawn="1"/>
        </p:nvSpPr>
        <p:spPr>
          <a:xfrm>
            <a:off x="0" y="0"/>
            <a:ext cx="12192000" cy="6858000"/>
          </a:xfrm>
          <a:prstGeom prst="rect">
            <a:avLst/>
          </a:prstGeom>
          <a:noFill/>
          <a:ln w="76200">
            <a:solidFill>
              <a:schemeClr val="bg2">
                <a:lumMod val="9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968281"/>
      </p:ext>
    </p:extLst>
  </p:cSld>
  <p:clrMap bg1="lt1" tx1="dk1" bg2="lt2" tx2="dk2" accent1="accent1" accent2="accent2" accent3="accent3" accent4="accent4" accent5="accent5" accent6="accent6" hlink="hlink" folHlink="folHlink"/>
  <p:sldLayoutIdLst>
    <p:sldLayoutId id="2147484082" r:id="rId1"/>
    <p:sldLayoutId id="2147484083" r:id="rId2"/>
    <p:sldLayoutId id="2147484084" r:id="rId3"/>
    <p:sldLayoutId id="2147484085" r:id="rId4"/>
    <p:sldLayoutId id="2147484086" r:id="rId5"/>
    <p:sldLayoutId id="2147484087" r:id="rId6"/>
    <p:sldLayoutId id="2147484088" r:id="rId7"/>
    <p:sldLayoutId id="2147484089" r:id="rId8"/>
    <p:sldLayoutId id="2147484090" r:id="rId9"/>
    <p:sldLayoutId id="2147484091" r:id="rId10"/>
    <p:sldLayoutId id="2147484092" r:id="rId11"/>
    <p:sldLayoutId id="2147484093" r:id="rId12"/>
    <p:sldLayoutId id="2147484094" r:id="rId13"/>
    <p:sldLayoutId id="2147484095" r:id="rId14"/>
    <p:sldLayoutId id="2147484096" r:id="rId15"/>
    <p:sldLayoutId id="2147484097" r:id="rId16"/>
    <p:sldLayoutId id="2147484098" r:id="rId17"/>
    <p:sldLayoutId id="2147484099" r:id="rId18"/>
    <p:sldLayoutId id="2147484139" r:id="rId19"/>
    <p:sldLayoutId id="2147484101" r:id="rId20"/>
    <p:sldLayoutId id="2147484102" r:id="rId21"/>
    <p:sldLayoutId id="2147484103" r:id="rId22"/>
    <p:sldLayoutId id="2147484104" r:id="rId23"/>
    <p:sldLayoutId id="2147484105" r:id="rId24"/>
    <p:sldLayoutId id="2147484106" r:id="rId25"/>
    <p:sldLayoutId id="2147484107" r:id="rId26"/>
    <p:sldLayoutId id="2147484108" r:id="rId27"/>
    <p:sldLayoutId id="2147484141" r:id="rId28"/>
  </p:sldLayoutIdLst>
  <p:hf hdr="0" dt="0"/>
  <p:txStyles>
    <p:title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p:titleStyle>
    <p:body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512">
          <p15:clr>
            <a:srgbClr val="5ACBF0"/>
          </p15:clr>
        </p15:guide>
        <p15:guide id="2" pos="12971">
          <p15:clr>
            <a:srgbClr val="5ACBF0"/>
          </p15:clr>
        </p15:guide>
        <p15:guide id="3" pos="168">
          <p15:clr>
            <a:srgbClr val="5ACBF0"/>
          </p15:clr>
        </p15:guide>
        <p15:guide id="4" orient="horz" pos="624">
          <p15:clr>
            <a:srgbClr val="F26B43"/>
          </p15:clr>
        </p15:guide>
        <p15:guide id="5" orient="horz" pos="583">
          <p15:clr>
            <a:srgbClr val="F26B43"/>
          </p15:clr>
        </p15:guide>
        <p15:guide id="6"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5000">
              <a:schemeClr val="tx2"/>
            </a:gs>
            <a:gs pos="90000">
              <a:schemeClr val="tx2">
                <a:alpha val="35000"/>
              </a:schemeClr>
            </a:gs>
            <a:gs pos="95000">
              <a:schemeClr val="bg1">
                <a:lumMod val="40000"/>
                <a:lumOff val="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4099" name="Title Placeholder 1"/>
          <p:cNvSpPr>
            <a:spLocks noGrp="1"/>
          </p:cNvSpPr>
          <p:nvPr>
            <p:ph type="title"/>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p>
            <a:pPr lvl="0"/>
            <a:r>
              <a:rPr lang="en-US" dirty="0"/>
              <a:t>Click to edit Master title slide</a:t>
            </a:r>
          </a:p>
        </p:txBody>
      </p:sp>
      <p:sp>
        <p:nvSpPr>
          <p:cNvPr id="1030" name="Text Placeholder 2"/>
          <p:cNvSpPr>
            <a:spLocks noGrp="1"/>
          </p:cNvSpPr>
          <p:nvPr>
            <p:ph type="body" idx="1"/>
          </p:nvPr>
        </p:nvSpPr>
        <p:spPr bwMode="auto">
          <a:xfrm>
            <a:off x="266700" y="1028700"/>
            <a:ext cx="11658600" cy="5600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33" name="Picture 6"/>
          <p:cNvPicPr>
            <a:picLocks noChangeAspect="1"/>
          </p:cNvPicPr>
          <p:nvPr/>
        </p:nvPicPr>
        <p:blipFill>
          <a:blip r:embed="rId31"/>
          <a:srcRect/>
          <a:stretch>
            <a:fillRect/>
          </a:stretch>
        </p:blipFill>
        <p:spPr bwMode="auto">
          <a:xfrm>
            <a:off x="6079067" y="3416309"/>
            <a:ext cx="25400" cy="3175"/>
          </a:xfrm>
          <a:prstGeom prst="rect">
            <a:avLst/>
          </a:prstGeom>
          <a:noFill/>
          <a:ln w="9525">
            <a:noFill/>
            <a:miter lim="800000"/>
            <a:headEnd/>
            <a:tailEnd/>
          </a:ln>
        </p:spPr>
      </p:pic>
      <p:sp>
        <p:nvSpPr>
          <p:cNvPr id="5" name="Text Box 14">
            <a:extLst>
              <a:ext uri="{FF2B5EF4-FFF2-40B4-BE49-F238E27FC236}">
                <a16:creationId xmlns:a16="http://schemas.microsoft.com/office/drawing/2014/main" id="{8E9D0075-D2A3-A5CC-4256-B31D3D5E4FF4}"/>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sp>
        <p:nvSpPr>
          <p:cNvPr id="6" name="Date Placeholder 4">
            <a:extLst>
              <a:ext uri="{FF2B5EF4-FFF2-40B4-BE49-F238E27FC236}">
                <a16:creationId xmlns:a16="http://schemas.microsoft.com/office/drawing/2014/main" id="{654CE446-4257-6BEB-B6A7-C36A4CB84617}"/>
              </a:ext>
            </a:extLst>
          </p:cNvPr>
          <p:cNvSpPr>
            <a:spLocks noGrp="1"/>
          </p:cNvSpPr>
          <p:nvPr>
            <p:ph type="dt" sz="half" idx="2"/>
          </p:nvPr>
        </p:nvSpPr>
        <p:spPr>
          <a:xfrm>
            <a:off x="8842515" y="6653150"/>
            <a:ext cx="3081713" cy="137160"/>
          </a:xfrm>
          <a:prstGeom prst="rect">
            <a:avLst/>
          </a:prstGeom>
        </p:spPr>
        <p:txBody>
          <a:bodyPr anchor="ctr"/>
          <a:lstStyle>
            <a:lvl1pPr algn="r">
              <a:defRPr sz="900">
                <a:solidFill>
                  <a:schemeClr val="tx1">
                    <a:lumMod val="75000"/>
                    <a:lumOff val="25000"/>
                  </a:schemeClr>
                </a:solidFill>
              </a:defRPr>
            </a:lvl1pPr>
          </a:lstStyle>
          <a:p>
            <a:endParaRPr lang="en-US" dirty="0"/>
          </a:p>
        </p:txBody>
      </p:sp>
      <p:sp>
        <p:nvSpPr>
          <p:cNvPr id="7" name="Footer Placeholder 3">
            <a:extLst>
              <a:ext uri="{FF2B5EF4-FFF2-40B4-BE49-F238E27FC236}">
                <a16:creationId xmlns:a16="http://schemas.microsoft.com/office/drawing/2014/main" id="{BB31B321-C66F-1A23-694D-DF5296341D94}"/>
              </a:ext>
            </a:extLst>
          </p:cNvPr>
          <p:cNvSpPr>
            <a:spLocks noGrp="1"/>
          </p:cNvSpPr>
          <p:nvPr>
            <p:ph type="ftr" sz="quarter" idx="3"/>
          </p:nvPr>
        </p:nvSpPr>
        <p:spPr>
          <a:xfrm>
            <a:off x="266700" y="6653150"/>
            <a:ext cx="2901373" cy="137160"/>
          </a:xfrm>
          <a:prstGeom prst="rect">
            <a:avLst/>
          </a:prstGeom>
        </p:spPr>
        <p:txBody>
          <a:bodyPr anchor="ctr"/>
          <a:lstStyle>
            <a:lvl1pPr>
              <a:defRPr sz="900">
                <a:solidFill>
                  <a:schemeClr val="tx1">
                    <a:lumMod val="75000"/>
                    <a:lumOff val="25000"/>
                  </a:schemeClr>
                </a:solidFill>
              </a:defRPr>
            </a:lvl1pPr>
          </a:lstStyle>
          <a:p>
            <a:endParaRPr lang="en-US" dirty="0"/>
          </a:p>
        </p:txBody>
      </p:sp>
      <p:sp>
        <p:nvSpPr>
          <p:cNvPr id="3" name="Rectangle 2">
            <a:extLst>
              <a:ext uri="{FF2B5EF4-FFF2-40B4-BE49-F238E27FC236}">
                <a16:creationId xmlns:a16="http://schemas.microsoft.com/office/drawing/2014/main" id="{39720D12-0BDE-1075-1F74-CB008D4B402C}"/>
              </a:ext>
            </a:extLst>
          </p:cNvPr>
          <p:cNvSpPr/>
          <p:nvPr userDrawn="1"/>
        </p:nvSpPr>
        <p:spPr>
          <a:xfrm>
            <a:off x="0" y="0"/>
            <a:ext cx="12192000" cy="6858000"/>
          </a:xfrm>
          <a:prstGeom prst="rect">
            <a:avLst/>
          </a:prstGeom>
          <a:noFill/>
          <a:ln w="76200">
            <a:solidFill>
              <a:schemeClr val="bg2">
                <a:lumMod val="9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81BE7C9B-9448-C381-7665-0C3594C2DD80}"/>
              </a:ext>
            </a:extLst>
          </p:cNvPr>
          <p:cNvPicPr>
            <a:picLocks noChangeAspect="1"/>
          </p:cNvPicPr>
          <p:nvPr userDrawn="1"/>
        </p:nvPicPr>
        <p:blipFill>
          <a:blip r:embed="rId32" cstate="email">
            <a:extLst>
              <a:ext uri="{28A0092B-C50C-407E-A947-70E740481C1C}">
                <a14:useLocalDpi xmlns:a14="http://schemas.microsoft.com/office/drawing/2010/main"/>
              </a:ext>
            </a:extLst>
          </a:blip>
          <a:srcRect/>
          <a:stretch/>
        </p:blipFill>
        <p:spPr>
          <a:xfrm>
            <a:off x="190500" y="86740"/>
            <a:ext cx="1970289" cy="874270"/>
          </a:xfrm>
          <a:prstGeom prst="rect">
            <a:avLst/>
          </a:prstGeom>
        </p:spPr>
      </p:pic>
    </p:spTree>
    <p:extLst>
      <p:ext uri="{BB962C8B-B14F-4D97-AF65-F5344CB8AC3E}">
        <p14:creationId xmlns:p14="http://schemas.microsoft.com/office/powerpoint/2010/main" val="2884319183"/>
      </p:ext>
    </p:extLst>
  </p:cSld>
  <p:clrMap bg1="lt1" tx1="dk1" bg2="lt2" tx2="dk2" accent1="accent1" accent2="accent2" accent3="accent3" accent4="accent4" accent5="accent5" accent6="accent6" hlink="hlink" folHlink="folHlink"/>
  <p:sldLayoutIdLst>
    <p:sldLayoutId id="2147484111" r:id="rId1"/>
    <p:sldLayoutId id="2147484112" r:id="rId2"/>
    <p:sldLayoutId id="2147484113" r:id="rId3"/>
    <p:sldLayoutId id="2147484114" r:id="rId4"/>
    <p:sldLayoutId id="2147484115" r:id="rId5"/>
    <p:sldLayoutId id="2147484116" r:id="rId6"/>
    <p:sldLayoutId id="2147484117" r:id="rId7"/>
    <p:sldLayoutId id="2147484118" r:id="rId8"/>
    <p:sldLayoutId id="2147484119" r:id="rId9"/>
    <p:sldLayoutId id="2147484120" r:id="rId10"/>
    <p:sldLayoutId id="2147484121" r:id="rId11"/>
    <p:sldLayoutId id="2147484122" r:id="rId12"/>
    <p:sldLayoutId id="2147484123" r:id="rId13"/>
    <p:sldLayoutId id="2147484124" r:id="rId14"/>
    <p:sldLayoutId id="2147484125" r:id="rId15"/>
    <p:sldLayoutId id="2147484126" r:id="rId16"/>
    <p:sldLayoutId id="2147484127" r:id="rId17"/>
    <p:sldLayoutId id="2147484128" r:id="rId18"/>
    <p:sldLayoutId id="2147484140" r:id="rId19"/>
    <p:sldLayoutId id="2147484130" r:id="rId20"/>
    <p:sldLayoutId id="2147484131" r:id="rId21"/>
    <p:sldLayoutId id="2147484132" r:id="rId22"/>
    <p:sldLayoutId id="2147484133" r:id="rId23"/>
    <p:sldLayoutId id="2147484134" r:id="rId24"/>
    <p:sldLayoutId id="2147484135" r:id="rId25"/>
    <p:sldLayoutId id="2147484136" r:id="rId26"/>
    <p:sldLayoutId id="2147484137" r:id="rId27"/>
    <p:sldLayoutId id="2147484198" r:id="rId28"/>
    <p:sldLayoutId id="2147484200" r:id="rId29"/>
  </p:sldLayoutIdLst>
  <p:hf hdr="0" dt="0"/>
  <p:txStyles>
    <p:title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p:titleStyle>
    <p:body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512">
          <p15:clr>
            <a:srgbClr val="5ACBF0"/>
          </p15:clr>
        </p15:guide>
        <p15:guide id="2" pos="12971">
          <p15:clr>
            <a:srgbClr val="5ACBF0"/>
          </p15:clr>
        </p15:guide>
        <p15:guide id="3" pos="168">
          <p15:clr>
            <a:srgbClr val="5ACBF0"/>
          </p15:clr>
        </p15:guide>
        <p15:guide id="4" orient="horz" pos="624">
          <p15:clr>
            <a:srgbClr val="F26B43"/>
          </p15:clr>
        </p15:guide>
        <p15:guide id="5" orient="horz" pos="583">
          <p15:clr>
            <a:srgbClr val="F26B43"/>
          </p15:clr>
        </p15:guide>
        <p15:guide id="6" orient="horz" pos="4176">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5000">
              <a:schemeClr val="tx2"/>
            </a:gs>
            <a:gs pos="90000">
              <a:schemeClr val="tx2">
                <a:alpha val="35000"/>
              </a:schemeClr>
            </a:gs>
            <a:gs pos="95000">
              <a:schemeClr val="bg1">
                <a:lumMod val="40000"/>
                <a:lumOff val="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4099" name="Title Placeholder 1"/>
          <p:cNvSpPr>
            <a:spLocks noGrp="1"/>
          </p:cNvSpPr>
          <p:nvPr>
            <p:ph type="title"/>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p>
            <a:pPr lvl="0"/>
            <a:r>
              <a:rPr lang="en-US" dirty="0"/>
              <a:t>Click to edit Master title slide</a:t>
            </a:r>
          </a:p>
        </p:txBody>
      </p:sp>
      <p:sp>
        <p:nvSpPr>
          <p:cNvPr id="1030" name="Text Placeholder 2"/>
          <p:cNvSpPr>
            <a:spLocks noGrp="1"/>
          </p:cNvSpPr>
          <p:nvPr>
            <p:ph type="body" idx="1"/>
          </p:nvPr>
        </p:nvSpPr>
        <p:spPr bwMode="auto">
          <a:xfrm>
            <a:off x="266700" y="1028700"/>
            <a:ext cx="11658600" cy="5600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33" name="Picture 6"/>
          <p:cNvPicPr>
            <a:picLocks noChangeAspect="1"/>
          </p:cNvPicPr>
          <p:nvPr/>
        </p:nvPicPr>
        <p:blipFill>
          <a:blip r:embed="rId29"/>
          <a:srcRect/>
          <a:stretch>
            <a:fillRect/>
          </a:stretch>
        </p:blipFill>
        <p:spPr bwMode="auto">
          <a:xfrm>
            <a:off x="6079067" y="3416309"/>
            <a:ext cx="25400" cy="3175"/>
          </a:xfrm>
          <a:prstGeom prst="rect">
            <a:avLst/>
          </a:prstGeom>
          <a:noFill/>
          <a:ln w="9525">
            <a:noFill/>
            <a:miter lim="800000"/>
            <a:headEnd/>
            <a:tailEnd/>
          </a:ln>
        </p:spPr>
      </p:pic>
      <p:sp>
        <p:nvSpPr>
          <p:cNvPr id="5" name="Text Box 14">
            <a:extLst>
              <a:ext uri="{FF2B5EF4-FFF2-40B4-BE49-F238E27FC236}">
                <a16:creationId xmlns:a16="http://schemas.microsoft.com/office/drawing/2014/main" id="{8E9D0075-D2A3-A5CC-4256-B31D3D5E4FF4}"/>
              </a:ext>
            </a:extLst>
          </p:cNvPr>
          <p:cNvSpPr txBox="1">
            <a:spLocks noChangeArrowheads="1"/>
          </p:cNvSpPr>
          <p:nvPr userDrawn="1"/>
        </p:nvSpPr>
        <p:spPr bwMode="auto">
          <a:xfrm>
            <a:off x="11375588" y="132577"/>
            <a:ext cx="548640" cy="169277"/>
          </a:xfrm>
          <a:prstGeom prst="rect">
            <a:avLst/>
          </a:prstGeom>
          <a:noFill/>
          <a:ln w="9525">
            <a:noFill/>
            <a:miter lim="800000"/>
            <a:headEnd/>
            <a:tailEnd/>
          </a:ln>
          <a:effectLst/>
        </p:spPr>
        <p:txBody>
          <a:bodyPr wrap="square" tIns="0" rIns="0" bIns="0">
            <a:spAutoFit/>
          </a:bodyPr>
          <a:lstStyle/>
          <a:p>
            <a:pPr algn="r">
              <a:spcBef>
                <a:spcPct val="50000"/>
              </a:spcBef>
              <a:defRPr/>
            </a:pPr>
            <a:fld id="{99D903CA-8EC9-4EB0-B4F7-7D6D89967A95}" type="slidenum">
              <a:rPr lang="en-US" sz="1100" b="0" baseline="0" smtClean="0"/>
              <a:pPr algn="r">
                <a:spcBef>
                  <a:spcPct val="50000"/>
                </a:spcBef>
                <a:defRPr/>
              </a:pPr>
              <a:t>‹#›</a:t>
            </a:fld>
            <a:endParaRPr lang="en-US" sz="1100" b="0" baseline="0" dirty="0"/>
          </a:p>
        </p:txBody>
      </p:sp>
      <p:sp>
        <p:nvSpPr>
          <p:cNvPr id="6" name="Date Placeholder 4">
            <a:extLst>
              <a:ext uri="{FF2B5EF4-FFF2-40B4-BE49-F238E27FC236}">
                <a16:creationId xmlns:a16="http://schemas.microsoft.com/office/drawing/2014/main" id="{654CE446-4257-6BEB-B6A7-C36A4CB84617}"/>
              </a:ext>
            </a:extLst>
          </p:cNvPr>
          <p:cNvSpPr>
            <a:spLocks noGrp="1"/>
          </p:cNvSpPr>
          <p:nvPr>
            <p:ph type="dt" sz="half" idx="2"/>
          </p:nvPr>
        </p:nvSpPr>
        <p:spPr>
          <a:xfrm>
            <a:off x="8842515" y="6653150"/>
            <a:ext cx="3081713" cy="137160"/>
          </a:xfrm>
          <a:prstGeom prst="rect">
            <a:avLst/>
          </a:prstGeom>
        </p:spPr>
        <p:txBody>
          <a:bodyPr anchor="ctr"/>
          <a:lstStyle>
            <a:lvl1pPr algn="r">
              <a:defRPr sz="900">
                <a:solidFill>
                  <a:schemeClr val="tx1">
                    <a:lumMod val="75000"/>
                    <a:lumOff val="25000"/>
                  </a:schemeClr>
                </a:solidFill>
              </a:defRPr>
            </a:lvl1pPr>
          </a:lstStyle>
          <a:p>
            <a:endParaRPr lang="en-US" dirty="0"/>
          </a:p>
        </p:txBody>
      </p:sp>
      <p:sp>
        <p:nvSpPr>
          <p:cNvPr id="7" name="Footer Placeholder 3">
            <a:extLst>
              <a:ext uri="{FF2B5EF4-FFF2-40B4-BE49-F238E27FC236}">
                <a16:creationId xmlns:a16="http://schemas.microsoft.com/office/drawing/2014/main" id="{BB31B321-C66F-1A23-694D-DF5296341D94}"/>
              </a:ext>
            </a:extLst>
          </p:cNvPr>
          <p:cNvSpPr>
            <a:spLocks noGrp="1"/>
          </p:cNvSpPr>
          <p:nvPr>
            <p:ph type="ftr" sz="quarter" idx="3"/>
          </p:nvPr>
        </p:nvSpPr>
        <p:spPr>
          <a:xfrm>
            <a:off x="266700" y="6653150"/>
            <a:ext cx="2901373" cy="137160"/>
          </a:xfrm>
          <a:prstGeom prst="rect">
            <a:avLst/>
          </a:prstGeom>
        </p:spPr>
        <p:txBody>
          <a:bodyPr anchor="ctr"/>
          <a:lstStyle>
            <a:lvl1pPr>
              <a:defRPr sz="900">
                <a:solidFill>
                  <a:schemeClr val="tx1">
                    <a:lumMod val="75000"/>
                    <a:lumOff val="25000"/>
                  </a:schemeClr>
                </a:solidFill>
              </a:defRPr>
            </a:lvl1pPr>
          </a:lstStyle>
          <a:p>
            <a:endParaRPr lang="en-US" dirty="0"/>
          </a:p>
        </p:txBody>
      </p:sp>
      <p:sp>
        <p:nvSpPr>
          <p:cNvPr id="3" name="Rectangle 2">
            <a:extLst>
              <a:ext uri="{FF2B5EF4-FFF2-40B4-BE49-F238E27FC236}">
                <a16:creationId xmlns:a16="http://schemas.microsoft.com/office/drawing/2014/main" id="{39720D12-0BDE-1075-1F74-CB008D4B402C}"/>
              </a:ext>
            </a:extLst>
          </p:cNvPr>
          <p:cNvSpPr/>
          <p:nvPr userDrawn="1"/>
        </p:nvSpPr>
        <p:spPr>
          <a:xfrm>
            <a:off x="0" y="0"/>
            <a:ext cx="12192000" cy="6858000"/>
          </a:xfrm>
          <a:prstGeom prst="rect">
            <a:avLst/>
          </a:prstGeom>
          <a:noFill/>
          <a:ln w="76200">
            <a:solidFill>
              <a:schemeClr val="bg2">
                <a:lumMod val="9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81BE7C9B-9448-C381-7665-0C3594C2DD80}"/>
              </a:ext>
            </a:extLst>
          </p:cNvPr>
          <p:cNvPicPr>
            <a:picLocks noChangeAspect="1"/>
          </p:cNvPicPr>
          <p:nvPr userDrawn="1"/>
        </p:nvPicPr>
        <p:blipFill>
          <a:blip r:embed="rId30" cstate="email">
            <a:extLst>
              <a:ext uri="{28A0092B-C50C-407E-A947-70E740481C1C}">
                <a14:useLocalDpi xmlns:a14="http://schemas.microsoft.com/office/drawing/2010/main"/>
              </a:ext>
            </a:extLst>
          </a:blip>
          <a:srcRect/>
          <a:stretch/>
        </p:blipFill>
        <p:spPr>
          <a:xfrm>
            <a:off x="190500" y="86740"/>
            <a:ext cx="1970289" cy="874270"/>
          </a:xfrm>
          <a:prstGeom prst="rect">
            <a:avLst/>
          </a:prstGeom>
        </p:spPr>
      </p:pic>
      <p:sp>
        <p:nvSpPr>
          <p:cNvPr id="2" name="TextBox 1">
            <a:extLst>
              <a:ext uri="{FF2B5EF4-FFF2-40B4-BE49-F238E27FC236}">
                <a16:creationId xmlns:a16="http://schemas.microsoft.com/office/drawing/2014/main" id="{0319D296-3ADD-602F-6280-AF09F0C8541E}"/>
              </a:ext>
            </a:extLst>
          </p:cNvPr>
          <p:cNvSpPr txBox="1"/>
          <p:nvPr userDrawn="1"/>
        </p:nvSpPr>
        <p:spPr>
          <a:xfrm>
            <a:off x="5862607" y="24910"/>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
        <p:nvSpPr>
          <p:cNvPr id="8" name="TextBox 7">
            <a:extLst>
              <a:ext uri="{FF2B5EF4-FFF2-40B4-BE49-F238E27FC236}">
                <a16:creationId xmlns:a16="http://schemas.microsoft.com/office/drawing/2014/main" id="{3CB3D4C0-148A-1C15-E80F-A173E101EED7}"/>
              </a:ext>
            </a:extLst>
          </p:cNvPr>
          <p:cNvSpPr txBox="1"/>
          <p:nvPr userDrawn="1"/>
        </p:nvSpPr>
        <p:spPr>
          <a:xfrm>
            <a:off x="5862607" y="6624203"/>
            <a:ext cx="466787" cy="216635"/>
          </a:xfrm>
          <a:prstGeom prst="rect">
            <a:avLst/>
          </a:prstGeom>
          <a:noFill/>
        </p:spPr>
        <p:txBody>
          <a:bodyPr wrap="square" lIns="0" tIns="0" rIns="0" bIns="0" rtlCol="0" anchor="b">
            <a:spAutoFit/>
          </a:bodyPr>
          <a:lstStyle/>
          <a:p>
            <a:pPr algn="ctr"/>
            <a:r>
              <a:rPr lang="en-US" sz="1400" b="1" dirty="0">
                <a:solidFill>
                  <a:srgbClr val="00B050"/>
                </a:solidFill>
              </a:rPr>
              <a:t>CUI</a:t>
            </a:r>
          </a:p>
        </p:txBody>
      </p:sp>
    </p:spTree>
    <p:extLst>
      <p:ext uri="{BB962C8B-B14F-4D97-AF65-F5344CB8AC3E}">
        <p14:creationId xmlns:p14="http://schemas.microsoft.com/office/powerpoint/2010/main" val="1756410140"/>
      </p:ext>
    </p:extLst>
  </p:cSld>
  <p:clrMap bg1="lt1" tx1="dk1" bg2="lt2" tx2="dk2" accent1="accent1" accent2="accent2" accent3="accent3" accent4="accent4" accent5="accent5" accent6="accent6" hlink="hlink" folHlink="folHlink"/>
  <p:sldLayoutIdLst>
    <p:sldLayoutId id="2147484171" r:id="rId1"/>
    <p:sldLayoutId id="2147484172" r:id="rId2"/>
    <p:sldLayoutId id="2147484173" r:id="rId3"/>
    <p:sldLayoutId id="2147484174" r:id="rId4"/>
    <p:sldLayoutId id="2147484175" r:id="rId5"/>
    <p:sldLayoutId id="2147484176" r:id="rId6"/>
    <p:sldLayoutId id="2147484177" r:id="rId7"/>
    <p:sldLayoutId id="2147484178" r:id="rId8"/>
    <p:sldLayoutId id="2147484179" r:id="rId9"/>
    <p:sldLayoutId id="2147484180" r:id="rId10"/>
    <p:sldLayoutId id="2147484181" r:id="rId11"/>
    <p:sldLayoutId id="2147484182" r:id="rId12"/>
    <p:sldLayoutId id="2147484183" r:id="rId13"/>
    <p:sldLayoutId id="2147484184" r:id="rId14"/>
    <p:sldLayoutId id="2147484185" r:id="rId15"/>
    <p:sldLayoutId id="2147484186" r:id="rId16"/>
    <p:sldLayoutId id="2147484187" r:id="rId17"/>
    <p:sldLayoutId id="2147484188" r:id="rId18"/>
    <p:sldLayoutId id="2147484189" r:id="rId19"/>
    <p:sldLayoutId id="2147484190" r:id="rId20"/>
    <p:sldLayoutId id="2147484191" r:id="rId21"/>
    <p:sldLayoutId id="2147484192" r:id="rId22"/>
    <p:sldLayoutId id="2147484193" r:id="rId23"/>
    <p:sldLayoutId id="2147484194" r:id="rId24"/>
    <p:sldLayoutId id="2147484195" r:id="rId25"/>
    <p:sldLayoutId id="2147484196" r:id="rId26"/>
    <p:sldLayoutId id="2147484197" r:id="rId27"/>
  </p:sldLayoutIdLst>
  <p:hf hdr="0" dt="0"/>
  <p:txStyles>
    <p:title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p:titleStyle>
    <p:body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512">
          <p15:clr>
            <a:srgbClr val="5ACBF0"/>
          </p15:clr>
        </p15:guide>
        <p15:guide id="2" pos="12971">
          <p15:clr>
            <a:srgbClr val="5ACBF0"/>
          </p15:clr>
        </p15:guide>
        <p15:guide id="3" pos="168">
          <p15:clr>
            <a:srgbClr val="5ACBF0"/>
          </p15:clr>
        </p15:guide>
        <p15:guide id="4" orient="horz" pos="624">
          <p15:clr>
            <a:srgbClr val="F26B43"/>
          </p15:clr>
        </p15:guide>
        <p15:guide id="5" orient="horz" pos="583">
          <p15:clr>
            <a:srgbClr val="F26B43"/>
          </p15:clr>
        </p15:guide>
        <p15:guide id="6" orient="horz" pos="4176">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7000">
              <a:schemeClr val="tx2"/>
            </a:gs>
            <a:gs pos="90000">
              <a:schemeClr val="tx2"/>
            </a:gs>
            <a:gs pos="98000">
              <a:schemeClr val="bg1">
                <a:lumMod val="40000"/>
                <a:lumOff val="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3" name="Text Placeholder 2"/>
          <p:cNvSpPr>
            <a:spLocks noGrp="1"/>
          </p:cNvSpPr>
          <p:nvPr>
            <p:ph type="body" idx="1"/>
          </p:nvPr>
        </p:nvSpPr>
        <p:spPr bwMode="auto">
          <a:xfrm>
            <a:off x="266700" y="1028700"/>
            <a:ext cx="11658600" cy="5600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4" name="Picture 6"/>
          <p:cNvPicPr>
            <a:picLocks noChangeAspect="1"/>
          </p:cNvPicPr>
          <p:nvPr userDrawn="1"/>
        </p:nvPicPr>
        <p:blipFill>
          <a:blip r:embed="rId4"/>
          <a:srcRect/>
          <a:stretch>
            <a:fillRect/>
          </a:stretch>
        </p:blipFill>
        <p:spPr bwMode="auto">
          <a:xfrm>
            <a:off x="6079067" y="3416309"/>
            <a:ext cx="25400" cy="3175"/>
          </a:xfrm>
          <a:prstGeom prst="rect">
            <a:avLst/>
          </a:prstGeom>
          <a:noFill/>
          <a:ln w="9525">
            <a:noFill/>
            <a:miter lim="800000"/>
            <a:headEnd/>
            <a:tailEnd/>
          </a:ln>
        </p:spPr>
      </p:pic>
      <p:sp>
        <p:nvSpPr>
          <p:cNvPr id="11" name="Text Box 14">
            <a:extLst>
              <a:ext uri="{FF2B5EF4-FFF2-40B4-BE49-F238E27FC236}">
                <a16:creationId xmlns:a16="http://schemas.microsoft.com/office/drawing/2014/main" id="{06488F25-D32D-48D0-BB8A-6B1499EB02EC}"/>
              </a:ext>
            </a:extLst>
          </p:cNvPr>
          <p:cNvSpPr txBox="1">
            <a:spLocks noChangeArrowheads="1"/>
          </p:cNvSpPr>
          <p:nvPr userDrawn="1"/>
        </p:nvSpPr>
        <p:spPr bwMode="auto">
          <a:xfrm>
            <a:off x="11218426" y="6627107"/>
            <a:ext cx="771525" cy="153888"/>
          </a:xfrm>
          <a:prstGeom prst="rect">
            <a:avLst/>
          </a:prstGeom>
          <a:noFill/>
          <a:ln w="9525">
            <a:noFill/>
            <a:miter lim="800000"/>
            <a:headEnd/>
            <a:tailEnd/>
          </a:ln>
          <a:effectLst/>
        </p:spPr>
        <p:txBody>
          <a:bodyPr wrap="square" tIns="0" bIns="0">
            <a:spAutoFit/>
          </a:bodyPr>
          <a:lstStyle/>
          <a:p>
            <a:pPr algn="r">
              <a:spcBef>
                <a:spcPct val="50000"/>
              </a:spcBef>
              <a:defRPr/>
            </a:pPr>
            <a:fld id="{99D903CA-8EC9-4EB0-B4F7-7D6D89967A95}" type="slidenum">
              <a:rPr lang="en-US" sz="1000" b="0" baseline="0" smtClean="0"/>
              <a:pPr algn="r">
                <a:spcBef>
                  <a:spcPct val="50000"/>
                </a:spcBef>
                <a:defRPr/>
              </a:pPr>
              <a:t>‹#›</a:t>
            </a:fld>
            <a:endParaRPr lang="en-US" sz="1000" b="0" baseline="0" dirty="0"/>
          </a:p>
        </p:txBody>
      </p:sp>
      <p:sp>
        <p:nvSpPr>
          <p:cNvPr id="17" name="Date Placeholder 4">
            <a:extLst>
              <a:ext uri="{FF2B5EF4-FFF2-40B4-BE49-F238E27FC236}">
                <a16:creationId xmlns:a16="http://schemas.microsoft.com/office/drawing/2014/main" id="{876090B8-EB33-44F6-B805-AE75858FA42D}"/>
              </a:ext>
            </a:extLst>
          </p:cNvPr>
          <p:cNvSpPr>
            <a:spLocks noGrp="1"/>
          </p:cNvSpPr>
          <p:nvPr>
            <p:ph type="dt" sz="half" idx="2"/>
          </p:nvPr>
        </p:nvSpPr>
        <p:spPr>
          <a:xfrm>
            <a:off x="8842515" y="6653150"/>
            <a:ext cx="2761673" cy="137160"/>
          </a:xfrm>
          <a:prstGeom prst="rect">
            <a:avLst/>
          </a:prstGeom>
        </p:spPr>
        <p:txBody>
          <a:bodyPr anchor="ctr"/>
          <a:lstStyle>
            <a:lvl1pPr algn="r">
              <a:defRPr sz="900">
                <a:solidFill>
                  <a:schemeClr val="bg2">
                    <a:lumMod val="75000"/>
                  </a:schemeClr>
                </a:solidFill>
              </a:defRPr>
            </a:lvl1pPr>
          </a:lstStyle>
          <a:p>
            <a:endParaRPr lang="en-US" dirty="0"/>
          </a:p>
        </p:txBody>
      </p:sp>
      <p:sp>
        <p:nvSpPr>
          <p:cNvPr id="18" name="Footer Placeholder 3">
            <a:extLst>
              <a:ext uri="{FF2B5EF4-FFF2-40B4-BE49-F238E27FC236}">
                <a16:creationId xmlns:a16="http://schemas.microsoft.com/office/drawing/2014/main" id="{2F8A329A-59C1-4D23-B5E6-03FA1C182A0A}"/>
              </a:ext>
            </a:extLst>
          </p:cNvPr>
          <p:cNvSpPr>
            <a:spLocks noGrp="1"/>
          </p:cNvSpPr>
          <p:nvPr>
            <p:ph type="ftr" sz="quarter" idx="3"/>
          </p:nvPr>
        </p:nvSpPr>
        <p:spPr>
          <a:xfrm>
            <a:off x="266700" y="6653150"/>
            <a:ext cx="2901373" cy="137160"/>
          </a:xfrm>
          <a:prstGeom prst="rect">
            <a:avLst/>
          </a:prstGeom>
        </p:spPr>
        <p:txBody>
          <a:bodyPr anchor="ctr"/>
          <a:lstStyle>
            <a:lvl1pPr>
              <a:defRPr sz="900">
                <a:solidFill>
                  <a:schemeClr val="bg2">
                    <a:lumMod val="75000"/>
                  </a:schemeClr>
                </a:solidFill>
              </a:defRPr>
            </a:lvl1pPr>
          </a:lstStyle>
          <a:p>
            <a:endParaRPr lang="en-US" dirty="0"/>
          </a:p>
        </p:txBody>
      </p:sp>
      <p:sp>
        <p:nvSpPr>
          <p:cNvPr id="2" name="Title Placeholder 1">
            <a:extLst>
              <a:ext uri="{FF2B5EF4-FFF2-40B4-BE49-F238E27FC236}">
                <a16:creationId xmlns:a16="http://schemas.microsoft.com/office/drawing/2014/main" id="{CA18FFB5-1B4A-8A37-78CC-AC1A7AE08575}"/>
              </a:ext>
            </a:extLst>
          </p:cNvPr>
          <p:cNvSpPr>
            <a:spLocks noGrp="1"/>
          </p:cNvSpPr>
          <p:nvPr>
            <p:ph type="title"/>
          </p:nvPr>
        </p:nvSpPr>
        <p:spPr bwMode="auto">
          <a:xfrm>
            <a:off x="266699" y="128981"/>
            <a:ext cx="11658599" cy="83292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a:t>Click to edit Master title slide</a:t>
            </a:r>
          </a:p>
        </p:txBody>
      </p:sp>
    </p:spTree>
    <p:extLst>
      <p:ext uri="{BB962C8B-B14F-4D97-AF65-F5344CB8AC3E}">
        <p14:creationId xmlns:p14="http://schemas.microsoft.com/office/powerpoint/2010/main" val="199137462"/>
      </p:ext>
    </p:extLst>
  </p:cSld>
  <p:clrMap bg1="lt1" tx1="dk1" bg2="lt2" tx2="dk2" accent1="accent1" accent2="accent2" accent3="accent3" accent4="accent4" accent5="accent5" accent6="accent6" hlink="hlink" folHlink="folHlink"/>
  <p:sldLayoutIdLst>
    <p:sldLayoutId id="2147483724" r:id="rId1"/>
    <p:sldLayoutId id="2147483725" r:id="rId2"/>
  </p:sldLayoutIdLst>
  <p:hf hdr="0" dt="0"/>
  <p:txStyles>
    <p:title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p:titleStyle>
    <p:bodyStyle>
      <a:lvl1pPr marL="0" indent="0" algn="l" rtl="0" eaLnBrk="1" fontAlgn="base" hangingPunct="1">
        <a:spcBef>
          <a:spcPts val="169"/>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30188" indent="-230188" algn="l" rtl="0" eaLnBrk="1" fontAlgn="base" hangingPunct="1">
        <a:spcBef>
          <a:spcPts val="169"/>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1775" algn="l" rtl="0" eaLnBrk="1" fontAlgn="base" hangingPunct="1">
        <a:spcBef>
          <a:spcPts val="169"/>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4213" indent="-222250" algn="l" rtl="0" eaLnBrk="1" fontAlgn="base" hangingPunct="1">
        <a:spcBef>
          <a:spcPts val="169"/>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30188" algn="l" rtl="0" eaLnBrk="1" fontAlgn="base" hangingPunct="1">
        <a:spcBef>
          <a:spcPts val="169"/>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0" orient="horz" pos="583" userDrawn="1">
          <p15:clr>
            <a:srgbClr val="F26B43"/>
          </p15:clr>
        </p15:guide>
        <p15:guide id="1" pos="7512" userDrawn="1">
          <p15:clr>
            <a:srgbClr val="5ACBF0"/>
          </p15:clr>
        </p15:guide>
        <p15:guide id="2" pos="12971">
          <p15:clr>
            <a:srgbClr val="5ACBF0"/>
          </p15:clr>
        </p15:guide>
        <p15:guide id="3" pos="168" userDrawn="1">
          <p15:clr>
            <a:srgbClr val="5ACBF0"/>
          </p15:clr>
        </p15:guide>
        <p15:guide id="5" orient="horz" pos="637" userDrawn="1">
          <p15:clr>
            <a:srgbClr val="F26B43"/>
          </p15:clr>
        </p15:guide>
        <p15:guide id="6" orient="horz" pos="417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3.jpeg"/><Relationship Id="rId4" Type="http://schemas.openxmlformats.org/officeDocument/2006/relationships/image" Target="../media/image2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5.xml"/></Relationships>
</file>

<file path=ppt/slides/_rels/slide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11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55.xml"/></Relationships>
</file>

<file path=ppt/slides/_rels/slide5.xml.rels><?xml version="1.0" encoding="UTF-8" standalone="yes"?>
<Relationships xmlns="http://schemas.openxmlformats.org/package/2006/relationships"><Relationship Id="rId8" Type="http://schemas.openxmlformats.org/officeDocument/2006/relationships/hyperlink" Target="mailto:Tuan.Q.Lai@usace.army.mil" TargetMode="External"/><Relationship Id="rId13" Type="http://schemas.openxmlformats.org/officeDocument/2006/relationships/hyperlink" Target="mailto:Marion.E.Dawag@usace.army.mil" TargetMode="External"/><Relationship Id="rId3" Type="http://schemas.openxmlformats.org/officeDocument/2006/relationships/hyperlink" Target="mailto:ryan.e.booher@usace.army.mil" TargetMode="External"/><Relationship Id="rId7" Type="http://schemas.openxmlformats.org/officeDocument/2006/relationships/hyperlink" Target="mailto:Colleen.L.Jordan@usace.army.mil" TargetMode="External"/><Relationship Id="rId12" Type="http://schemas.openxmlformats.org/officeDocument/2006/relationships/hyperlink" Target="mailto:Saundra.L.Ward@usace.army.mil" TargetMode="External"/><Relationship Id="rId2" Type="http://schemas.openxmlformats.org/officeDocument/2006/relationships/notesSlide" Target="../notesSlides/notesSlide5.xml"/><Relationship Id="rId1" Type="http://schemas.openxmlformats.org/officeDocument/2006/relationships/slideLayout" Target="../slideLayouts/slideLayout55.xml"/><Relationship Id="rId6" Type="http://schemas.openxmlformats.org/officeDocument/2006/relationships/hyperlink" Target="mailto:Cole.V.Jacobson@usace.army.mil" TargetMode="External"/><Relationship Id="rId11" Type="http://schemas.openxmlformats.org/officeDocument/2006/relationships/hyperlink" Target="mailto:Andrew.J.Posma@usace.army.mil" TargetMode="External"/><Relationship Id="rId5" Type="http://schemas.openxmlformats.org/officeDocument/2006/relationships/hyperlink" Target="mailto:Jason.C.Eckstein@usace.army.mil" TargetMode="External"/><Relationship Id="rId10" Type="http://schemas.openxmlformats.org/officeDocument/2006/relationships/hyperlink" Target="mailto:karey.h.park@usace.army.mil" TargetMode="External"/><Relationship Id="rId4" Type="http://schemas.openxmlformats.org/officeDocument/2006/relationships/hyperlink" Target="mailto:John.v.Dutton@usace.army.mil" TargetMode="External"/><Relationship Id="rId9" Type="http://schemas.openxmlformats.org/officeDocument/2006/relationships/hyperlink" Target="mailto:Charles.J.Livers@usace.army.mil" TargetMode="External"/><Relationship Id="rId14" Type="http://schemas.openxmlformats.org/officeDocument/2006/relationships/hyperlink" Target="mailto:Edward.m.yago@usace.army.mil"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0.xml"/></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7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5.xml"/></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0.xml"/><Relationship Id="rId1" Type="http://schemas.openxmlformats.org/officeDocument/2006/relationships/slideLayout" Target="../slideLayouts/slideLayout55.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jpe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8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4.xml"/></Relationships>
</file>

<file path=ppt/slides/_rels/slide14.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2.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2.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6.xml"/><Relationship Id="rId1" Type="http://schemas.openxmlformats.org/officeDocument/2006/relationships/slideLayout" Target="../slideLayouts/slideLayout112.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2.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22.xml.rels><?xml version="1.0" encoding="UTF-8" standalone="yes"?>
<Relationships xmlns="http://schemas.openxmlformats.org/package/2006/relationships"><Relationship Id="rId3" Type="http://schemas.openxmlformats.org/officeDocument/2006/relationships/hyperlink" Target="https://www.wbdg.org/" TargetMode="External"/><Relationship Id="rId2" Type="http://schemas.openxmlformats.org/officeDocument/2006/relationships/notesSlide" Target="../notesSlides/notesSlide21.xml"/><Relationship Id="rId1" Type="http://schemas.openxmlformats.org/officeDocument/2006/relationships/slideLayout" Target="../slideLayouts/slideLayout1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2.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112.xml"/><Relationship Id="rId5" Type="http://schemas.openxmlformats.org/officeDocument/2006/relationships/image" Target="../media/image38.jpg"/><Relationship Id="rId4" Type="http://schemas.openxmlformats.org/officeDocument/2006/relationships/image" Target="../media/image36.sv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0.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111.xml"/><Relationship Id="rId4" Type="http://schemas.openxmlformats.org/officeDocument/2006/relationships/image" Target="../media/image36.svg"/></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2.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39.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3.xml"/><Relationship Id="rId1" Type="http://schemas.openxmlformats.org/officeDocument/2006/relationships/slideLayout" Target="../slideLayouts/slideLayout1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6.svg"/></Relationships>
</file>

<file path=ppt/slides/_rels/slide40.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38.xml"/><Relationship Id="rId4" Type="http://schemas.openxmlformats.org/officeDocument/2006/relationships/image" Target="../media/image38.jp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0.xml"/></Relationships>
</file>

<file path=ppt/slides/_rels/slide47.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2.xml"/></Relationships>
</file>

<file path=ppt/slides/_rels/slide48.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36.xml"/><Relationship Id="rId1" Type="http://schemas.openxmlformats.org/officeDocument/2006/relationships/slideLayout" Target="../slideLayouts/slideLayout111.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5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8.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39.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0.xml"/><Relationship Id="rId1" Type="http://schemas.openxmlformats.org/officeDocument/2006/relationships/slideLayout" Target="../slideLayouts/slideLayout1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1.xml"/><Relationship Id="rId1" Type="http://schemas.openxmlformats.org/officeDocument/2006/relationships/slideLayout" Target="../slideLayouts/slideLayout112.xml"/><Relationship Id="rId5" Type="http://schemas.openxmlformats.org/officeDocument/2006/relationships/image" Target="../media/image36.svg"/><Relationship Id="rId4" Type="http://schemas.openxmlformats.org/officeDocument/2006/relationships/image" Target="../media/image35.png"/></Relationships>
</file>

<file path=ppt/slides/_rels/slide5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55.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38.xml"/><Relationship Id="rId4" Type="http://schemas.openxmlformats.org/officeDocument/2006/relationships/image" Target="../media/image38.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0.xml"/></Relationships>
</file>

<file path=ppt/slides/_rels/slide6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4.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5.xml"/><Relationship Id="rId1" Type="http://schemas.openxmlformats.org/officeDocument/2006/relationships/slideLayout" Target="../slideLayouts/slideLayout11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63.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notesSlide" Target="../notesSlides/notesSlide46.xml"/><Relationship Id="rId1" Type="http://schemas.openxmlformats.org/officeDocument/2006/relationships/slideLayout" Target="../slideLayouts/slideLayout111.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7.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8.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6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9.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6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0.xml"/><Relationship Id="rId1" Type="http://schemas.openxmlformats.org/officeDocument/2006/relationships/slideLayout" Target="../slideLayouts/slideLayout112.xml"/><Relationship Id="rId5" Type="http://schemas.openxmlformats.org/officeDocument/2006/relationships/image" Target="../media/image40.jpg"/><Relationship Id="rId4" Type="http://schemas.openxmlformats.org/officeDocument/2006/relationships/image" Target="../media/image36.svg"/></Relationships>
</file>

<file path=ppt/slides/_rels/slide6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1.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6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emf"/><Relationship Id="rId1" Type="http://schemas.openxmlformats.org/officeDocument/2006/relationships/slideLayout" Target="../slideLayouts/slideLayout112.xml"/></Relationships>
</file>

<file path=ppt/slides/_rels/slide7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2.xml"/><Relationship Id="rId1" Type="http://schemas.openxmlformats.org/officeDocument/2006/relationships/slideLayout" Target="../slideLayouts/slideLayout112.xml"/><Relationship Id="rId4" Type="http://schemas.openxmlformats.org/officeDocument/2006/relationships/image" Target="../media/image44.svg"/></Relationships>
</file>

<file path=ppt/slides/_rels/slide7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3.xml"/><Relationship Id="rId1" Type="http://schemas.openxmlformats.org/officeDocument/2006/relationships/slideLayout" Target="../slideLayouts/slideLayout112.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46.jpe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1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30.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30.xml"/></Relationships>
</file>

<file path=ppt/slides/_rels/slide8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8.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8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59.xml"/><Relationship Id="rId1" Type="http://schemas.openxmlformats.org/officeDocument/2006/relationships/slideLayout" Target="../slideLayouts/slideLayout11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8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60.xml"/><Relationship Id="rId1" Type="http://schemas.openxmlformats.org/officeDocument/2006/relationships/slideLayout" Target="../slideLayouts/slideLayout11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8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1.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8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2.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8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3.xml"/><Relationship Id="rId1" Type="http://schemas.openxmlformats.org/officeDocument/2006/relationships/slideLayout" Target="../slideLayouts/slideLayout112.xml"/><Relationship Id="rId5" Type="http://schemas.openxmlformats.org/officeDocument/2006/relationships/image" Target="../media/image49.png"/><Relationship Id="rId4" Type="http://schemas.openxmlformats.org/officeDocument/2006/relationships/image" Target="../media/image48.png"/></Relationships>
</file>

<file path=ppt/slides/_rels/slide8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64.xml"/><Relationship Id="rId1" Type="http://schemas.openxmlformats.org/officeDocument/2006/relationships/slideLayout" Target="../slideLayouts/slideLayout11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 Id="rId9" Type="http://schemas.openxmlformats.org/officeDocument/2006/relationships/image" Target="../media/image36.svg"/></Relationships>
</file>

<file path=ppt/slides/_rels/slide8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5.xml"/><Relationship Id="rId1" Type="http://schemas.openxmlformats.org/officeDocument/2006/relationships/slideLayout" Target="../slideLayouts/slideLayout117.xml"/><Relationship Id="rId5" Type="http://schemas.openxmlformats.org/officeDocument/2006/relationships/image" Target="../media/image50.jpg"/><Relationship Id="rId4" Type="http://schemas.openxmlformats.org/officeDocument/2006/relationships/image" Target="../media/image36.svg"/></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1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1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17.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1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1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30.xml"/></Relationships>
</file>

<file path=ppt/slides/_rels/slide9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2.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9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3.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9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4.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9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5.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9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6.xml"/><Relationship Id="rId1" Type="http://schemas.openxmlformats.org/officeDocument/2006/relationships/slideLayout" Target="../slideLayouts/slideLayout117.xml"/><Relationship Id="rId5" Type="http://schemas.openxmlformats.org/officeDocument/2006/relationships/image" Target="../media/image51.jpg"/><Relationship Id="rId4" Type="http://schemas.openxmlformats.org/officeDocument/2006/relationships/image" Target="../media/image36.svg"/></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17.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17.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30.xml"/></Relationships>
</file>

<file path=ppt/slides/_rels/slide10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0.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11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0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1.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12.xml"/></Relationships>
</file>

<file path=ppt/slides/_rels/slide10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3.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0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12.xml"/><Relationship Id="rId5" Type="http://schemas.openxmlformats.org/officeDocument/2006/relationships/image" Target="../media/image36.svg"/><Relationship Id="rId4" Type="http://schemas.openxmlformats.org/officeDocument/2006/relationships/image" Target="../media/image35.png"/></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1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1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30.xml"/></Relationships>
</file>

<file path=ppt/slides/_rels/slide1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5.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6.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1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2.xml"/></Relationships>
</file>

<file path=ppt/slides/_rels/slide1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7.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8.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9.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2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90.xml"/><Relationship Id="rId1" Type="http://schemas.openxmlformats.org/officeDocument/2006/relationships/slideLayout" Target="../slideLayouts/slideLayout112.xml"/></Relationships>
</file>

<file path=ppt/slides/_rels/slide1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1.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2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92.xml"/><Relationship Id="rId1" Type="http://schemas.openxmlformats.org/officeDocument/2006/relationships/slideLayout" Target="../slideLayouts/slideLayout112.xml"/><Relationship Id="rId4" Type="http://schemas.openxmlformats.org/officeDocument/2006/relationships/image" Target="../media/image57.png"/></Relationships>
</file>

<file path=ppt/slides/_rels/slide12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93.xml"/><Relationship Id="rId1" Type="http://schemas.openxmlformats.org/officeDocument/2006/relationships/slideLayout" Target="../slideLayouts/slideLayout112.xml"/></Relationships>
</file>

<file path=ppt/slides/_rels/slide12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9.jpeg"/><Relationship Id="rId1" Type="http://schemas.openxmlformats.org/officeDocument/2006/relationships/slideLayout" Target="../slideLayouts/slideLayout112.xml"/><Relationship Id="rId5" Type="http://schemas.openxmlformats.org/officeDocument/2006/relationships/image" Target="../media/image36.svg"/><Relationship Id="rId4" Type="http://schemas.openxmlformats.org/officeDocument/2006/relationships/image" Target="../media/image35.png"/></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11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11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12.xml"/></Relationships>
</file>

<file path=ppt/slides/_rels/slide13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30.xml"/></Relationships>
</file>

<file path=ppt/slides/_rels/slide13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30.xml"/></Relationships>
</file>

<file path=ppt/slides/_rels/slide134.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1.xml"/></Relationships>
</file>

<file path=ppt/slides/_rels/slide13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97.xml"/><Relationship Id="rId1" Type="http://schemas.openxmlformats.org/officeDocument/2006/relationships/slideLayout" Target="../slideLayouts/slideLayout117.xml"/></Relationships>
</file>

<file path=ppt/slides/_rels/slide13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98.xml"/><Relationship Id="rId1" Type="http://schemas.openxmlformats.org/officeDocument/2006/relationships/slideLayout" Target="../slideLayouts/slideLayout117.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17.xml"/></Relationships>
</file>

<file path=ppt/slides/_rels/slide1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0.xml"/><Relationship Id="rId1" Type="http://schemas.openxmlformats.org/officeDocument/2006/relationships/slideLayout" Target="../slideLayouts/slideLayout117.xml"/><Relationship Id="rId5" Type="http://schemas.openxmlformats.org/officeDocument/2006/relationships/image" Target="../media/image38.jpg"/><Relationship Id="rId4" Type="http://schemas.openxmlformats.org/officeDocument/2006/relationships/image" Target="../media/image36.svg"/></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17.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117.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17.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17.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117.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130.xml"/></Relationships>
</file>

<file path=ppt/slides/_rels/slide1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7.xml"/><Relationship Id="rId1" Type="http://schemas.openxmlformats.org/officeDocument/2006/relationships/slideLayout" Target="../slideLayouts/slideLayout111.xml"/><Relationship Id="rId4" Type="http://schemas.openxmlformats.org/officeDocument/2006/relationships/image" Target="../media/image36.svg"/></Relationships>
</file>

<file path=ppt/slides/_rels/slide146.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08.xml"/><Relationship Id="rId1" Type="http://schemas.openxmlformats.org/officeDocument/2006/relationships/slideLayout" Target="../slideLayouts/slideLayout11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18.xml"/></Relationships>
</file>

<file path=ppt/slides/_rels/slide148.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09.xml"/><Relationship Id="rId1" Type="http://schemas.openxmlformats.org/officeDocument/2006/relationships/slideLayout" Target="../slideLayouts/slideLayout11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 Id="rId9" Type="http://schemas.openxmlformats.org/officeDocument/2006/relationships/image" Target="../media/image36.svg"/></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111.xml"/></Relationships>
</file>

<file path=ppt/slides/_rels/slide150.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notesSlide" Target="../notesSlides/notesSlide111.xml"/><Relationship Id="rId1" Type="http://schemas.openxmlformats.org/officeDocument/2006/relationships/slideLayout" Target="../slideLayouts/slideLayout11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15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2.xml"/><Relationship Id="rId1" Type="http://schemas.openxmlformats.org/officeDocument/2006/relationships/slideLayout" Target="../slideLayouts/slideLayout117.xml"/><Relationship Id="rId5" Type="http://schemas.openxmlformats.org/officeDocument/2006/relationships/image" Target="../media/image51.jpg"/><Relationship Id="rId4" Type="http://schemas.openxmlformats.org/officeDocument/2006/relationships/image" Target="../media/image36.svg"/></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117.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117.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117.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117.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117.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17.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117.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117.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117.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130.xml"/></Relationships>
</file>

<file path=ppt/slides/_rels/slide16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3.xml"/><Relationship Id="rId1" Type="http://schemas.openxmlformats.org/officeDocument/2006/relationships/slideLayout" Target="../slideLayouts/slideLayout111.xml"/><Relationship Id="rId4" Type="http://schemas.openxmlformats.org/officeDocument/2006/relationships/image" Target="../media/image36.svg"/></Relationships>
</file>

<file path=ppt/slides/_rels/slide16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4.xml"/><Relationship Id="rId1" Type="http://schemas.openxmlformats.org/officeDocument/2006/relationships/slideLayout" Target="../slideLayouts/slideLayout111.xml"/><Relationship Id="rId4" Type="http://schemas.openxmlformats.org/officeDocument/2006/relationships/image" Target="../media/image36.svg"/></Relationships>
</file>

<file path=ppt/slides/_rels/slide16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5.xml"/><Relationship Id="rId1" Type="http://schemas.openxmlformats.org/officeDocument/2006/relationships/slideLayout" Target="../slideLayouts/slideLayout111.xml"/><Relationship Id="rId4" Type="http://schemas.openxmlformats.org/officeDocument/2006/relationships/image" Target="../media/image36.svg"/></Relationships>
</file>

<file path=ppt/slides/_rels/slide16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26.xml"/><Relationship Id="rId1" Type="http://schemas.openxmlformats.org/officeDocument/2006/relationships/slideLayout" Target="../slideLayouts/slideLayout114.xml"/><Relationship Id="rId5" Type="http://schemas.openxmlformats.org/officeDocument/2006/relationships/image" Target="../media/image72.png"/><Relationship Id="rId4" Type="http://schemas.openxmlformats.org/officeDocument/2006/relationships/image" Target="../media/image71.png"/></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111.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111.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111.xml"/></Relationships>
</file>

<file path=ppt/slides/_rels/slide16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30.xml"/><Relationship Id="rId1" Type="http://schemas.openxmlformats.org/officeDocument/2006/relationships/slideLayout" Target="../slideLayouts/slideLayout111.xml"/><Relationship Id="rId5" Type="http://schemas.openxmlformats.org/officeDocument/2006/relationships/image" Target="../media/image75.png"/><Relationship Id="rId4" Type="http://schemas.openxmlformats.org/officeDocument/2006/relationships/image" Target="../media/image74.png"/></Relationships>
</file>

<file path=ppt/slides/_rels/slide17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1.xml"/><Relationship Id="rId1" Type="http://schemas.openxmlformats.org/officeDocument/2006/relationships/slideLayout" Target="../slideLayouts/slideLayout117.xml"/><Relationship Id="rId4" Type="http://schemas.openxmlformats.org/officeDocument/2006/relationships/image" Target="../media/image36.svg"/></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117.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117.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117.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117.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117.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117.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117.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117.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130.xml"/></Relationships>
</file>

<file path=ppt/slides/_rels/slide18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1.xml"/><Relationship Id="rId1" Type="http://schemas.openxmlformats.org/officeDocument/2006/relationships/slideLayout" Target="../slideLayouts/slideLayout111.xml"/><Relationship Id="rId4" Type="http://schemas.openxmlformats.org/officeDocument/2006/relationships/image" Target="../media/image36.svg"/></Relationships>
</file>

<file path=ppt/slides/_rels/slide181.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42.xml"/><Relationship Id="rId1" Type="http://schemas.openxmlformats.org/officeDocument/2006/relationships/slideLayout" Target="../slideLayouts/slideLayout111.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8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43.xml"/><Relationship Id="rId1" Type="http://schemas.openxmlformats.org/officeDocument/2006/relationships/slideLayout" Target="../slideLayouts/slideLayout117.xml"/></Relationships>
</file>

<file path=ppt/slides/_rels/slide18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4.xml"/><Relationship Id="rId1" Type="http://schemas.openxmlformats.org/officeDocument/2006/relationships/slideLayout" Target="../slideLayouts/slideLayout117.xml"/><Relationship Id="rId5" Type="http://schemas.openxmlformats.org/officeDocument/2006/relationships/image" Target="../media/image38.jpg"/><Relationship Id="rId4" Type="http://schemas.openxmlformats.org/officeDocument/2006/relationships/image" Target="../media/image36.svg"/></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117.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117.xml"/></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117.xml"/></Relationships>
</file>

<file path=ppt/slides/_rels/slide187.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117.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117.xml"/></Relationships>
</file>

<file path=ppt/slides/_rels/slide189.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130.xml"/></Relationships>
</file>

<file path=ppt/slides/_rels/slide19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1.xml"/><Relationship Id="rId1" Type="http://schemas.openxmlformats.org/officeDocument/2006/relationships/slideLayout" Target="../slideLayouts/slideLayout111.xml"/><Relationship Id="rId4" Type="http://schemas.openxmlformats.org/officeDocument/2006/relationships/image" Target="../media/image36.svg"/></Relationships>
</file>

<file path=ppt/slides/_rels/slide191.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52.xml"/><Relationship Id="rId1" Type="http://schemas.openxmlformats.org/officeDocument/2006/relationships/slideLayout" Target="../slideLayouts/slideLayout111.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92.xml.rels><?xml version="1.0" encoding="UTF-8" standalone="yes"?>
<Relationships xmlns="http://schemas.openxmlformats.org/package/2006/relationships"><Relationship Id="rId8" Type="http://schemas.openxmlformats.org/officeDocument/2006/relationships/diagramData" Target="../diagrams/data17.xml"/><Relationship Id="rId3" Type="http://schemas.openxmlformats.org/officeDocument/2006/relationships/diagramData" Target="../diagrams/data16.xml"/><Relationship Id="rId7" Type="http://schemas.microsoft.com/office/2007/relationships/diagramDrawing" Target="../diagrams/drawing16.xml"/><Relationship Id="rId12" Type="http://schemas.microsoft.com/office/2007/relationships/diagramDrawing" Target="../diagrams/drawing17.xml"/><Relationship Id="rId2" Type="http://schemas.openxmlformats.org/officeDocument/2006/relationships/notesSlide" Target="../notesSlides/notesSlide153.xml"/><Relationship Id="rId1" Type="http://schemas.openxmlformats.org/officeDocument/2006/relationships/slideLayout" Target="../slideLayouts/slideLayout111.xml"/><Relationship Id="rId6" Type="http://schemas.openxmlformats.org/officeDocument/2006/relationships/diagramColors" Target="../diagrams/colors16.xml"/><Relationship Id="rId11" Type="http://schemas.openxmlformats.org/officeDocument/2006/relationships/diagramColors" Target="../diagrams/colors17.xml"/><Relationship Id="rId5" Type="http://schemas.openxmlformats.org/officeDocument/2006/relationships/diagramQuickStyle" Target="../diagrams/quickStyle16.xml"/><Relationship Id="rId10" Type="http://schemas.openxmlformats.org/officeDocument/2006/relationships/diagramQuickStyle" Target="../diagrams/quickStyle17.xml"/><Relationship Id="rId4" Type="http://schemas.openxmlformats.org/officeDocument/2006/relationships/diagramLayout" Target="../diagrams/layout16.xml"/><Relationship Id="rId9" Type="http://schemas.openxmlformats.org/officeDocument/2006/relationships/diagramLayout" Target="../diagrams/layout17.xml"/></Relationships>
</file>

<file path=ppt/slides/_rels/slide19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54.xml"/><Relationship Id="rId1" Type="http://schemas.openxmlformats.org/officeDocument/2006/relationships/slideLayout" Target="../slideLayouts/slideLayout112.xml"/><Relationship Id="rId4" Type="http://schemas.openxmlformats.org/officeDocument/2006/relationships/image" Target="../media/image78.jpeg"/></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155.xml"/><Relationship Id="rId1" Type="http://schemas.openxmlformats.org/officeDocument/2006/relationships/slideLayout" Target="../slideLayouts/slideLayout112.xml"/></Relationships>
</file>

<file path=ppt/slides/_rels/slide19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56.xml"/><Relationship Id="rId1" Type="http://schemas.openxmlformats.org/officeDocument/2006/relationships/slideLayout" Target="../slideLayouts/slideLayout117.xml"/></Relationships>
</file>

<file path=ppt/slides/_rels/slide196.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117.xml"/></Relationships>
</file>

<file path=ppt/slides/_rels/slide197.xml.rels><?xml version="1.0" encoding="UTF-8" standalone="yes"?>
<Relationships xmlns="http://schemas.openxmlformats.org/package/2006/relationships"><Relationship Id="rId2" Type="http://schemas.openxmlformats.org/officeDocument/2006/relationships/notesSlide" Target="../notesSlides/notesSlide158.xml"/><Relationship Id="rId1" Type="http://schemas.openxmlformats.org/officeDocument/2006/relationships/slideLayout" Target="../slideLayouts/slideLayout130.xml"/></Relationships>
</file>

<file path=ppt/slides/_rels/slide19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9.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19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0.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161.xml"/><Relationship Id="rId1" Type="http://schemas.openxmlformats.org/officeDocument/2006/relationships/slideLayout" Target="../slideLayouts/slideLayout112.xml"/></Relationships>
</file>

<file path=ppt/slides/_rels/slide201.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2.xml"/></Relationships>
</file>

<file path=ppt/slides/_rels/slide20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2.xml"/><Relationship Id="rId1" Type="http://schemas.openxmlformats.org/officeDocument/2006/relationships/slideLayout" Target="../slideLayouts/slideLayout112.xml"/><Relationship Id="rId4" Type="http://schemas.openxmlformats.org/officeDocument/2006/relationships/image" Target="../media/image36.svg"/></Relationships>
</file>

<file path=ppt/slides/_rels/slide203.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30.xml"/></Relationships>
</file>

<file path=ppt/slides/_rels/slide255.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1.xml"/></Relationships>
</file>

<file path=ppt/slides/_rels/slide25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1.xml"/></Relationships>
</file>

<file path=ppt/slides/_rels/slide257.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1.xml"/></Relationships>
</file>

<file path=ppt/slides/_rels/slide25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11.xml"/></Relationships>
</file>

<file path=ppt/slides/_rels/slide259.xml.rels><?xml version="1.0" encoding="UTF-8" standalone="yes"?>
<Relationships xmlns="http://schemas.openxmlformats.org/package/2006/relationships"><Relationship Id="rId3" Type="http://schemas.openxmlformats.org/officeDocument/2006/relationships/hyperlink" Target="https://www.youtube.com/@rmssupportcenter1486" TargetMode="External"/><Relationship Id="rId2" Type="http://schemas.openxmlformats.org/officeDocument/2006/relationships/hyperlink" Target="https://rms.usace.army.mil/" TargetMode="External"/><Relationship Id="rId1" Type="http://schemas.openxmlformats.org/officeDocument/2006/relationships/slideLayout" Target="../slideLayouts/slideLayout115.xml"/><Relationship Id="rId5" Type="http://schemas.openxmlformats.org/officeDocument/2006/relationships/image" Target="../media/image79.png"/><Relationship Id="rId4" Type="http://schemas.openxmlformats.org/officeDocument/2006/relationships/hyperlink" Target="https://astrafirerms.atlassian.net/servicedesk/customer/user/login?destination=portals" TargetMode="Externa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3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11.xml"/></Relationships>
</file>

<file path=ppt/slides/_rels/slide26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115.xml"/></Relationships>
</file>

<file path=ppt/slides/_rels/slide263.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115.xml"/></Relationships>
</file>

<file path=ppt/slides/_rels/slide26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63.xml"/><Relationship Id="rId1" Type="http://schemas.openxmlformats.org/officeDocument/2006/relationships/slideLayout" Target="../slideLayouts/slideLayout115.xml"/></Relationships>
</file>

<file path=ppt/slides/_rels/slide265.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115.xml"/></Relationships>
</file>

<file path=ppt/slides/_rels/slide266.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115.xml"/></Relationships>
</file>

<file path=ppt/slides/_rels/slide267.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115.xml"/></Relationships>
</file>

<file path=ppt/slides/_rels/slide26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115.xml"/></Relationships>
</file>

<file path=ppt/slides/_rels/slide269.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115.xml"/></Relationships>
</file>

<file path=ppt/slides/_rels/slide270.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115.xml"/></Relationships>
</file>

<file path=ppt/slides/_rels/slide271.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15.xml"/></Relationships>
</file>

<file path=ppt/slides/_rels/slide272.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15.xml"/></Relationships>
</file>

<file path=ppt/slides/_rels/slide273.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115.xml"/></Relationships>
</file>

<file path=ppt/slides/_rels/slide274.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115.xml"/></Relationships>
</file>

<file path=ppt/slides/_rels/slide275.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115.xml"/></Relationships>
</file>

<file path=ppt/slides/_rels/slide276.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115.xml"/></Relationships>
</file>

<file path=ppt/slides/_rels/slide277.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115.xml"/></Relationships>
</file>

<file path=ppt/slides/_rels/slide278.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115.xml"/></Relationships>
</file>

<file path=ppt/slides/_rels/slide279.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115.xml"/></Relationships>
</file>

<file path=ppt/slides/_rels/slide280.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115.xml"/></Relationships>
</file>

<file path=ppt/slides/_rels/slide281.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115.xml"/></Relationships>
</file>

<file path=ppt/slides/_rels/slide282.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115.xml"/></Relationships>
</file>

<file path=ppt/slides/_rels/slide283.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115.xml"/></Relationships>
</file>

<file path=ppt/slides/_rels/slide284.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115.xml"/></Relationships>
</file>

<file path=ppt/slides/_rels/slide285.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115.xml"/></Relationships>
</file>

<file path=ppt/slides/_rels/slide286.xml.rels><?xml version="1.0" encoding="UTF-8" standalone="yes"?>
<Relationships xmlns="http://schemas.openxmlformats.org/package/2006/relationships"><Relationship Id="rId2" Type="http://schemas.openxmlformats.org/officeDocument/2006/relationships/notesSlide" Target="../notesSlides/notesSlide164.xml"/><Relationship Id="rId1" Type="http://schemas.openxmlformats.org/officeDocument/2006/relationships/slideLayout" Target="../slideLayouts/slideLayout131.xml"/></Relationships>
</file>

<file path=ppt/slides/_rels/slide287.xml.rels><?xml version="1.0" encoding="UTF-8" standalone="yes"?>
<Relationships xmlns="http://schemas.openxmlformats.org/package/2006/relationships"><Relationship Id="rId2" Type="http://schemas.openxmlformats.org/officeDocument/2006/relationships/notesSlide" Target="../notesSlides/notesSlide165.xml"/><Relationship Id="rId1" Type="http://schemas.openxmlformats.org/officeDocument/2006/relationships/slideLayout" Target="../slideLayouts/slideLayout13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89.xml.rels><?xml version="1.0" encoding="UTF-8" standalone="yes"?>
<Relationships xmlns="http://schemas.openxmlformats.org/package/2006/relationships"><Relationship Id="rId2" Type="http://schemas.openxmlformats.org/officeDocument/2006/relationships/notesSlide" Target="../notesSlides/notesSlide166.xml"/><Relationship Id="rId1" Type="http://schemas.openxmlformats.org/officeDocument/2006/relationships/slideLayout" Target="../slideLayouts/slideLayout112.xml"/></Relationships>
</file>

<file path=ppt/slides/_rels/slide290.xml.rels><?xml version="1.0" encoding="UTF-8" standalone="yes"?>
<Relationships xmlns="http://schemas.openxmlformats.org/package/2006/relationships"><Relationship Id="rId2" Type="http://schemas.openxmlformats.org/officeDocument/2006/relationships/notesSlide" Target="../notesSlides/notesSlide167.xml"/><Relationship Id="rId1" Type="http://schemas.openxmlformats.org/officeDocument/2006/relationships/slideLayout" Target="../slideLayouts/slideLayout131.xml"/></Relationships>
</file>

<file path=ppt/slides/_rels/slide291.xml.rels><?xml version="1.0" encoding="UTF-8" standalone="yes"?>
<Relationships xmlns="http://schemas.openxmlformats.org/package/2006/relationships"><Relationship Id="rId8" Type="http://schemas.openxmlformats.org/officeDocument/2006/relationships/hyperlink" Target="mailto:Charles.J.Livers@usace.army.mil" TargetMode="External"/><Relationship Id="rId3" Type="http://schemas.openxmlformats.org/officeDocument/2006/relationships/hyperlink" Target="mailto:John.v.Dutton@usace.army.mil" TargetMode="External"/><Relationship Id="rId7" Type="http://schemas.openxmlformats.org/officeDocument/2006/relationships/hyperlink" Target="mailto:Tuan.Q.Lai@usace.army.mil" TargetMode="External"/><Relationship Id="rId12" Type="http://schemas.openxmlformats.org/officeDocument/2006/relationships/hyperlink" Target="mailto:Edward.m.yago@usace.army.mil" TargetMode="External"/><Relationship Id="rId2" Type="http://schemas.openxmlformats.org/officeDocument/2006/relationships/notesSlide" Target="../notesSlides/notesSlide168.xml"/><Relationship Id="rId1" Type="http://schemas.openxmlformats.org/officeDocument/2006/relationships/slideLayout" Target="../slideLayouts/slideLayout111.xml"/><Relationship Id="rId6" Type="http://schemas.openxmlformats.org/officeDocument/2006/relationships/hyperlink" Target="mailto:Colleen.L.Jordan@usace.army.mil" TargetMode="External"/><Relationship Id="rId11" Type="http://schemas.openxmlformats.org/officeDocument/2006/relationships/hyperlink" Target="mailto:Marion.E.Dawag@usace.army.mil" TargetMode="External"/><Relationship Id="rId5" Type="http://schemas.openxmlformats.org/officeDocument/2006/relationships/hyperlink" Target="mailto:Cole.V.Jacobson@usace.army.mil" TargetMode="External"/><Relationship Id="rId10" Type="http://schemas.openxmlformats.org/officeDocument/2006/relationships/hyperlink" Target="mailto:Saundra.L.Ward@usace.army.mil" TargetMode="External"/><Relationship Id="rId4" Type="http://schemas.openxmlformats.org/officeDocument/2006/relationships/hyperlink" Target="mailto:Jason.C.Eckstein@usace.army.mil" TargetMode="External"/><Relationship Id="rId9" Type="http://schemas.openxmlformats.org/officeDocument/2006/relationships/hyperlink" Target="mailto:Andrew.J.Posma@usace.army.mi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2DCD1B8-0FB9-6DE1-D901-F8B0186B1E44}"/>
              </a:ext>
            </a:extLst>
          </p:cNvPr>
          <p:cNvSpPr>
            <a:spLocks noGrp="1"/>
          </p:cNvSpPr>
          <p:nvPr>
            <p:ph type="title"/>
          </p:nvPr>
        </p:nvSpPr>
        <p:spPr>
          <a:xfrm>
            <a:off x="295360" y="1096105"/>
            <a:ext cx="5821279" cy="1671543"/>
          </a:xfrm>
          <a:ln>
            <a:noFill/>
          </a:ln>
        </p:spPr>
        <p:txBody>
          <a:bodyPr/>
          <a:lstStyle/>
          <a:p>
            <a:r>
              <a:rPr lang="en-US" dirty="0"/>
              <a:t>CONSTRUCTION QUALITY MANAGEMENT FOR CONTRACTORS</a:t>
            </a:r>
          </a:p>
        </p:txBody>
      </p:sp>
      <p:sp>
        <p:nvSpPr>
          <p:cNvPr id="9" name="Content Placeholder 8">
            <a:extLst>
              <a:ext uri="{FF2B5EF4-FFF2-40B4-BE49-F238E27FC236}">
                <a16:creationId xmlns:a16="http://schemas.microsoft.com/office/drawing/2014/main" id="{910D6B67-EB23-B871-0CBE-F377AEE7C411}"/>
              </a:ext>
            </a:extLst>
          </p:cNvPr>
          <p:cNvSpPr>
            <a:spLocks noGrp="1"/>
          </p:cNvSpPr>
          <p:nvPr>
            <p:ph sz="quarter" idx="17"/>
          </p:nvPr>
        </p:nvSpPr>
        <p:spPr>
          <a:xfrm>
            <a:off x="266700" y="2767648"/>
            <a:ext cx="5808663" cy="3308350"/>
          </a:xfrm>
          <a:ln>
            <a:noFill/>
          </a:ln>
        </p:spPr>
        <p:txBody>
          <a:bodyPr/>
          <a:lstStyle/>
          <a:p>
            <a:r>
              <a:rPr lang="en-US" u="sng" dirty="0" err="1">
                <a:highlight>
                  <a:srgbClr val="F1C4F8"/>
                </a:highlight>
              </a:rPr>
              <a:t>Xx</a:t>
            </a:r>
            <a:r>
              <a:rPr lang="en-US" u="sng" dirty="0">
                <a:highlight>
                  <a:srgbClr val="F1C4F8"/>
                </a:highlight>
              </a:rPr>
              <a:t>-xx April 2024 </a:t>
            </a:r>
          </a:p>
          <a:p>
            <a:r>
              <a:rPr lang="en-US" dirty="0">
                <a:highlight>
                  <a:srgbClr val="F1C4F8"/>
                </a:highlight>
              </a:rPr>
              <a:t>TBD,  ALASKA</a:t>
            </a:r>
          </a:p>
        </p:txBody>
      </p:sp>
      <p:sp>
        <p:nvSpPr>
          <p:cNvPr id="20" name="TextBox 19">
            <a:extLst>
              <a:ext uri="{FF2B5EF4-FFF2-40B4-BE49-F238E27FC236}">
                <a16:creationId xmlns:a16="http://schemas.microsoft.com/office/drawing/2014/main" id="{0F93B20B-1061-70D6-1AB0-0FB6FE85A982}"/>
              </a:ext>
            </a:extLst>
          </p:cNvPr>
          <p:cNvSpPr txBox="1"/>
          <p:nvPr/>
        </p:nvSpPr>
        <p:spPr>
          <a:xfrm rot="18120796">
            <a:off x="9609493" y="3961081"/>
            <a:ext cx="1735138" cy="1200329"/>
          </a:xfrm>
          <a:prstGeom prst="rect">
            <a:avLst/>
          </a:prstGeom>
          <a:noFill/>
        </p:spPr>
        <p:txBody>
          <a:bodyPr wrap="square">
            <a:spAutoFit/>
          </a:bodyPr>
          <a:lstStyle/>
          <a:p>
            <a:r>
              <a:rPr lang="en-US" sz="3600" dirty="0">
                <a:solidFill>
                  <a:srgbClr val="FFFFFF"/>
                </a:solidFill>
                <a:highlight>
                  <a:srgbClr val="4D4D4D"/>
                </a:highlight>
              </a:rPr>
              <a:t>Sample photo</a:t>
            </a:r>
          </a:p>
        </p:txBody>
      </p:sp>
      <p:pic>
        <p:nvPicPr>
          <p:cNvPr id="6" name="Picture Placeholder 5" descr="A picture containing person, outdoor, sky&#10;&#10;Description automatically generated">
            <a:extLst>
              <a:ext uri="{FF2B5EF4-FFF2-40B4-BE49-F238E27FC236}">
                <a16:creationId xmlns:a16="http://schemas.microsoft.com/office/drawing/2014/main" id="{B193A5D9-6B57-0F90-DEED-C61625AF74CB}"/>
              </a:ext>
            </a:extLst>
          </p:cNvPr>
          <p:cNvPicPr>
            <a:picLocks noGrp="1" noChangeAspect="1"/>
          </p:cNvPicPr>
          <p:nvPr>
            <p:ph type="pic" sz="quarter" idx="15"/>
          </p:nvPr>
        </p:nvPicPr>
        <p:blipFill>
          <a:blip r:embed="rId3" cstate="email">
            <a:extLst>
              <a:ext uri="{28A0092B-C50C-407E-A947-70E740481C1C}">
                <a14:useLocalDpi xmlns:a14="http://schemas.microsoft.com/office/drawing/2010/main"/>
              </a:ext>
            </a:extLst>
          </a:blip>
          <a:srcRect/>
          <a:stretch>
            <a:fillRect/>
          </a:stretch>
        </p:blipFill>
        <p:spPr>
          <a:ln>
            <a:solidFill>
              <a:schemeClr val="tx1"/>
            </a:solidFill>
          </a:ln>
        </p:spPr>
      </p:pic>
      <p:pic>
        <p:nvPicPr>
          <p:cNvPr id="12" name="Picture Placeholder 11" descr="A picture containing outdoor, sky, ground, truck&#10;&#10;Description automatically generated">
            <a:extLst>
              <a:ext uri="{FF2B5EF4-FFF2-40B4-BE49-F238E27FC236}">
                <a16:creationId xmlns:a16="http://schemas.microsoft.com/office/drawing/2014/main" id="{F32EA59A-CE9D-35B7-B31F-C8CB37F15CBD}"/>
              </a:ext>
            </a:extLst>
          </p:cNvPr>
          <p:cNvPicPr>
            <a:picLocks noGrp="1" noChangeAspect="1"/>
          </p:cNvPicPr>
          <p:nvPr>
            <p:ph type="pic" sz="quarter" idx="16"/>
          </p:nvPr>
        </p:nvPicPr>
        <p:blipFill>
          <a:blip r:embed="rId4" cstate="email">
            <a:extLst>
              <a:ext uri="{28A0092B-C50C-407E-A947-70E740481C1C}">
                <a14:useLocalDpi xmlns:a14="http://schemas.microsoft.com/office/drawing/2010/main"/>
              </a:ext>
            </a:extLst>
          </a:blip>
          <a:srcRect/>
          <a:stretch>
            <a:fillRect/>
          </a:stretch>
        </p:blipFill>
        <p:spPr>
          <a:ln>
            <a:solidFill>
              <a:schemeClr val="tx1"/>
            </a:solidFill>
          </a:ln>
        </p:spPr>
      </p:pic>
      <p:pic>
        <p:nvPicPr>
          <p:cNvPr id="7" name="Picture Placeholder 6" descr="Text&#10;&#10;Description automatically generated">
            <a:extLst>
              <a:ext uri="{FF2B5EF4-FFF2-40B4-BE49-F238E27FC236}">
                <a16:creationId xmlns:a16="http://schemas.microsoft.com/office/drawing/2014/main" id="{621F9021-FFF1-5524-19E1-F0549F58ED6D}"/>
              </a:ext>
            </a:extLst>
          </p:cNvPr>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a:xfrm rot="10800000">
            <a:off x="6346825" y="246063"/>
            <a:ext cx="5578475" cy="3081337"/>
          </a:xfrm>
          <a:ln>
            <a:solidFill>
              <a:schemeClr val="tx1"/>
            </a:solidFill>
          </a:ln>
        </p:spPr>
      </p:pic>
    </p:spTree>
    <p:extLst>
      <p:ext uri="{BB962C8B-B14F-4D97-AF65-F5344CB8AC3E}">
        <p14:creationId xmlns:p14="http://schemas.microsoft.com/office/powerpoint/2010/main" val="1957661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452942C3-6760-0073-E771-012EFCD6DD2C}"/>
              </a:ext>
            </a:extLst>
          </p:cNvPr>
          <p:cNvSpPr>
            <a:spLocks noGrp="1"/>
          </p:cNvSpPr>
          <p:nvPr>
            <p:ph sz="quarter" idx="10"/>
          </p:nvPr>
        </p:nvSpPr>
        <p:spPr>
          <a:xfrm>
            <a:off x="342631" y="1257300"/>
            <a:ext cx="11658600" cy="5295900"/>
          </a:xfrm>
        </p:spPr>
        <p:txBody>
          <a:bodyPr/>
          <a:lstStyle/>
          <a:p>
            <a:pPr marL="342900" indent="-342900">
              <a:buFont typeface="Arial" panose="020B0604020202020204" pitchFamily="34" charset="0"/>
              <a:buChar char="•"/>
            </a:pPr>
            <a:r>
              <a:rPr lang="en-US" sz="2400" dirty="0"/>
              <a:t>Construction Quality Management for Contractors (CQM-C)</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Partnership with AGC</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CQM is a </a:t>
            </a:r>
            <a:r>
              <a:rPr lang="en-US" sz="2400" u="sng" dirty="0"/>
              <a:t>SYSTEM</a:t>
            </a:r>
            <a:r>
              <a:rPr lang="en-US" sz="2400" dirty="0"/>
              <a:t> required for USACE contracts to achieve required Quality</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solidFill>
                  <a:srgbClr val="0070C0"/>
                </a:solidFill>
              </a:rPr>
              <a:t>PLANNING, THINK PRO-ACTIVE, 3-PHASE CONTROLS, TESTING, SUBMITTALS, DEFICIENCY TRACKING, DOCUMENTATION AND SAFETY</a:t>
            </a:r>
          </a:p>
          <a:p>
            <a:pPr lvl="1" indent="0">
              <a:buNone/>
            </a:pPr>
            <a:endParaRPr lang="en-US" sz="2400" dirty="0"/>
          </a:p>
          <a:p>
            <a:pPr marL="342900" indent="-342900">
              <a:buFont typeface="Arial" panose="020B0604020202020204" pitchFamily="34" charset="0"/>
              <a:buChar char="•"/>
            </a:pPr>
            <a:r>
              <a:rPr lang="en-US" sz="2400" dirty="0"/>
              <a:t>Post-Test (70% is passing)</a:t>
            </a:r>
          </a:p>
          <a:p>
            <a:pPr lvl="1" indent="0">
              <a:buNone/>
            </a:pPr>
            <a:r>
              <a:rPr lang="en-US" sz="2400" dirty="0"/>
              <a:t>- Certificates are valid for 5-years</a:t>
            </a:r>
          </a:p>
          <a:p>
            <a:pPr lvl="1" indent="0">
              <a:buNone/>
            </a:pPr>
            <a:endParaRPr lang="en-US" sz="2400" dirty="0"/>
          </a:p>
          <a:p>
            <a:pPr marL="342900" indent="-342900">
              <a:buFont typeface="Arial" panose="020B0604020202020204" pitchFamily="34" charset="0"/>
              <a:buChar char="•"/>
            </a:pPr>
            <a:r>
              <a:rPr lang="en-US" sz="2400" dirty="0"/>
              <a:t>Acronyms – keep your acronym sheet handy</a:t>
            </a:r>
          </a:p>
          <a:p>
            <a:pPr lvl="1" indent="0">
              <a:buNone/>
            </a:pPr>
            <a:endParaRPr lang="en-US" sz="2400" dirty="0"/>
          </a:p>
          <a:p>
            <a:pPr lvl="1" indent="0">
              <a:buNone/>
            </a:pPr>
            <a:endParaRPr lang="en-US" sz="2400" dirty="0"/>
          </a:p>
          <a:p>
            <a:endParaRPr lang="en-US" sz="2400" dirty="0"/>
          </a:p>
        </p:txBody>
      </p:sp>
      <p:sp>
        <p:nvSpPr>
          <p:cNvPr id="7" name="Title 6">
            <a:extLst>
              <a:ext uri="{FF2B5EF4-FFF2-40B4-BE49-F238E27FC236}">
                <a16:creationId xmlns:a16="http://schemas.microsoft.com/office/drawing/2014/main" id="{FB2FFB12-F0B1-D636-2570-CEAB1E6C6D95}"/>
              </a:ext>
            </a:extLst>
          </p:cNvPr>
          <p:cNvSpPr>
            <a:spLocks noGrp="1"/>
          </p:cNvSpPr>
          <p:nvPr>
            <p:ph type="title"/>
          </p:nvPr>
        </p:nvSpPr>
        <p:spPr/>
        <p:txBody>
          <a:bodyPr/>
          <a:lstStyle/>
          <a:p>
            <a:r>
              <a:rPr lang="en-US" dirty="0"/>
              <a:t>Welcome</a:t>
            </a:r>
          </a:p>
        </p:txBody>
      </p:sp>
    </p:spTree>
    <p:extLst>
      <p:ext uri="{BB962C8B-B14F-4D97-AF65-F5344CB8AC3E}">
        <p14:creationId xmlns:p14="http://schemas.microsoft.com/office/powerpoint/2010/main" val="55073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down)">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down)">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wipe(down)">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wipe(down)">
                                      <p:cBhvr>
                                        <p:cTn id="22" dur="500"/>
                                        <p:tgtEl>
                                          <p:spTgt spid="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animEffect transition="in" filter="wipe(down)">
                                      <p:cBhvr>
                                        <p:cTn id="27" dur="500"/>
                                        <p:tgtEl>
                                          <p:spTgt spid="9">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9">
                                            <p:txEl>
                                              <p:pRg st="9" end="9"/>
                                            </p:txEl>
                                          </p:spTgt>
                                        </p:tgtEl>
                                        <p:attrNameLst>
                                          <p:attrName>style.visibility</p:attrName>
                                        </p:attrNameLst>
                                      </p:cBhvr>
                                      <p:to>
                                        <p:strVal val="visible"/>
                                      </p:to>
                                    </p:set>
                                    <p:animEffect transition="in" filter="wipe(down)">
                                      <p:cBhvr>
                                        <p:cTn id="32" dur="500"/>
                                        <p:tgtEl>
                                          <p:spTgt spid="9">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9">
                                            <p:txEl>
                                              <p:pRg st="11" end="11"/>
                                            </p:txEl>
                                          </p:spTgt>
                                        </p:tgtEl>
                                        <p:attrNameLst>
                                          <p:attrName>style.visibility</p:attrName>
                                        </p:attrNameLst>
                                      </p:cBhvr>
                                      <p:to>
                                        <p:strVal val="visible"/>
                                      </p:to>
                                    </p:set>
                                    <p:animEffect transition="in" filter="wipe(down)">
                                      <p:cBhvr>
                                        <p:cTn id="37" dur="500"/>
                                        <p:tgtEl>
                                          <p:spTgt spid="9">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452942C3-6760-0073-E771-012EFCD6DD2C}"/>
              </a:ext>
            </a:extLst>
          </p:cNvPr>
          <p:cNvSpPr>
            <a:spLocks noGrp="1"/>
          </p:cNvSpPr>
          <p:nvPr>
            <p:ph sz="quarter" idx="10"/>
          </p:nvPr>
        </p:nvSpPr>
        <p:spPr>
          <a:xfrm>
            <a:off x="342631" y="1257300"/>
            <a:ext cx="11658600" cy="2930236"/>
          </a:xfrm>
        </p:spPr>
        <p:txBody>
          <a:bodyPr/>
          <a:lstStyle/>
          <a:p>
            <a:pPr marL="342900" indent="-342900">
              <a:buFont typeface="Arial" panose="020B0604020202020204" pitchFamily="34" charset="0"/>
              <a:buChar char="•"/>
            </a:pPr>
            <a:r>
              <a:rPr lang="en-US" sz="2400" dirty="0"/>
              <a:t>Emergency Exits</a:t>
            </a:r>
          </a:p>
          <a:p>
            <a:endParaRPr lang="en-US" sz="2400" dirty="0"/>
          </a:p>
          <a:p>
            <a:pPr marL="342900" indent="-342900">
              <a:buFont typeface="Arial" panose="020B0604020202020204" pitchFamily="34" charset="0"/>
              <a:buChar char="•"/>
            </a:pPr>
            <a:r>
              <a:rPr lang="en-US" sz="2400" dirty="0"/>
              <a:t>Restrooms </a:t>
            </a:r>
          </a:p>
          <a:p>
            <a:endParaRPr lang="en-US" sz="2400" dirty="0"/>
          </a:p>
          <a:p>
            <a:pPr marL="342900" indent="-342900">
              <a:buFont typeface="Arial" panose="020B0604020202020204" pitchFamily="34" charset="0"/>
              <a:buChar char="•"/>
            </a:pPr>
            <a:r>
              <a:rPr lang="en-US" sz="2400" dirty="0"/>
              <a:t>Housekeeping  </a:t>
            </a:r>
          </a:p>
          <a:p>
            <a:endParaRPr lang="en-US" sz="2400" dirty="0"/>
          </a:p>
          <a:p>
            <a:pPr marL="342900" indent="-342900">
              <a:buFont typeface="Arial" panose="020B0604020202020204" pitchFamily="34" charset="0"/>
              <a:buChar char="•"/>
            </a:pPr>
            <a:r>
              <a:rPr lang="en-US" sz="2400" dirty="0"/>
              <a:t>Silence Cell Phones</a:t>
            </a:r>
          </a:p>
        </p:txBody>
      </p:sp>
      <p:sp>
        <p:nvSpPr>
          <p:cNvPr id="7" name="Title 6">
            <a:extLst>
              <a:ext uri="{FF2B5EF4-FFF2-40B4-BE49-F238E27FC236}">
                <a16:creationId xmlns:a16="http://schemas.microsoft.com/office/drawing/2014/main" id="{FB2FFB12-F0B1-D636-2570-CEAB1E6C6D95}"/>
              </a:ext>
            </a:extLst>
          </p:cNvPr>
          <p:cNvSpPr>
            <a:spLocks noGrp="1"/>
          </p:cNvSpPr>
          <p:nvPr>
            <p:ph type="title"/>
          </p:nvPr>
        </p:nvSpPr>
        <p:spPr/>
        <p:txBody>
          <a:bodyPr/>
          <a:lstStyle/>
          <a:p>
            <a:r>
              <a:rPr lang="en-US" dirty="0"/>
              <a:t>Welcome</a:t>
            </a:r>
          </a:p>
        </p:txBody>
      </p:sp>
      <p:pic>
        <p:nvPicPr>
          <p:cNvPr id="8" name="Picture 7" descr="A red and white sign&#10;&#10;Description automatically generated with medium confidence">
            <a:extLst>
              <a:ext uri="{FF2B5EF4-FFF2-40B4-BE49-F238E27FC236}">
                <a16:creationId xmlns:a16="http://schemas.microsoft.com/office/drawing/2014/main" id="{9EE3D738-1EDA-3B60-4931-1E7C08C9773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020" y="4352076"/>
            <a:ext cx="2743626" cy="1853188"/>
          </a:xfrm>
          <a:prstGeom prst="rect">
            <a:avLst/>
          </a:prstGeom>
          <a:ln>
            <a:solidFill>
              <a:schemeClr val="bg1"/>
            </a:solidFill>
          </a:ln>
        </p:spPr>
      </p:pic>
      <p:pic>
        <p:nvPicPr>
          <p:cNvPr id="15" name="Picture 14">
            <a:extLst>
              <a:ext uri="{FF2B5EF4-FFF2-40B4-BE49-F238E27FC236}">
                <a16:creationId xmlns:a16="http://schemas.microsoft.com/office/drawing/2014/main" id="{60E5275B-37B8-C177-AE1B-A096165F2BE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57443" y="4395405"/>
            <a:ext cx="2648019" cy="1766531"/>
          </a:xfrm>
          <a:prstGeom prst="rect">
            <a:avLst/>
          </a:prstGeom>
          <a:ln>
            <a:solidFill>
              <a:schemeClr val="bg1"/>
            </a:solidFill>
          </a:ln>
        </p:spPr>
      </p:pic>
      <p:pic>
        <p:nvPicPr>
          <p:cNvPr id="13" name="Picture 12" descr="A picture containing indoor, toilet, white, tiled&#10;&#10;Description automatically generated">
            <a:extLst>
              <a:ext uri="{FF2B5EF4-FFF2-40B4-BE49-F238E27FC236}">
                <a16:creationId xmlns:a16="http://schemas.microsoft.com/office/drawing/2014/main" id="{3C90EA2D-31F1-D062-3246-83CFF9F7AD0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13535" y="4395405"/>
            <a:ext cx="2648019" cy="1766531"/>
          </a:xfrm>
          <a:prstGeom prst="rect">
            <a:avLst/>
          </a:prstGeom>
          <a:ln>
            <a:solidFill>
              <a:schemeClr val="bg1"/>
            </a:solidFill>
          </a:ln>
        </p:spPr>
      </p:pic>
      <p:pic>
        <p:nvPicPr>
          <p:cNvPr id="25" name="Picture 24">
            <a:extLst>
              <a:ext uri="{FF2B5EF4-FFF2-40B4-BE49-F238E27FC236}">
                <a16:creationId xmlns:a16="http://schemas.microsoft.com/office/drawing/2014/main" id="{9B1FFF2C-CBA9-F6AA-2169-8B1C3AB4B25E}"/>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9201350" y="4399341"/>
            <a:ext cx="2648019" cy="1758659"/>
          </a:xfrm>
          <a:prstGeom prst="rect">
            <a:avLst/>
          </a:prstGeom>
          <a:ln>
            <a:solidFill>
              <a:schemeClr val="bg1"/>
            </a:solidFill>
          </a:ln>
        </p:spPr>
      </p:pic>
    </p:spTree>
    <p:extLst>
      <p:ext uri="{BB962C8B-B14F-4D97-AF65-F5344CB8AC3E}">
        <p14:creationId xmlns:p14="http://schemas.microsoft.com/office/powerpoint/2010/main" val="3632363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down)">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down)">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down)">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down)">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wipe(down)">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45C4551-C28F-34A7-6B77-5B989DB2BA6B}"/>
              </a:ext>
            </a:extLst>
          </p:cNvPr>
          <p:cNvSpPr>
            <a:spLocks noGrp="1"/>
          </p:cNvSpPr>
          <p:nvPr>
            <p:ph sz="quarter" idx="10"/>
          </p:nvPr>
        </p:nvSpPr>
        <p:spPr/>
        <p:txBody>
          <a:bodyPr/>
          <a:lstStyle/>
          <a:p>
            <a:pPr marR="0">
              <a:spcBef>
                <a:spcPts val="0"/>
              </a:spcBef>
              <a:spcAft>
                <a:spcPts val="0"/>
              </a:spcAft>
            </a:pPr>
            <a:endParaRPr lang="en-US" sz="24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2400" dirty="0">
                <a:effectLst/>
                <a:latin typeface="+mn-lt"/>
                <a:ea typeface="Times New Roman" panose="02020603050405020304" pitchFamily="18" charset="0"/>
              </a:rPr>
              <a:t>Name</a:t>
            </a:r>
          </a:p>
          <a:p>
            <a:pPr marL="342900" marR="0" lvl="0" indent="-342900">
              <a:spcBef>
                <a:spcPts val="0"/>
              </a:spcBef>
              <a:spcAft>
                <a:spcPts val="0"/>
              </a:spcAft>
              <a:buFont typeface="Arial" panose="020B0604020202020204" pitchFamily="34" charset="0"/>
              <a:buChar char="•"/>
            </a:pPr>
            <a:endParaRPr lang="en-US" sz="2400"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2400" dirty="0">
                <a:effectLst/>
                <a:latin typeface="+mn-lt"/>
                <a:ea typeface="Times New Roman" panose="02020603050405020304" pitchFamily="18" charset="0"/>
              </a:rPr>
              <a:t>Current employer</a:t>
            </a:r>
          </a:p>
          <a:p>
            <a:pPr marL="342900" marR="0" lvl="0" indent="-342900">
              <a:spcBef>
                <a:spcPts val="0"/>
              </a:spcBef>
              <a:spcAft>
                <a:spcPts val="0"/>
              </a:spcAft>
              <a:buFont typeface="Arial" panose="020B0604020202020204" pitchFamily="34" charset="0"/>
              <a:buChar char="•"/>
            </a:pPr>
            <a:endParaRPr lang="en-US" sz="2400"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2400" dirty="0">
                <a:effectLst/>
                <a:latin typeface="+mn-lt"/>
                <a:ea typeface="Times New Roman" panose="02020603050405020304" pitchFamily="18" charset="0"/>
              </a:rPr>
              <a:t>Number years working at current employer</a:t>
            </a:r>
          </a:p>
          <a:p>
            <a:pPr marL="342900" marR="0" lvl="0" indent="-342900">
              <a:spcBef>
                <a:spcPts val="0"/>
              </a:spcBef>
              <a:spcAft>
                <a:spcPts val="0"/>
              </a:spcAft>
              <a:buFont typeface="Arial" panose="020B0604020202020204" pitchFamily="34" charset="0"/>
              <a:buChar char="•"/>
            </a:pPr>
            <a:endParaRPr lang="en-US" sz="2400"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2400" dirty="0">
                <a:effectLst/>
                <a:latin typeface="+mn-lt"/>
                <a:ea typeface="Times New Roman" panose="02020603050405020304" pitchFamily="18" charset="0"/>
              </a:rPr>
              <a:t>Experience in CQM</a:t>
            </a:r>
          </a:p>
          <a:p>
            <a:pPr marL="342900" marR="0" lvl="0" indent="-342900">
              <a:spcBef>
                <a:spcPts val="0"/>
              </a:spcBef>
              <a:spcAft>
                <a:spcPts val="0"/>
              </a:spcAft>
              <a:buFont typeface="Arial" panose="020B0604020202020204" pitchFamily="34" charset="0"/>
              <a:buChar char="•"/>
            </a:pPr>
            <a:endParaRPr lang="en-US" sz="2400" dirty="0">
              <a:effectLst/>
              <a:latin typeface="+mn-lt"/>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2400" dirty="0">
                <a:effectLst/>
                <a:latin typeface="+mn-lt"/>
                <a:ea typeface="Times New Roman" panose="02020603050405020304" pitchFamily="18" charset="0"/>
              </a:rPr>
              <a:t>Hobby or interest</a:t>
            </a:r>
            <a:endParaRPr lang="en-US" sz="2400" dirty="0">
              <a:effectLst/>
              <a:latin typeface="+mn-lt"/>
              <a:ea typeface="Calibri" panose="020F0502020204030204" pitchFamily="34" charset="0"/>
            </a:endParaRPr>
          </a:p>
          <a:p>
            <a:endParaRPr lang="en-US" dirty="0"/>
          </a:p>
        </p:txBody>
      </p:sp>
      <p:sp>
        <p:nvSpPr>
          <p:cNvPr id="4" name="Title 3">
            <a:extLst>
              <a:ext uri="{FF2B5EF4-FFF2-40B4-BE49-F238E27FC236}">
                <a16:creationId xmlns:a16="http://schemas.microsoft.com/office/drawing/2014/main" id="{3EF1C64B-3A8C-04D2-9F76-EF170C9CF388}"/>
              </a:ext>
            </a:extLst>
          </p:cNvPr>
          <p:cNvSpPr>
            <a:spLocks noGrp="1"/>
          </p:cNvSpPr>
          <p:nvPr>
            <p:ph type="title"/>
          </p:nvPr>
        </p:nvSpPr>
        <p:spPr/>
        <p:txBody>
          <a:bodyPr/>
          <a:lstStyle/>
          <a:p>
            <a:r>
              <a:rPr lang="en-US" dirty="0"/>
              <a:t>Student introductions	</a:t>
            </a:r>
          </a:p>
        </p:txBody>
      </p:sp>
      <p:pic>
        <p:nvPicPr>
          <p:cNvPr id="14" name="Picture 13">
            <a:extLst>
              <a:ext uri="{FF2B5EF4-FFF2-40B4-BE49-F238E27FC236}">
                <a16:creationId xmlns:a16="http://schemas.microsoft.com/office/drawing/2014/main" id="{14E72347-48A6-27DB-06C6-06BC2B38886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327741">
            <a:off x="6699816" y="2023641"/>
            <a:ext cx="4682923" cy="289934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28036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2">
                                            <p:txEl>
                                              <p:pRg st="5" end="5"/>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2">
                                            <p:txEl>
                                              <p:pRg st="7" end="7"/>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82F89774-7DD1-7C39-BF14-703DAF1F0098}"/>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587BB7EE-C859-8169-6573-AD48322C61B9}"/>
              </a:ext>
            </a:extLst>
          </p:cNvPr>
          <p:cNvSpPr>
            <a:spLocks noGrp="1"/>
          </p:cNvSpPr>
          <p:nvPr>
            <p:ph type="title"/>
          </p:nvPr>
        </p:nvSpPr>
        <p:spPr/>
        <p:txBody>
          <a:bodyPr/>
          <a:lstStyle/>
          <a:p>
            <a:r>
              <a:rPr lang="en-US" dirty="0"/>
              <a:t>Instructors</a:t>
            </a:r>
          </a:p>
        </p:txBody>
      </p:sp>
      <p:graphicFrame>
        <p:nvGraphicFramePr>
          <p:cNvPr id="2" name="Table 4">
            <a:extLst>
              <a:ext uri="{FF2B5EF4-FFF2-40B4-BE49-F238E27FC236}">
                <a16:creationId xmlns:a16="http://schemas.microsoft.com/office/drawing/2014/main" id="{965365CA-936A-6014-4F52-862E10FDDC9F}"/>
              </a:ext>
            </a:extLst>
          </p:cNvPr>
          <p:cNvGraphicFramePr>
            <a:graphicFrameLocks noGrp="1"/>
          </p:cNvGraphicFramePr>
          <p:nvPr>
            <p:extLst>
              <p:ext uri="{D42A27DB-BD31-4B8C-83A1-F6EECF244321}">
                <p14:modId xmlns:p14="http://schemas.microsoft.com/office/powerpoint/2010/main" val="3235332618"/>
              </p:ext>
            </p:extLst>
          </p:nvPr>
        </p:nvGraphicFramePr>
        <p:xfrm>
          <a:off x="639959" y="1211635"/>
          <a:ext cx="10912081" cy="5614685"/>
        </p:xfrm>
        <a:graphic>
          <a:graphicData uri="http://schemas.openxmlformats.org/drawingml/2006/table">
            <a:tbl>
              <a:tblPr firstRow="1" bandRow="1">
                <a:tableStyleId>{5C22544A-7EE6-4342-B048-85BDC9FD1C3A}</a:tableStyleId>
              </a:tblPr>
              <a:tblGrid>
                <a:gridCol w="3408680">
                  <a:extLst>
                    <a:ext uri="{9D8B030D-6E8A-4147-A177-3AD203B41FA5}">
                      <a16:colId xmlns:a16="http://schemas.microsoft.com/office/drawing/2014/main" val="3395189661"/>
                    </a:ext>
                  </a:extLst>
                </a:gridCol>
                <a:gridCol w="1907247">
                  <a:extLst>
                    <a:ext uri="{9D8B030D-6E8A-4147-A177-3AD203B41FA5}">
                      <a16:colId xmlns:a16="http://schemas.microsoft.com/office/drawing/2014/main" val="2201018134"/>
                    </a:ext>
                  </a:extLst>
                </a:gridCol>
                <a:gridCol w="1827139">
                  <a:extLst>
                    <a:ext uri="{9D8B030D-6E8A-4147-A177-3AD203B41FA5}">
                      <a16:colId xmlns:a16="http://schemas.microsoft.com/office/drawing/2014/main" val="565768717"/>
                    </a:ext>
                  </a:extLst>
                </a:gridCol>
                <a:gridCol w="3769015">
                  <a:extLst>
                    <a:ext uri="{9D8B030D-6E8A-4147-A177-3AD203B41FA5}">
                      <a16:colId xmlns:a16="http://schemas.microsoft.com/office/drawing/2014/main" val="1383903393"/>
                    </a:ext>
                  </a:extLst>
                </a:gridCol>
              </a:tblGrid>
              <a:tr h="400756">
                <a:tc>
                  <a:txBody>
                    <a:bodyPr/>
                    <a:lstStyle/>
                    <a:p>
                      <a:pPr algn="ctr"/>
                      <a:r>
                        <a:rPr lang="en-US" sz="1800" b="1" dirty="0"/>
                        <a:t>Role</a:t>
                      </a:r>
                    </a:p>
                  </a:txBody>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1800" b="1" dirty="0"/>
                        <a:t>Name </a:t>
                      </a:r>
                    </a:p>
                  </a:txBody>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1800" b="1" dirty="0"/>
                        <a:t>Work Number</a:t>
                      </a:r>
                    </a:p>
                    <a:p>
                      <a:pPr algn="ctr"/>
                      <a:endParaRPr lang="en-US" dirty="0"/>
                    </a:p>
                  </a:txBody>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1800" b="1" dirty="0"/>
                        <a:t>Work E-mail</a:t>
                      </a:r>
                    </a:p>
                    <a:p>
                      <a:pPr algn="ctr"/>
                      <a:endParaRPr lang="en-US" dirty="0"/>
                    </a:p>
                  </a:txBody>
                  <a:tcPr/>
                </a:tc>
                <a:extLst>
                  <a:ext uri="{0D108BD9-81ED-4DB2-BD59-A6C34878D82A}">
                    <a16:rowId xmlns:a16="http://schemas.microsoft.com/office/drawing/2014/main" val="2288597533"/>
                  </a:ext>
                </a:extLst>
              </a:tr>
              <a:tr h="356228">
                <a:tc>
                  <a:txBody>
                    <a:bodyPr/>
                    <a:lstStyle/>
                    <a:p>
                      <a:r>
                        <a:rPr lang="en-US" sz="1800" dirty="0"/>
                        <a:t>Course Instructor</a:t>
                      </a:r>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464865380"/>
                  </a:ext>
                </a:extLst>
              </a:tr>
              <a:tr h="356228">
                <a:tc>
                  <a:txBody>
                    <a:bodyPr/>
                    <a:lstStyle/>
                    <a:p>
                      <a:endParaRPr lang="en-US" dirty="0"/>
                    </a:p>
                  </a:txBody>
                  <a:tcPr/>
                </a:tc>
                <a:tc>
                  <a:txBody>
                    <a:bodyPr/>
                    <a:lstStyle/>
                    <a:p>
                      <a:r>
                        <a:rPr lang="en-US" sz="1800" dirty="0"/>
                        <a:t>Ryan Booher</a:t>
                      </a:r>
                    </a:p>
                  </a:txBody>
                  <a:tcPr/>
                </a:tc>
                <a:tc>
                  <a:txBody>
                    <a:bodyPr/>
                    <a:lstStyle/>
                    <a:p>
                      <a:r>
                        <a:rPr lang="en-US" sz="1800" dirty="0"/>
                        <a:t>(907) 753-2764</a:t>
                      </a:r>
                    </a:p>
                  </a:txBody>
                  <a:tcPr/>
                </a:tc>
                <a:tc>
                  <a:txBody>
                    <a:bodyPr/>
                    <a:lstStyle/>
                    <a:p>
                      <a:r>
                        <a:rPr lang="en-US" sz="1800" dirty="0">
                          <a:hlinkClick r:id="rId3"/>
                        </a:rPr>
                        <a:t>ryan.e.booher@usace.army.mil</a:t>
                      </a:r>
                      <a:endParaRPr lang="en-US" sz="1800" dirty="0"/>
                    </a:p>
                  </a:txBody>
                  <a:tcPr/>
                </a:tc>
                <a:extLst>
                  <a:ext uri="{0D108BD9-81ED-4DB2-BD59-A6C34878D82A}">
                    <a16:rowId xmlns:a16="http://schemas.microsoft.com/office/drawing/2014/main" val="1859854316"/>
                  </a:ext>
                </a:extLst>
              </a:tr>
              <a:tr h="356228">
                <a:tc>
                  <a:txBody>
                    <a:bodyPr/>
                    <a:lstStyle/>
                    <a:p>
                      <a:endParaRPr lang="en-US" dirty="0"/>
                    </a:p>
                  </a:txBody>
                  <a:tcPr/>
                </a:tc>
                <a:tc>
                  <a:txBody>
                    <a:bodyPr/>
                    <a:lstStyle/>
                    <a:p>
                      <a:r>
                        <a:rPr lang="en-US" sz="1800" dirty="0"/>
                        <a:t>John Dutton</a:t>
                      </a:r>
                    </a:p>
                  </a:txBody>
                  <a:tcPr/>
                </a:tc>
                <a:tc>
                  <a:txBody>
                    <a:bodyPr/>
                    <a:lstStyle/>
                    <a:p>
                      <a:r>
                        <a:rPr lang="en-US" sz="1800" dirty="0"/>
                        <a:t>(907) 377-4049</a:t>
                      </a:r>
                    </a:p>
                  </a:txBody>
                  <a:tcPr/>
                </a:tc>
                <a:tc>
                  <a:txBody>
                    <a:bodyPr/>
                    <a:lstStyle/>
                    <a:p>
                      <a:r>
                        <a:rPr lang="en-US" sz="1800" dirty="0">
                          <a:hlinkClick r:id="rId4"/>
                        </a:rPr>
                        <a:t>John.V.Dutton@usace.army.mil</a:t>
                      </a:r>
                      <a:endParaRPr lang="en-US" sz="1800" dirty="0"/>
                    </a:p>
                  </a:txBody>
                  <a:tcPr/>
                </a:tc>
                <a:extLst>
                  <a:ext uri="{0D108BD9-81ED-4DB2-BD59-A6C34878D82A}">
                    <a16:rowId xmlns:a16="http://schemas.microsoft.com/office/drawing/2014/main" val="746426198"/>
                  </a:ext>
                </a:extLst>
              </a:tr>
              <a:tr h="417220">
                <a:tc>
                  <a:txBody>
                    <a:bodyPr/>
                    <a:lstStyle/>
                    <a:p>
                      <a:endParaRPr lang="en-US" dirty="0"/>
                    </a:p>
                  </a:txBody>
                  <a:tcPr/>
                </a:tc>
                <a:tc>
                  <a:txBody>
                    <a:bodyPr/>
                    <a:lstStyle/>
                    <a:p>
                      <a:r>
                        <a:rPr lang="en-US" sz="1800" dirty="0"/>
                        <a:t>Jason Eckstein</a:t>
                      </a:r>
                    </a:p>
                  </a:txBody>
                  <a:tcPr/>
                </a:tc>
                <a:tc>
                  <a:txBody>
                    <a:bodyPr/>
                    <a:lstStyle/>
                    <a:p>
                      <a:r>
                        <a:rPr lang="en-US" sz="1800" dirty="0"/>
                        <a:t>(907) 753-2881</a:t>
                      </a:r>
                    </a:p>
                  </a:txBody>
                  <a:tcPr/>
                </a:tc>
                <a:tc>
                  <a:txBody>
                    <a:bodyPr/>
                    <a:lstStyle/>
                    <a:p>
                      <a:r>
                        <a:rPr lang="en-US" sz="1800" dirty="0">
                          <a:hlinkClick r:id="rId5"/>
                        </a:rPr>
                        <a:t>Jason.C.Eckstein@usace.army.mil</a:t>
                      </a:r>
                      <a:endParaRPr lang="en-US" sz="1800" dirty="0"/>
                    </a:p>
                  </a:txBody>
                  <a:tcPr/>
                </a:tc>
                <a:extLst>
                  <a:ext uri="{0D108BD9-81ED-4DB2-BD59-A6C34878D82A}">
                    <a16:rowId xmlns:a16="http://schemas.microsoft.com/office/drawing/2014/main" val="3188655707"/>
                  </a:ext>
                </a:extLst>
              </a:tr>
              <a:tr h="356228">
                <a:tc>
                  <a:txBody>
                    <a:bodyPr/>
                    <a:lstStyle/>
                    <a:p>
                      <a:endParaRPr lang="en-US" dirty="0"/>
                    </a:p>
                  </a:txBody>
                  <a:tcPr/>
                </a:tc>
                <a:tc>
                  <a:txBody>
                    <a:bodyPr/>
                    <a:lstStyle/>
                    <a:p>
                      <a:r>
                        <a:rPr lang="en-US" sz="1800" dirty="0"/>
                        <a:t>Cole Jacobson</a:t>
                      </a:r>
                    </a:p>
                  </a:txBody>
                  <a:tcPr/>
                </a:tc>
                <a:tc>
                  <a:txBody>
                    <a:bodyPr/>
                    <a:lstStyle/>
                    <a:p>
                      <a:r>
                        <a:rPr lang="en-US" sz="1800" dirty="0"/>
                        <a:t>(907) 753-5651</a:t>
                      </a:r>
                    </a:p>
                  </a:txBody>
                  <a:tcPr/>
                </a:tc>
                <a:tc>
                  <a:txBody>
                    <a:bodyPr/>
                    <a:lstStyle/>
                    <a:p>
                      <a:r>
                        <a:rPr lang="en-US" sz="1800" dirty="0">
                          <a:hlinkClick r:id="rId6"/>
                        </a:rPr>
                        <a:t>Cole.V.Jacobson@usace.army.mil</a:t>
                      </a:r>
                      <a:endParaRPr lang="en-US" sz="1800" dirty="0"/>
                    </a:p>
                  </a:txBody>
                  <a:tcPr/>
                </a:tc>
                <a:extLst>
                  <a:ext uri="{0D108BD9-81ED-4DB2-BD59-A6C34878D82A}">
                    <a16:rowId xmlns:a16="http://schemas.microsoft.com/office/drawing/2014/main" val="56196892"/>
                  </a:ext>
                </a:extLst>
              </a:tr>
              <a:tr h="356228">
                <a:tc>
                  <a:txBody>
                    <a:bodyPr/>
                    <a:lstStyle/>
                    <a:p>
                      <a:endParaRPr lang="en-US" dirty="0"/>
                    </a:p>
                  </a:txBody>
                  <a:tcPr/>
                </a:tc>
                <a:tc>
                  <a:txBody>
                    <a:bodyPr/>
                    <a:lstStyle/>
                    <a:p>
                      <a:r>
                        <a:rPr lang="en-US" sz="1800" dirty="0"/>
                        <a:t>Colleen Jordan</a:t>
                      </a:r>
                    </a:p>
                  </a:txBody>
                  <a:tcPr/>
                </a:tc>
                <a:tc>
                  <a:txBody>
                    <a:bodyPr/>
                    <a:lstStyle/>
                    <a:p>
                      <a:r>
                        <a:rPr lang="en-US" sz="1800" dirty="0"/>
                        <a:t>(907) 753-2888</a:t>
                      </a:r>
                    </a:p>
                  </a:txBody>
                  <a:tcPr/>
                </a:tc>
                <a:tc>
                  <a:txBody>
                    <a:bodyPr/>
                    <a:lstStyle/>
                    <a:p>
                      <a:r>
                        <a:rPr lang="en-US" sz="1800" dirty="0">
                          <a:hlinkClick r:id="rId7"/>
                        </a:rPr>
                        <a:t>Colleen.L.Jordan@usace.army.mil</a:t>
                      </a:r>
                      <a:endParaRPr lang="en-US" sz="1800" dirty="0"/>
                    </a:p>
                  </a:txBody>
                  <a:tcPr/>
                </a:tc>
                <a:extLst>
                  <a:ext uri="{0D108BD9-81ED-4DB2-BD59-A6C34878D82A}">
                    <a16:rowId xmlns:a16="http://schemas.microsoft.com/office/drawing/2014/main" val="4162200797"/>
                  </a:ext>
                </a:extLst>
              </a:tr>
              <a:tr h="356228">
                <a:tc>
                  <a:txBody>
                    <a:bodyPr/>
                    <a:lstStyle/>
                    <a:p>
                      <a:endParaRPr lang="en-US" dirty="0"/>
                    </a:p>
                  </a:txBody>
                  <a:tcPr/>
                </a:tc>
                <a:tc>
                  <a:txBody>
                    <a:bodyPr/>
                    <a:lstStyle/>
                    <a:p>
                      <a:r>
                        <a:rPr lang="en-US" sz="1800" dirty="0"/>
                        <a:t>Tuan Lai</a:t>
                      </a:r>
                    </a:p>
                  </a:txBody>
                  <a:tcPr/>
                </a:tc>
                <a:tc>
                  <a:txBody>
                    <a:bodyPr/>
                    <a:lstStyle/>
                    <a:p>
                      <a:r>
                        <a:rPr lang="en-US" sz="1800" dirty="0"/>
                        <a:t>(907) 753-5500</a:t>
                      </a:r>
                    </a:p>
                  </a:txBody>
                  <a:tcPr/>
                </a:tc>
                <a:tc>
                  <a:txBody>
                    <a:bodyPr/>
                    <a:lstStyle/>
                    <a:p>
                      <a:r>
                        <a:rPr lang="en-US" sz="1800" dirty="0">
                          <a:hlinkClick r:id="rId8"/>
                        </a:rPr>
                        <a:t>Tuan.Q.Lai@usace.army.mil</a:t>
                      </a:r>
                      <a:endParaRPr lang="en-US" sz="1800" dirty="0"/>
                    </a:p>
                  </a:txBody>
                  <a:tcPr/>
                </a:tc>
                <a:extLst>
                  <a:ext uri="{0D108BD9-81ED-4DB2-BD59-A6C34878D82A}">
                    <a16:rowId xmlns:a16="http://schemas.microsoft.com/office/drawing/2014/main" val="3435953881"/>
                  </a:ext>
                </a:extLst>
              </a:tr>
              <a:tr h="356228">
                <a:tc>
                  <a:txBody>
                    <a:bodyPr/>
                    <a:lstStyle/>
                    <a:p>
                      <a:endParaRPr lang="en-US" dirty="0"/>
                    </a:p>
                  </a:txBody>
                  <a:tcPr/>
                </a:tc>
                <a:tc>
                  <a:txBody>
                    <a:bodyPr/>
                    <a:lstStyle/>
                    <a:p>
                      <a:r>
                        <a:rPr lang="en-US" sz="1800" dirty="0"/>
                        <a:t>Chuck Livers</a:t>
                      </a:r>
                    </a:p>
                  </a:txBody>
                  <a:tcPr/>
                </a:tc>
                <a:tc>
                  <a:txBody>
                    <a:bodyPr/>
                    <a:lstStyle/>
                    <a:p>
                      <a:r>
                        <a:rPr lang="en-US" sz="1800" dirty="0"/>
                        <a:t>(907) 753-2698</a:t>
                      </a:r>
                    </a:p>
                  </a:txBody>
                  <a:tcPr/>
                </a:tc>
                <a:tc>
                  <a:txBody>
                    <a:bodyPr/>
                    <a:lstStyle/>
                    <a:p>
                      <a:r>
                        <a:rPr lang="en-US" sz="1800" dirty="0">
                          <a:hlinkClick r:id="rId9"/>
                        </a:rPr>
                        <a:t>Charles.J.Livers@usace.army.mil</a:t>
                      </a:r>
                      <a:endParaRPr lang="en-US" sz="1800" dirty="0"/>
                    </a:p>
                  </a:txBody>
                  <a:tcPr/>
                </a:tc>
                <a:extLst>
                  <a:ext uri="{0D108BD9-81ED-4DB2-BD59-A6C34878D82A}">
                    <a16:rowId xmlns:a16="http://schemas.microsoft.com/office/drawing/2014/main" val="2165895382"/>
                  </a:ext>
                </a:extLst>
              </a:tr>
              <a:tr h="356228">
                <a:tc>
                  <a:txBody>
                    <a:bodyPr/>
                    <a:lstStyle/>
                    <a:p>
                      <a:endParaRPr lang="en-US" dirty="0"/>
                    </a:p>
                  </a:txBody>
                  <a:tcPr/>
                </a:tc>
                <a:tc>
                  <a:txBody>
                    <a:bodyPr/>
                    <a:lstStyle/>
                    <a:p>
                      <a:r>
                        <a:rPr lang="en-US" sz="1800" dirty="0"/>
                        <a:t>Karey Park </a:t>
                      </a:r>
                    </a:p>
                  </a:txBody>
                  <a:tcPr/>
                </a:tc>
                <a:tc>
                  <a:txBody>
                    <a:bodyPr/>
                    <a:lstStyle/>
                    <a:p>
                      <a:r>
                        <a:rPr lang="en-US" sz="1800" dirty="0"/>
                        <a:t>(907) 753-2523</a:t>
                      </a:r>
                    </a:p>
                  </a:txBody>
                  <a:tcPr/>
                </a:tc>
                <a:tc>
                  <a:txBody>
                    <a:bodyPr/>
                    <a:lstStyle/>
                    <a:p>
                      <a:r>
                        <a:rPr lang="en-US" sz="1800">
                          <a:hlinkClick r:id="rId10"/>
                        </a:rPr>
                        <a:t>karey.h.park@usace.army.mil</a:t>
                      </a:r>
                      <a:endParaRPr lang="en-US" sz="1800"/>
                    </a:p>
                  </a:txBody>
                  <a:tcPr/>
                </a:tc>
                <a:extLst>
                  <a:ext uri="{0D108BD9-81ED-4DB2-BD59-A6C34878D82A}">
                    <a16:rowId xmlns:a16="http://schemas.microsoft.com/office/drawing/2014/main" val="3511886935"/>
                  </a:ext>
                </a:extLst>
              </a:tr>
              <a:tr h="356228">
                <a:tc>
                  <a:txBody>
                    <a:bodyPr/>
                    <a:lstStyle/>
                    <a:p>
                      <a:endParaRPr lang="en-US" dirty="0"/>
                    </a:p>
                  </a:txBody>
                  <a:tcPr/>
                </a:tc>
                <a:tc>
                  <a:txBody>
                    <a:bodyPr/>
                    <a:lstStyle/>
                    <a:p>
                      <a:r>
                        <a:rPr lang="en-US" sz="1800" dirty="0"/>
                        <a:t>Andrew Posma</a:t>
                      </a:r>
                    </a:p>
                  </a:txBody>
                  <a:tcPr/>
                </a:tc>
                <a:tc>
                  <a:txBody>
                    <a:bodyPr/>
                    <a:lstStyle/>
                    <a:p>
                      <a:r>
                        <a:rPr lang="en-US" sz="1800" dirty="0"/>
                        <a:t>(907) 356-6712</a:t>
                      </a:r>
                    </a:p>
                  </a:txBody>
                  <a:tcPr/>
                </a:tc>
                <a:tc>
                  <a:txBody>
                    <a:bodyPr/>
                    <a:lstStyle/>
                    <a:p>
                      <a:r>
                        <a:rPr lang="en-US" sz="1800" dirty="0">
                          <a:hlinkClick r:id="rId11"/>
                        </a:rPr>
                        <a:t>Andrew.J.Posma@usace.army.mil</a:t>
                      </a:r>
                      <a:endParaRPr lang="en-US" sz="1800" dirty="0"/>
                    </a:p>
                  </a:txBody>
                  <a:tcPr/>
                </a:tc>
                <a:extLst>
                  <a:ext uri="{0D108BD9-81ED-4DB2-BD59-A6C34878D82A}">
                    <a16:rowId xmlns:a16="http://schemas.microsoft.com/office/drawing/2014/main" val="2967732017"/>
                  </a:ext>
                </a:extLst>
              </a:tr>
              <a:tr h="356228">
                <a:tc>
                  <a:txBody>
                    <a:bodyPr/>
                    <a:lstStyle/>
                    <a:p>
                      <a:endParaRPr lang="en-US" dirty="0"/>
                    </a:p>
                  </a:txBody>
                  <a:tcPr/>
                </a:tc>
                <a:tc>
                  <a:txBody>
                    <a:bodyPr/>
                    <a:lstStyle/>
                    <a:p>
                      <a:r>
                        <a:rPr lang="en-US" sz="1800" dirty="0"/>
                        <a:t>Saundra Ward</a:t>
                      </a:r>
                    </a:p>
                  </a:txBody>
                  <a:tcPr/>
                </a:tc>
                <a:tc>
                  <a:txBody>
                    <a:bodyPr/>
                    <a:lstStyle/>
                    <a:p>
                      <a:r>
                        <a:rPr lang="en-US" sz="1800" dirty="0"/>
                        <a:t>(907) 201-5137</a:t>
                      </a:r>
                    </a:p>
                  </a:txBody>
                  <a:tcPr/>
                </a:tc>
                <a:tc>
                  <a:txBody>
                    <a:bodyPr/>
                    <a:lstStyle/>
                    <a:p>
                      <a:r>
                        <a:rPr lang="en-US" sz="1800" dirty="0">
                          <a:hlinkClick r:id="rId12"/>
                        </a:rPr>
                        <a:t>Saundra.L.Ward@usace.army.mil</a:t>
                      </a:r>
                      <a:endParaRPr lang="en-US" sz="1800" dirty="0"/>
                    </a:p>
                  </a:txBody>
                  <a:tcPr/>
                </a:tc>
                <a:extLst>
                  <a:ext uri="{0D108BD9-81ED-4DB2-BD59-A6C34878D82A}">
                    <a16:rowId xmlns:a16="http://schemas.microsoft.com/office/drawing/2014/main" val="4215741581"/>
                  </a:ext>
                </a:extLst>
              </a:tr>
              <a:tr h="356228">
                <a:tc>
                  <a:txBody>
                    <a:bodyPr/>
                    <a:lstStyle/>
                    <a:p>
                      <a:r>
                        <a:rPr lang="en-US" sz="1800" dirty="0"/>
                        <a:t>District CQM Course Manager</a:t>
                      </a:r>
                    </a:p>
                  </a:txBody>
                  <a:tcPr/>
                </a:tc>
                <a:tc>
                  <a:txBody>
                    <a:bodyPr/>
                    <a:lstStyle/>
                    <a:p>
                      <a:r>
                        <a:rPr lang="en-US" sz="1800" dirty="0"/>
                        <a:t>Marion Dawag</a:t>
                      </a:r>
                    </a:p>
                  </a:txBody>
                  <a:tcPr/>
                </a:tc>
                <a:tc>
                  <a:txBody>
                    <a:bodyPr/>
                    <a:lstStyle/>
                    <a:p>
                      <a:r>
                        <a:rPr lang="en-US" sz="1800" dirty="0"/>
                        <a:t>(907) 753-5640</a:t>
                      </a:r>
                    </a:p>
                  </a:txBody>
                  <a:tcPr/>
                </a:tc>
                <a:tc>
                  <a:txBody>
                    <a:bodyPr/>
                    <a:lstStyle/>
                    <a:p>
                      <a:r>
                        <a:rPr lang="en-US" sz="1800" dirty="0">
                          <a:hlinkClick r:id="rId13"/>
                        </a:rPr>
                        <a:t>Marion.E.Dawag@usace.army.mil</a:t>
                      </a:r>
                      <a:endParaRPr lang="en-US" sz="1800" dirty="0"/>
                    </a:p>
                  </a:txBody>
                  <a:tcPr/>
                </a:tc>
                <a:extLst>
                  <a:ext uri="{0D108BD9-81ED-4DB2-BD59-A6C34878D82A}">
                    <a16:rowId xmlns:a16="http://schemas.microsoft.com/office/drawing/2014/main" val="996161733"/>
                  </a:ext>
                </a:extLst>
              </a:tr>
              <a:tr h="356228">
                <a:tc>
                  <a:txBody>
                    <a:bodyPr/>
                    <a:lstStyle/>
                    <a:p>
                      <a:r>
                        <a:rPr lang="en-US" sz="1800" dirty="0"/>
                        <a:t>Division CQM Course Manager</a:t>
                      </a:r>
                    </a:p>
                  </a:txBody>
                  <a:tcPr/>
                </a:tc>
                <a:tc>
                  <a:txBody>
                    <a:bodyPr/>
                    <a:lstStyle/>
                    <a:p>
                      <a:r>
                        <a:rPr lang="en-US" sz="1800" dirty="0"/>
                        <a:t>Ed Yago</a:t>
                      </a:r>
                    </a:p>
                  </a:txBody>
                  <a:tcPr/>
                </a:tc>
                <a:tc>
                  <a:txBody>
                    <a:bodyPr/>
                    <a:lstStyle/>
                    <a:p>
                      <a:r>
                        <a:rPr lang="en-US" sz="1800" dirty="0"/>
                        <a:t>(907) 835-4682</a:t>
                      </a:r>
                    </a:p>
                  </a:txBody>
                  <a:tcPr/>
                </a:tc>
                <a:tc>
                  <a:txBody>
                    <a:bodyPr/>
                    <a:lstStyle/>
                    <a:p>
                      <a:r>
                        <a:rPr lang="en-US" sz="1800" dirty="0">
                          <a:hlinkClick r:id="rId14"/>
                        </a:rPr>
                        <a:t>Edward.M.Yago@usace.army.mil</a:t>
                      </a:r>
                      <a:endParaRPr lang="en-US" sz="1800" dirty="0"/>
                    </a:p>
                  </a:txBody>
                  <a:tcPr/>
                </a:tc>
                <a:extLst>
                  <a:ext uri="{0D108BD9-81ED-4DB2-BD59-A6C34878D82A}">
                    <a16:rowId xmlns:a16="http://schemas.microsoft.com/office/drawing/2014/main" val="3596083524"/>
                  </a:ext>
                </a:extLst>
              </a:tr>
              <a:tr h="288216">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2258981431"/>
                  </a:ext>
                </a:extLst>
              </a:tr>
            </a:tbl>
          </a:graphicData>
        </a:graphic>
      </p:graphicFrame>
    </p:spTree>
    <p:extLst>
      <p:ext uri="{BB962C8B-B14F-4D97-AF65-F5344CB8AC3E}">
        <p14:creationId xmlns:p14="http://schemas.microsoft.com/office/powerpoint/2010/main" val="69277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3831B6-C299-32F5-A513-1D10C1D602F6}"/>
              </a:ext>
            </a:extLst>
          </p:cNvPr>
          <p:cNvSpPr>
            <a:spLocks noGrp="1"/>
          </p:cNvSpPr>
          <p:nvPr>
            <p:ph sz="quarter" idx="15"/>
          </p:nvPr>
        </p:nvSpPr>
        <p:spPr>
          <a:xfrm>
            <a:off x="372744" y="1128319"/>
            <a:ext cx="5721406" cy="5600700"/>
          </a:xfrm>
        </p:spPr>
        <p:txBody>
          <a:bodyPr/>
          <a:lstStyle/>
          <a:p>
            <a:r>
              <a:rPr lang="en-US" sz="3200" b="1" u="sng" dirty="0">
                <a:solidFill>
                  <a:schemeClr val="tx1"/>
                </a:solidFill>
              </a:rPr>
              <a:t>DAY 1</a:t>
            </a:r>
          </a:p>
          <a:p>
            <a:endParaRPr lang="en-US" sz="3200" dirty="0">
              <a:solidFill>
                <a:schemeClr val="tx1"/>
              </a:solidFill>
            </a:endParaRPr>
          </a:p>
          <a:p>
            <a:pPr marL="342900" indent="-342900">
              <a:buFont typeface="Arial" panose="020B0604020202020204" pitchFamily="34" charset="0"/>
              <a:buChar char="•"/>
            </a:pPr>
            <a:r>
              <a:rPr lang="en-US" sz="3200" dirty="0">
                <a:solidFill>
                  <a:schemeClr val="tx1"/>
                </a:solidFill>
              </a:rPr>
              <a:t>Welcome/Introductions</a:t>
            </a:r>
          </a:p>
          <a:p>
            <a:pPr marL="342900" indent="-342900">
              <a:buFont typeface="Arial" panose="020B0604020202020204" pitchFamily="34" charset="0"/>
              <a:buChar char="•"/>
            </a:pPr>
            <a:r>
              <a:rPr lang="en-US" sz="3200" dirty="0">
                <a:solidFill>
                  <a:schemeClr val="tx1"/>
                </a:solidFill>
              </a:rPr>
              <a:t>Pre-test</a:t>
            </a:r>
          </a:p>
          <a:p>
            <a:pPr marL="342900" indent="-342900">
              <a:buFont typeface="Arial" panose="020B0604020202020204" pitchFamily="34" charset="0"/>
              <a:buChar char="•"/>
            </a:pPr>
            <a:r>
              <a:rPr lang="en-US" sz="3200" dirty="0">
                <a:solidFill>
                  <a:schemeClr val="tx1"/>
                </a:solidFill>
              </a:rPr>
              <a:t>Module 1</a:t>
            </a:r>
          </a:p>
          <a:p>
            <a:pPr marL="342900" indent="-342900">
              <a:buFont typeface="Arial" panose="020B0604020202020204" pitchFamily="34" charset="0"/>
              <a:buChar char="•"/>
            </a:pPr>
            <a:r>
              <a:rPr lang="en-US" sz="3200" dirty="0">
                <a:solidFill>
                  <a:schemeClr val="tx1"/>
                </a:solidFill>
              </a:rPr>
              <a:t>Module 2</a:t>
            </a:r>
          </a:p>
          <a:p>
            <a:pPr marL="342900" indent="-342900">
              <a:buFont typeface="Arial" panose="020B0604020202020204" pitchFamily="34" charset="0"/>
              <a:buChar char="•"/>
            </a:pPr>
            <a:r>
              <a:rPr lang="en-US" sz="3200" dirty="0">
                <a:solidFill>
                  <a:schemeClr val="tx1"/>
                </a:solidFill>
              </a:rPr>
              <a:t>Module 3</a:t>
            </a:r>
          </a:p>
          <a:p>
            <a:pPr marL="342900" indent="-342900">
              <a:buFont typeface="Arial" panose="020B0604020202020204" pitchFamily="34" charset="0"/>
              <a:buChar char="•"/>
            </a:pPr>
            <a:r>
              <a:rPr lang="en-US" sz="3200" dirty="0">
                <a:solidFill>
                  <a:schemeClr val="tx1"/>
                </a:solidFill>
              </a:rPr>
              <a:t>Module 4</a:t>
            </a:r>
          </a:p>
          <a:p>
            <a:pPr marL="342900" indent="-342900">
              <a:buFont typeface="Arial" panose="020B0604020202020204" pitchFamily="34" charset="0"/>
              <a:buChar char="•"/>
            </a:pPr>
            <a:r>
              <a:rPr lang="en-US" sz="3200" dirty="0">
                <a:solidFill>
                  <a:schemeClr val="tx1"/>
                </a:solidFill>
              </a:rPr>
              <a:t>Module 5</a:t>
            </a:r>
          </a:p>
          <a:p>
            <a:pPr marL="342900" indent="-342900">
              <a:buFont typeface="Arial" panose="020B0604020202020204" pitchFamily="34" charset="0"/>
              <a:buChar char="•"/>
            </a:pPr>
            <a:r>
              <a:rPr lang="en-US" sz="3200" dirty="0">
                <a:solidFill>
                  <a:schemeClr val="tx1"/>
                </a:solidFill>
              </a:rPr>
              <a:t>Module 6 (Submodule 6.1)</a:t>
            </a:r>
          </a:p>
          <a:p>
            <a:endParaRPr lang="en-US" sz="3200" dirty="0">
              <a:solidFill>
                <a:schemeClr val="tx1"/>
              </a:solidFill>
            </a:endParaRPr>
          </a:p>
        </p:txBody>
      </p:sp>
      <p:sp>
        <p:nvSpPr>
          <p:cNvPr id="5" name="Content Placeholder 4">
            <a:extLst>
              <a:ext uri="{FF2B5EF4-FFF2-40B4-BE49-F238E27FC236}">
                <a16:creationId xmlns:a16="http://schemas.microsoft.com/office/drawing/2014/main" id="{03DECA8D-E4C4-8E7C-0315-B093A18672B0}"/>
              </a:ext>
            </a:extLst>
          </p:cNvPr>
          <p:cNvSpPr>
            <a:spLocks noGrp="1"/>
          </p:cNvSpPr>
          <p:nvPr>
            <p:ph sz="quarter" idx="19"/>
          </p:nvPr>
        </p:nvSpPr>
        <p:spPr>
          <a:xfrm>
            <a:off x="6309938" y="1128319"/>
            <a:ext cx="5721406" cy="5600700"/>
          </a:xfrm>
        </p:spPr>
        <p:txBody>
          <a:bodyPr/>
          <a:lstStyle/>
          <a:p>
            <a:r>
              <a:rPr lang="en-US" sz="3200" b="1" u="sng" dirty="0">
                <a:solidFill>
                  <a:schemeClr val="tx1"/>
                </a:solidFill>
              </a:rPr>
              <a:t>DAY 2</a:t>
            </a:r>
          </a:p>
          <a:p>
            <a:endParaRPr lang="en-US" sz="3200" dirty="0">
              <a:solidFill>
                <a:schemeClr val="tx1"/>
              </a:solidFill>
            </a:endParaRPr>
          </a:p>
          <a:p>
            <a:pPr marL="342900" indent="-342900">
              <a:buFont typeface="Arial" panose="020B0604020202020204" pitchFamily="34" charset="0"/>
              <a:buChar char="•"/>
            </a:pPr>
            <a:r>
              <a:rPr lang="en-US" sz="3200" dirty="0">
                <a:solidFill>
                  <a:schemeClr val="tx1"/>
                </a:solidFill>
              </a:rPr>
              <a:t>Module 6 (Submodule 6.2, 6.3, 6.4, 6.5)</a:t>
            </a:r>
          </a:p>
          <a:p>
            <a:pPr marL="342900" indent="-342900">
              <a:buFont typeface="Arial" panose="020B0604020202020204" pitchFamily="34" charset="0"/>
              <a:buChar char="•"/>
            </a:pPr>
            <a:r>
              <a:rPr lang="en-US" sz="3200" dirty="0">
                <a:solidFill>
                  <a:schemeClr val="tx1"/>
                </a:solidFill>
              </a:rPr>
              <a:t>Module 7</a:t>
            </a:r>
          </a:p>
          <a:p>
            <a:pPr marL="342900" indent="-342900">
              <a:buFont typeface="Arial" panose="020B0604020202020204" pitchFamily="34" charset="0"/>
              <a:buChar char="•"/>
            </a:pPr>
            <a:r>
              <a:rPr lang="en-US" sz="3200" dirty="0">
                <a:solidFill>
                  <a:schemeClr val="tx1"/>
                </a:solidFill>
              </a:rPr>
              <a:t>Module 8</a:t>
            </a:r>
          </a:p>
          <a:p>
            <a:pPr marL="342900" indent="-342900">
              <a:buFont typeface="Arial" panose="020B0604020202020204" pitchFamily="34" charset="0"/>
              <a:buChar char="•"/>
            </a:pPr>
            <a:r>
              <a:rPr lang="en-US" sz="3200" dirty="0">
                <a:solidFill>
                  <a:schemeClr val="tx1"/>
                </a:solidFill>
              </a:rPr>
              <a:t>Review</a:t>
            </a:r>
          </a:p>
          <a:p>
            <a:pPr marL="342900" indent="-342900">
              <a:buFont typeface="Arial" panose="020B0604020202020204" pitchFamily="34" charset="0"/>
              <a:buChar char="•"/>
            </a:pPr>
            <a:r>
              <a:rPr lang="en-US" sz="3200" dirty="0">
                <a:solidFill>
                  <a:schemeClr val="tx1"/>
                </a:solidFill>
              </a:rPr>
              <a:t>Post-test</a:t>
            </a:r>
          </a:p>
          <a:p>
            <a:pPr marL="342900" indent="-342900">
              <a:buFont typeface="Arial" panose="020B0604020202020204" pitchFamily="34" charset="0"/>
              <a:buChar char="•"/>
            </a:pPr>
            <a:r>
              <a:rPr lang="en-US" sz="3200" dirty="0">
                <a:solidFill>
                  <a:schemeClr val="tx1"/>
                </a:solidFill>
              </a:rPr>
              <a:t>Course Evaluation</a:t>
            </a:r>
          </a:p>
          <a:p>
            <a:endParaRPr lang="en-US" sz="3200" dirty="0">
              <a:solidFill>
                <a:schemeClr val="tx1"/>
              </a:solidFill>
            </a:endParaRPr>
          </a:p>
        </p:txBody>
      </p:sp>
      <p:sp>
        <p:nvSpPr>
          <p:cNvPr id="4" name="Title 3">
            <a:extLst>
              <a:ext uri="{FF2B5EF4-FFF2-40B4-BE49-F238E27FC236}">
                <a16:creationId xmlns:a16="http://schemas.microsoft.com/office/drawing/2014/main" id="{3EF1C64B-3A8C-04D2-9F76-EF170C9CF388}"/>
              </a:ext>
            </a:extLst>
          </p:cNvPr>
          <p:cNvSpPr>
            <a:spLocks noGrp="1"/>
          </p:cNvSpPr>
          <p:nvPr>
            <p:ph type="title"/>
          </p:nvPr>
        </p:nvSpPr>
        <p:spPr/>
        <p:txBody>
          <a:bodyPr/>
          <a:lstStyle/>
          <a:p>
            <a:r>
              <a:rPr lang="en-US" dirty="0"/>
              <a:t>AGENDA</a:t>
            </a:r>
          </a:p>
        </p:txBody>
      </p:sp>
    </p:spTree>
    <p:extLst>
      <p:ext uri="{BB962C8B-B14F-4D97-AF65-F5344CB8AC3E}">
        <p14:creationId xmlns:p14="http://schemas.microsoft.com/office/powerpoint/2010/main" val="3011203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CFEB4-7024-E394-E421-8C63B97D0C2A}"/>
              </a:ext>
            </a:extLst>
          </p:cNvPr>
          <p:cNvSpPr>
            <a:spLocks noGrp="1"/>
          </p:cNvSpPr>
          <p:nvPr>
            <p:ph type="title"/>
          </p:nvPr>
        </p:nvSpPr>
        <p:spPr>
          <a:ln>
            <a:noFill/>
          </a:ln>
        </p:spPr>
        <p:txBody>
          <a:bodyPr/>
          <a:lstStyle/>
          <a:p>
            <a:r>
              <a:rPr lang="en-US" dirty="0"/>
              <a:t>Pre-test</a:t>
            </a:r>
          </a:p>
        </p:txBody>
      </p:sp>
    </p:spTree>
    <p:extLst>
      <p:ext uri="{BB962C8B-B14F-4D97-AF65-F5344CB8AC3E}">
        <p14:creationId xmlns:p14="http://schemas.microsoft.com/office/powerpoint/2010/main" val="287242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BD615-3135-D5C8-942A-6C54C8D14683}"/>
              </a:ext>
            </a:extLst>
          </p:cNvPr>
          <p:cNvSpPr>
            <a:spLocks noGrp="1"/>
          </p:cNvSpPr>
          <p:nvPr>
            <p:ph type="title"/>
          </p:nvPr>
        </p:nvSpPr>
        <p:spPr>
          <a:ln>
            <a:noFill/>
          </a:ln>
        </p:spPr>
        <p:txBody>
          <a:bodyPr/>
          <a:lstStyle/>
          <a:p>
            <a:r>
              <a:rPr lang="en-US" dirty="0"/>
              <a:t>Course overview</a:t>
            </a:r>
          </a:p>
        </p:txBody>
      </p:sp>
      <p:pic>
        <p:nvPicPr>
          <p:cNvPr id="4" name="Picture 3" descr="A person addressing a group of people&#10;&#10;Description automatically generated with low confidence">
            <a:extLst>
              <a:ext uri="{FF2B5EF4-FFF2-40B4-BE49-F238E27FC236}">
                <a16:creationId xmlns:a16="http://schemas.microsoft.com/office/drawing/2014/main" id="{3255A251-E7F6-61FE-2DF4-642F292221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07627" y="1184563"/>
            <a:ext cx="5985164" cy="4488873"/>
          </a:xfrm>
          <a:prstGeom prst="rect">
            <a:avLst/>
          </a:prstGeom>
          <a:ln>
            <a:solidFill>
              <a:schemeClr val="tx1"/>
            </a:solidFill>
          </a:ln>
        </p:spPr>
      </p:pic>
    </p:spTree>
    <p:extLst>
      <p:ext uri="{BB962C8B-B14F-4D97-AF65-F5344CB8AC3E}">
        <p14:creationId xmlns:p14="http://schemas.microsoft.com/office/powerpoint/2010/main" val="896029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C95ABB-8F90-3667-80D2-87A536C454B5}"/>
              </a:ext>
            </a:extLst>
          </p:cNvPr>
          <p:cNvSpPr>
            <a:spLocks noGrp="1"/>
          </p:cNvSpPr>
          <p:nvPr>
            <p:ph sz="quarter" idx="10"/>
          </p:nvPr>
        </p:nvSpPr>
        <p:spPr>
          <a:xfrm>
            <a:off x="312473" y="1052450"/>
            <a:ext cx="11658600" cy="5600700"/>
          </a:xfrm>
        </p:spPr>
        <p:txBody>
          <a:bodyPr/>
          <a:lstStyle/>
          <a:p>
            <a:pPr marL="342900" indent="-342900">
              <a:buFont typeface="Arial" panose="020B0604020202020204" pitchFamily="34" charset="0"/>
              <a:buChar char="•"/>
            </a:pPr>
            <a:r>
              <a:rPr lang="en-US" sz="2400" dirty="0"/>
              <a:t>Module 1: An Introduction to CQM</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Module 2-6:</a:t>
            </a:r>
          </a:p>
          <a:p>
            <a:pPr marL="804863" lvl="2" indent="-342900"/>
            <a:r>
              <a:rPr lang="en-US" sz="2400" dirty="0"/>
              <a:t>Various Reviews</a:t>
            </a:r>
          </a:p>
          <a:p>
            <a:pPr marL="804863" lvl="2" indent="-342900"/>
            <a:r>
              <a:rPr lang="en-US" sz="2400" dirty="0"/>
              <a:t>Plans</a:t>
            </a:r>
          </a:p>
          <a:p>
            <a:pPr marL="804863" lvl="2" indent="-342900"/>
            <a:r>
              <a:rPr lang="en-US" sz="2400" dirty="0"/>
              <a:t>Conferences</a:t>
            </a:r>
          </a:p>
          <a:p>
            <a:pPr marL="804863" lvl="2" indent="-342900"/>
            <a:r>
              <a:rPr lang="en-US" sz="2400" dirty="0"/>
              <a:t>Reports</a:t>
            </a:r>
          </a:p>
          <a:p>
            <a:pPr marL="804863" lvl="2" indent="-342900"/>
            <a:r>
              <a:rPr lang="en-US" sz="2400" dirty="0"/>
              <a:t>Management Requirements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Module 7: Making the CQM System Work</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Module 8: Overview of RMS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Module 9: NAVFAC’s </a:t>
            </a:r>
            <a:r>
              <a:rPr lang="en-US" sz="2400" dirty="0" err="1"/>
              <a:t>eCMS</a:t>
            </a:r>
            <a:r>
              <a:rPr lang="en-US" sz="2400" dirty="0"/>
              <a:t> (Not covered in this course)</a:t>
            </a:r>
          </a:p>
          <a:p>
            <a:pPr marL="804863" lvl="2" indent="-342900"/>
            <a:endParaRPr lang="en-US" sz="1600" dirty="0"/>
          </a:p>
          <a:p>
            <a:pPr lvl="1" indent="0">
              <a:buNone/>
            </a:pPr>
            <a:endParaRPr lang="en-US" sz="2400" dirty="0"/>
          </a:p>
          <a:p>
            <a:pPr marL="342900" indent="-342900"/>
            <a:endParaRPr lang="en-US" dirty="0"/>
          </a:p>
        </p:txBody>
      </p:sp>
      <p:sp>
        <p:nvSpPr>
          <p:cNvPr id="3" name="Footer Placeholder 2">
            <a:extLst>
              <a:ext uri="{FF2B5EF4-FFF2-40B4-BE49-F238E27FC236}">
                <a16:creationId xmlns:a16="http://schemas.microsoft.com/office/drawing/2014/main" id="{35DF828A-031E-1713-55ED-1F85060348E2}"/>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5566FF9A-535D-6DFB-67F3-038AA19995FF}"/>
              </a:ext>
            </a:extLst>
          </p:cNvPr>
          <p:cNvSpPr>
            <a:spLocks noGrp="1"/>
          </p:cNvSpPr>
          <p:nvPr>
            <p:ph type="title"/>
          </p:nvPr>
        </p:nvSpPr>
        <p:spPr/>
        <p:txBody>
          <a:bodyPr/>
          <a:lstStyle/>
          <a:p>
            <a:r>
              <a:rPr lang="en-US" dirty="0"/>
              <a:t>Course material	</a:t>
            </a:r>
          </a:p>
        </p:txBody>
      </p:sp>
    </p:spTree>
    <p:extLst>
      <p:ext uri="{BB962C8B-B14F-4D97-AF65-F5344CB8AC3E}">
        <p14:creationId xmlns:p14="http://schemas.microsoft.com/office/powerpoint/2010/main" val="1565367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88E1A91-B9DE-401C-BEF4-CBA9BBEFD02F}"/>
              </a:ext>
            </a:extLst>
          </p:cNvPr>
          <p:cNvSpPr>
            <a:spLocks noGrp="1"/>
          </p:cNvSpPr>
          <p:nvPr>
            <p:ph sz="quarter" idx="10"/>
          </p:nvPr>
        </p:nvSpPr>
        <p:spPr>
          <a:xfrm>
            <a:off x="312473" y="1190582"/>
            <a:ext cx="11658600" cy="2800350"/>
          </a:xfrm>
        </p:spPr>
        <p:txBody>
          <a:bodyPr/>
          <a:lstStyle/>
          <a:p>
            <a:pPr marL="342900" indent="-342900">
              <a:buFont typeface="Arial" panose="020B0604020202020204" pitchFamily="34" charset="0"/>
              <a:buChar char="•"/>
            </a:pPr>
            <a:r>
              <a:rPr lang="en-US" sz="2400" dirty="0"/>
              <a:t>Participate in class discussions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Share lessons learned from your career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Complete course evaluation survey (end of course)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Read the Student Study Guide</a:t>
            </a:r>
          </a:p>
          <a:p>
            <a:endParaRPr lang="en-US" dirty="0"/>
          </a:p>
        </p:txBody>
      </p:sp>
      <p:sp>
        <p:nvSpPr>
          <p:cNvPr id="4" name="Title 3">
            <a:extLst>
              <a:ext uri="{FF2B5EF4-FFF2-40B4-BE49-F238E27FC236}">
                <a16:creationId xmlns:a16="http://schemas.microsoft.com/office/drawing/2014/main" id="{CBFECBF6-1972-0567-009D-82F610852738}"/>
              </a:ext>
            </a:extLst>
          </p:cNvPr>
          <p:cNvSpPr>
            <a:spLocks noGrp="1"/>
          </p:cNvSpPr>
          <p:nvPr>
            <p:ph type="title"/>
          </p:nvPr>
        </p:nvSpPr>
        <p:spPr/>
        <p:txBody>
          <a:bodyPr/>
          <a:lstStyle/>
          <a:p>
            <a:r>
              <a:rPr lang="en-US" dirty="0"/>
              <a:t>Expectations for students </a:t>
            </a:r>
          </a:p>
        </p:txBody>
      </p:sp>
      <p:pic>
        <p:nvPicPr>
          <p:cNvPr id="6" name="Picture 5" descr="People in group sharing">
            <a:extLst>
              <a:ext uri="{FF2B5EF4-FFF2-40B4-BE49-F238E27FC236}">
                <a16:creationId xmlns:a16="http://schemas.microsoft.com/office/drawing/2014/main" id="{7D5C8368-1540-663C-9972-81FD24752E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700" y="4047647"/>
            <a:ext cx="2657487" cy="1619771"/>
          </a:xfrm>
          <a:prstGeom prst="rect">
            <a:avLst/>
          </a:prstGeom>
        </p:spPr>
      </p:pic>
      <p:pic>
        <p:nvPicPr>
          <p:cNvPr id="8" name="Picture 7">
            <a:extLst>
              <a:ext uri="{FF2B5EF4-FFF2-40B4-BE49-F238E27FC236}">
                <a16:creationId xmlns:a16="http://schemas.microsoft.com/office/drawing/2014/main" id="{E1B9C2F3-F03E-D770-1E18-FAF04848891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85315" y="4047647"/>
            <a:ext cx="2657487" cy="1619771"/>
          </a:xfrm>
          <a:prstGeom prst="rect">
            <a:avLst/>
          </a:prstGeom>
        </p:spPr>
      </p:pic>
      <p:pic>
        <p:nvPicPr>
          <p:cNvPr id="10" name="Picture 9">
            <a:extLst>
              <a:ext uri="{FF2B5EF4-FFF2-40B4-BE49-F238E27FC236}">
                <a16:creationId xmlns:a16="http://schemas.microsoft.com/office/drawing/2014/main" id="{D5592116-9DDD-5361-A8F3-338EDA23B11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322543" y="3991888"/>
            <a:ext cx="2657485" cy="164109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4" name="Picture 13">
            <a:extLst>
              <a:ext uri="{FF2B5EF4-FFF2-40B4-BE49-F238E27FC236}">
                <a16:creationId xmlns:a16="http://schemas.microsoft.com/office/drawing/2014/main" id="{C308220D-F772-A0F8-F0CC-EBD1CFE85F9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303930" y="4013215"/>
            <a:ext cx="2657486" cy="1619771"/>
          </a:xfrm>
          <a:prstGeom prst="rect">
            <a:avLst/>
          </a:prstGeom>
        </p:spPr>
      </p:pic>
    </p:spTree>
    <p:extLst>
      <p:ext uri="{BB962C8B-B14F-4D97-AF65-F5344CB8AC3E}">
        <p14:creationId xmlns:p14="http://schemas.microsoft.com/office/powerpoint/2010/main" val="3626568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000"/>
                                        <p:tgtEl>
                                          <p:spTgt spid="2">
                                            <p:txEl>
                                              <p:pRg st="0" end="0"/>
                                            </p:txEl>
                                          </p:spTgt>
                                        </p:tgtEl>
                                      </p:cBhvr>
                                    </p:animEffect>
                                    <p:anim calcmode="lin" valueType="num">
                                      <p:cBhvr>
                                        <p:cTn id="1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2" end="2"/>
                                            </p:txEl>
                                          </p:spTgt>
                                        </p:tgtEl>
                                        <p:attrNameLst>
                                          <p:attrName>style.visibility</p:attrName>
                                        </p:attrNameLst>
                                      </p:cBhvr>
                                      <p:to>
                                        <p:strVal val="visible"/>
                                      </p:to>
                                    </p:set>
                                    <p:animEffect transition="in" filter="fade">
                                      <p:cBhvr>
                                        <p:cTn id="28" dur="1000"/>
                                        <p:tgtEl>
                                          <p:spTgt spid="2">
                                            <p:txEl>
                                              <p:pRg st="2" end="2"/>
                                            </p:txEl>
                                          </p:spTgt>
                                        </p:tgtEl>
                                      </p:cBhvr>
                                    </p:animEffect>
                                    <p:anim calcmode="lin" valueType="num">
                                      <p:cBhvr>
                                        <p:cTn id="2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4" end="4"/>
                                            </p:txEl>
                                          </p:spTgt>
                                        </p:tgtEl>
                                        <p:attrNameLst>
                                          <p:attrName>style.visibility</p:attrName>
                                        </p:attrNameLst>
                                      </p:cBhvr>
                                      <p:to>
                                        <p:strVal val="visible"/>
                                      </p:to>
                                    </p:set>
                                    <p:animEffect transition="in" filter="fade">
                                      <p:cBhvr>
                                        <p:cTn id="42" dur="1000"/>
                                        <p:tgtEl>
                                          <p:spTgt spid="2">
                                            <p:txEl>
                                              <p:pRg st="4" end="4"/>
                                            </p:txEl>
                                          </p:spTgt>
                                        </p:tgtEl>
                                      </p:cBhvr>
                                    </p:animEffect>
                                    <p:anim calcmode="lin" valueType="num">
                                      <p:cBhvr>
                                        <p:cTn id="43"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
                                            <p:txEl>
                                              <p:pRg st="6" end="6"/>
                                            </p:txEl>
                                          </p:spTgt>
                                        </p:tgtEl>
                                        <p:attrNameLst>
                                          <p:attrName>style.visibility</p:attrName>
                                        </p:attrNameLst>
                                      </p:cBhvr>
                                      <p:to>
                                        <p:strVal val="visible"/>
                                      </p:to>
                                    </p:set>
                                    <p:animEffect transition="in" filter="fade">
                                      <p:cBhvr>
                                        <p:cTn id="56" dur="1000"/>
                                        <p:tgtEl>
                                          <p:spTgt spid="2">
                                            <p:txEl>
                                              <p:pRg st="6" end="6"/>
                                            </p:txEl>
                                          </p:spTgt>
                                        </p:tgtEl>
                                      </p:cBhvr>
                                    </p:animEffect>
                                    <p:anim calcmode="lin" valueType="num">
                                      <p:cBhvr>
                                        <p:cTn id="57"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Closeup of grass in field">
            <a:extLst>
              <a:ext uri="{FF2B5EF4-FFF2-40B4-BE49-F238E27FC236}">
                <a16:creationId xmlns:a16="http://schemas.microsoft.com/office/drawing/2014/main" id="{090158DF-A1C7-CF53-FD4E-8ED050C0D4CA}"/>
              </a:ext>
            </a:extLst>
          </p:cNvPr>
          <p:cNvPicPr>
            <a:picLocks noChangeAspect="1"/>
          </p:cNvPicPr>
          <p:nvPr/>
        </p:nvPicPr>
        <p:blipFill>
          <a:blip r:embed="rId3" cstate="email">
            <a:alphaModFix amt="35000"/>
            <a:extLst>
              <a:ext uri="{28A0092B-C50C-407E-A947-70E740481C1C}">
                <a14:useLocalDpi xmlns:a14="http://schemas.microsoft.com/office/drawing/2010/main"/>
              </a:ext>
            </a:extLst>
          </a:blip>
          <a:stretch>
            <a:fillRect/>
          </a:stretch>
        </p:blipFill>
        <p:spPr>
          <a:xfrm>
            <a:off x="1" y="961901"/>
            <a:ext cx="12237772" cy="5896099"/>
          </a:xfrm>
          <a:prstGeom prst="rect">
            <a:avLst/>
          </a:prstGeom>
        </p:spPr>
      </p:pic>
      <p:sp>
        <p:nvSpPr>
          <p:cNvPr id="2" name="Title 1">
            <a:extLst>
              <a:ext uri="{FF2B5EF4-FFF2-40B4-BE49-F238E27FC236}">
                <a16:creationId xmlns:a16="http://schemas.microsoft.com/office/drawing/2014/main" id="{8DC58D0C-B535-2379-7F8A-A700FCB809E2}"/>
              </a:ext>
            </a:extLst>
          </p:cNvPr>
          <p:cNvSpPr>
            <a:spLocks noGrp="1"/>
          </p:cNvSpPr>
          <p:nvPr>
            <p:ph type="title"/>
          </p:nvPr>
        </p:nvSpPr>
        <p:spPr/>
        <p:txBody>
          <a:bodyPr/>
          <a:lstStyle/>
          <a:p>
            <a:r>
              <a:rPr lang="en-US" dirty="0"/>
              <a:t>BEFORE WE GET INTO THE WEEDS</a:t>
            </a:r>
          </a:p>
        </p:txBody>
      </p:sp>
      <p:grpSp>
        <p:nvGrpSpPr>
          <p:cNvPr id="20" name="Group 19">
            <a:extLst>
              <a:ext uri="{FF2B5EF4-FFF2-40B4-BE49-F238E27FC236}">
                <a16:creationId xmlns:a16="http://schemas.microsoft.com/office/drawing/2014/main" id="{97D6F61D-5ED0-10D8-C685-40A201311AAA}"/>
              </a:ext>
            </a:extLst>
          </p:cNvPr>
          <p:cNvGrpSpPr/>
          <p:nvPr/>
        </p:nvGrpSpPr>
        <p:grpSpPr>
          <a:xfrm>
            <a:off x="5285984" y="1423864"/>
            <a:ext cx="6340257" cy="4779509"/>
            <a:chOff x="6924805" y="1052186"/>
            <a:chExt cx="5073041" cy="3883069"/>
          </a:xfrm>
        </p:grpSpPr>
        <p:sp>
          <p:nvSpPr>
            <p:cNvPr id="14" name="Rectangle: Rounded Corners 13">
              <a:extLst>
                <a:ext uri="{FF2B5EF4-FFF2-40B4-BE49-F238E27FC236}">
                  <a16:creationId xmlns:a16="http://schemas.microsoft.com/office/drawing/2014/main" id="{1C2BDDA2-DF20-75BE-1C21-59434E3A08AE}"/>
                </a:ext>
              </a:extLst>
            </p:cNvPr>
            <p:cNvSpPr/>
            <p:nvPr/>
          </p:nvSpPr>
          <p:spPr>
            <a:xfrm>
              <a:off x="6924805" y="1052186"/>
              <a:ext cx="5073041" cy="3883069"/>
            </a:xfrm>
            <a:prstGeom prst="roundRect">
              <a:avLst>
                <a:gd name="adj" fmla="val 35146"/>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dirty="0"/>
            </a:p>
          </p:txBody>
        </p:sp>
        <p:sp>
          <p:nvSpPr>
            <p:cNvPr id="15" name="Isosceles Triangle 14">
              <a:extLst>
                <a:ext uri="{FF2B5EF4-FFF2-40B4-BE49-F238E27FC236}">
                  <a16:creationId xmlns:a16="http://schemas.microsoft.com/office/drawing/2014/main" id="{AF6B1E5A-B0F3-7DBD-7C79-37BE0E9B7A74}"/>
                </a:ext>
              </a:extLst>
            </p:cNvPr>
            <p:cNvSpPr/>
            <p:nvPr/>
          </p:nvSpPr>
          <p:spPr>
            <a:xfrm>
              <a:off x="8271352" y="1704656"/>
              <a:ext cx="2379945" cy="2029216"/>
            </a:xfrm>
            <a:prstGeom prst="triangle">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3FB5DAC0-70F6-1A15-6259-92A13D304CB8}"/>
                </a:ext>
              </a:extLst>
            </p:cNvPr>
            <p:cNvSpPr/>
            <p:nvPr/>
          </p:nvSpPr>
          <p:spPr>
            <a:xfrm>
              <a:off x="9336063" y="2894426"/>
              <a:ext cx="250521" cy="198587"/>
            </a:xfrm>
            <a:prstGeom prst="ellipse">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id="{FEC4AEB9-6644-4357-E2DE-A4BECD8760B0}"/>
                </a:ext>
              </a:extLst>
            </p:cNvPr>
            <p:cNvSpPr txBox="1"/>
            <p:nvPr/>
          </p:nvSpPr>
          <p:spPr>
            <a:xfrm>
              <a:off x="7578247" y="3733872"/>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Time</a:t>
              </a:r>
            </a:p>
          </p:txBody>
        </p:sp>
        <p:sp>
          <p:nvSpPr>
            <p:cNvPr id="18" name="TextBox 17">
              <a:extLst>
                <a:ext uri="{FF2B5EF4-FFF2-40B4-BE49-F238E27FC236}">
                  <a16:creationId xmlns:a16="http://schemas.microsoft.com/office/drawing/2014/main" id="{769EE184-E899-E3EE-5651-9B9BA2F0CDFE}"/>
                </a:ext>
              </a:extLst>
            </p:cNvPr>
            <p:cNvSpPr txBox="1"/>
            <p:nvPr/>
          </p:nvSpPr>
          <p:spPr>
            <a:xfrm>
              <a:off x="10490547" y="3698939"/>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Cost</a:t>
              </a:r>
            </a:p>
          </p:txBody>
        </p:sp>
        <p:sp>
          <p:nvSpPr>
            <p:cNvPr id="19" name="TextBox 18">
              <a:extLst>
                <a:ext uri="{FF2B5EF4-FFF2-40B4-BE49-F238E27FC236}">
                  <a16:creationId xmlns:a16="http://schemas.microsoft.com/office/drawing/2014/main" id="{E7D1B055-DC59-618C-88ED-74F524FA8189}"/>
                </a:ext>
              </a:extLst>
            </p:cNvPr>
            <p:cNvSpPr txBox="1"/>
            <p:nvPr/>
          </p:nvSpPr>
          <p:spPr>
            <a:xfrm>
              <a:off x="8934706" y="1310634"/>
              <a:ext cx="1053233"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Quality</a:t>
              </a:r>
            </a:p>
          </p:txBody>
        </p:sp>
      </p:grpSp>
      <p:sp>
        <p:nvSpPr>
          <p:cNvPr id="22" name="TextBox 21">
            <a:extLst>
              <a:ext uri="{FF2B5EF4-FFF2-40B4-BE49-F238E27FC236}">
                <a16:creationId xmlns:a16="http://schemas.microsoft.com/office/drawing/2014/main" id="{084F747E-26C6-D8C7-F462-8D01D380C399}"/>
              </a:ext>
            </a:extLst>
          </p:cNvPr>
          <p:cNvSpPr txBox="1"/>
          <p:nvPr/>
        </p:nvSpPr>
        <p:spPr>
          <a:xfrm>
            <a:off x="0" y="2592888"/>
            <a:ext cx="5285982" cy="156966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pPr algn="ctr"/>
            <a:r>
              <a:rPr lang="en-US" sz="3200" b="1" dirty="0">
                <a:ln/>
                <a:solidFill>
                  <a:schemeClr val="accent5"/>
                </a:solidFill>
              </a:rPr>
              <a:t>Quality + Time + Cost </a:t>
            </a:r>
          </a:p>
          <a:p>
            <a:pPr algn="ctr"/>
            <a:endParaRPr lang="en-US" sz="3200" b="1" dirty="0">
              <a:ln/>
              <a:solidFill>
                <a:schemeClr val="accent5"/>
              </a:solidFill>
            </a:endParaRPr>
          </a:p>
          <a:p>
            <a:pPr algn="ctr"/>
            <a:r>
              <a:rPr lang="en-US" sz="3200" b="1" dirty="0">
                <a:ln/>
                <a:solidFill>
                  <a:schemeClr val="accent5"/>
                </a:solidFill>
              </a:rPr>
              <a:t>This can be achieved!</a:t>
            </a:r>
          </a:p>
        </p:txBody>
      </p:sp>
    </p:spTree>
    <p:extLst>
      <p:ext uri="{BB962C8B-B14F-4D97-AF65-F5344CB8AC3E}">
        <p14:creationId xmlns:p14="http://schemas.microsoft.com/office/powerpoint/2010/main" val="2681568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36354-5DF8-15C6-8F7A-8A1E343A5685}"/>
              </a:ext>
            </a:extLst>
          </p:cNvPr>
          <p:cNvSpPr>
            <a:spLocks noGrp="1"/>
          </p:cNvSpPr>
          <p:nvPr>
            <p:ph type="title"/>
          </p:nvPr>
        </p:nvSpPr>
        <p:spPr>
          <a:ln>
            <a:noFill/>
          </a:ln>
        </p:spPr>
        <p:txBody>
          <a:bodyPr/>
          <a:lstStyle/>
          <a:p>
            <a:r>
              <a:rPr lang="en-US" dirty="0"/>
              <a:t>Introduction</a:t>
            </a:r>
            <a:br>
              <a:rPr lang="en-US" dirty="0"/>
            </a:br>
            <a:r>
              <a:rPr lang="en-US" dirty="0"/>
              <a:t>Module 1</a:t>
            </a:r>
          </a:p>
        </p:txBody>
      </p:sp>
    </p:spTree>
    <p:extLst>
      <p:ext uri="{BB962C8B-B14F-4D97-AF65-F5344CB8AC3E}">
        <p14:creationId xmlns:p14="http://schemas.microsoft.com/office/powerpoint/2010/main" val="803380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9A80A-7484-1AC6-BAD5-B331096A2357}"/>
              </a:ext>
            </a:extLst>
          </p:cNvPr>
          <p:cNvSpPr>
            <a:spLocks noGrp="1"/>
          </p:cNvSpPr>
          <p:nvPr>
            <p:ph type="title"/>
          </p:nvPr>
        </p:nvSpPr>
        <p:spPr>
          <a:xfrm>
            <a:off x="266700" y="2697481"/>
            <a:ext cx="11658600" cy="1285874"/>
          </a:xfrm>
          <a:ln>
            <a:noFill/>
          </a:ln>
        </p:spPr>
        <p:txBody>
          <a:bodyPr/>
          <a:lstStyle/>
          <a:p>
            <a:r>
              <a:rPr lang="en-US" dirty="0"/>
              <a:t>What is Construction Quality Management?</a:t>
            </a:r>
            <a:br>
              <a:rPr lang="en-US" dirty="0"/>
            </a:br>
            <a:endParaRPr lang="en-US" dirty="0"/>
          </a:p>
        </p:txBody>
      </p:sp>
      <p:sp>
        <p:nvSpPr>
          <p:cNvPr id="3" name="Text Placeholder 2">
            <a:extLst>
              <a:ext uri="{FF2B5EF4-FFF2-40B4-BE49-F238E27FC236}">
                <a16:creationId xmlns:a16="http://schemas.microsoft.com/office/drawing/2014/main" id="{F4526ABD-7BE3-6680-37CA-B274BAFA5F8D}"/>
              </a:ext>
            </a:extLst>
          </p:cNvPr>
          <p:cNvSpPr>
            <a:spLocks noGrp="1"/>
          </p:cNvSpPr>
          <p:nvPr>
            <p:ph type="body" sz="quarter" idx="12"/>
          </p:nvPr>
        </p:nvSpPr>
        <p:spPr>
          <a:ln>
            <a:noFill/>
          </a:ln>
        </p:spPr>
        <p:txBody>
          <a:bodyPr/>
          <a:lstStyle/>
          <a:p>
            <a:r>
              <a:rPr lang="en-US" dirty="0"/>
              <a:t>Sub-Module 1.1</a:t>
            </a:r>
          </a:p>
        </p:txBody>
      </p:sp>
    </p:spTree>
    <p:extLst>
      <p:ext uri="{BB962C8B-B14F-4D97-AF65-F5344CB8AC3E}">
        <p14:creationId xmlns:p14="http://schemas.microsoft.com/office/powerpoint/2010/main" val="3743556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OBJECTIVES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C09EF0A3-70A3-E660-9A9A-EE2FBE7405B3}"/>
              </a:ext>
            </a:extLst>
          </p:cNvPr>
          <p:cNvSpPr txBox="1">
            <a:spLocks/>
          </p:cNvSpPr>
          <p:nvPr/>
        </p:nvSpPr>
        <p:spPr>
          <a:xfrm>
            <a:off x="471814" y="1687882"/>
            <a:ext cx="10972800"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457200" indent="-457200">
              <a:buFont typeface="Arial" panose="020B0604020202020204" pitchFamily="34" charset="0"/>
              <a:buChar char="•"/>
            </a:pPr>
            <a:r>
              <a:rPr lang="en-US" sz="2400" dirty="0"/>
              <a:t>State the purpose of Construction Quality Management (CQM)</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Discuss the reasoning behind the USACE/NAVFAC policy on CQM</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Discuss various characteristics that are specific to the construction industry</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Define Contractor Quality Control (CQC)</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Define Government Quality Assurance (QA)</a:t>
            </a:r>
          </a:p>
        </p:txBody>
      </p:sp>
      <p:grpSp>
        <p:nvGrpSpPr>
          <p:cNvPr id="9" name="Group 8">
            <a:extLst>
              <a:ext uri="{FF2B5EF4-FFF2-40B4-BE49-F238E27FC236}">
                <a16:creationId xmlns:a16="http://schemas.microsoft.com/office/drawing/2014/main" id="{BC78121B-F1B6-1F05-29B4-6462528FEABE}"/>
              </a:ext>
            </a:extLst>
          </p:cNvPr>
          <p:cNvGrpSpPr/>
          <p:nvPr/>
        </p:nvGrpSpPr>
        <p:grpSpPr>
          <a:xfrm>
            <a:off x="93111" y="5677050"/>
            <a:ext cx="1440494" cy="1246025"/>
            <a:chOff x="8920619" y="2311367"/>
            <a:chExt cx="2503118" cy="2503118"/>
          </a:xfrm>
        </p:grpSpPr>
        <p:pic>
          <p:nvPicPr>
            <p:cNvPr id="10" name="Graphic 9" descr="Open book outline">
              <a:extLst>
                <a:ext uri="{FF2B5EF4-FFF2-40B4-BE49-F238E27FC236}">
                  <a16:creationId xmlns:a16="http://schemas.microsoft.com/office/drawing/2014/main" id="{00D292F3-5CE9-BD85-5CD2-E6D9A3F087A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11" name="TextBox 10">
              <a:extLst>
                <a:ext uri="{FF2B5EF4-FFF2-40B4-BE49-F238E27FC236}">
                  <a16:creationId xmlns:a16="http://schemas.microsoft.com/office/drawing/2014/main" id="{7C6E2E49-3120-596D-C680-159A7F98640A}"/>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4 </a:t>
              </a:r>
            </a:p>
          </p:txBody>
        </p:sp>
      </p:grpSp>
    </p:spTree>
    <p:extLst>
      <p:ext uri="{BB962C8B-B14F-4D97-AF65-F5344CB8AC3E}">
        <p14:creationId xmlns:p14="http://schemas.microsoft.com/office/powerpoint/2010/main" val="3007489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HISTORY </a:t>
            </a:r>
            <a:r>
              <a:rPr lang="en-US" dirty="0" err="1"/>
              <a:t>oF</a:t>
            </a:r>
            <a:r>
              <a:rPr lang="en-US" dirty="0"/>
              <a:t> CQM </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D18ADA7A-97E7-29A7-AC69-D620DEFE271C}"/>
              </a:ext>
            </a:extLst>
          </p:cNvPr>
          <p:cNvSpPr txBox="1">
            <a:spLocks/>
          </p:cNvSpPr>
          <p:nvPr/>
        </p:nvSpPr>
        <p:spPr>
          <a:xfrm>
            <a:off x="609600" y="1600200"/>
            <a:ext cx="11582400"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t>1961 new clause required contractor to be responsible for achieving and documenting construction quality</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By 1968 system was loosely structured and variable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Various approaches over the years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With input of industry partners (AGC) system evolved to the relatively structured process we have today.</a:t>
            </a:r>
          </a:p>
        </p:txBody>
      </p:sp>
      <p:grpSp>
        <p:nvGrpSpPr>
          <p:cNvPr id="2" name="Group 1">
            <a:extLst>
              <a:ext uri="{FF2B5EF4-FFF2-40B4-BE49-F238E27FC236}">
                <a16:creationId xmlns:a16="http://schemas.microsoft.com/office/drawing/2014/main" id="{AAD86D81-FA01-0352-5F41-D8D25313DF81}"/>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E801E2DA-398C-1916-3592-2D413E61B56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E15BC9E8-F8D7-7B60-0CF7-C70087289DD9}"/>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5 </a:t>
              </a:r>
            </a:p>
          </p:txBody>
        </p:sp>
      </p:grpSp>
    </p:spTree>
    <p:extLst>
      <p:ext uri="{BB962C8B-B14F-4D97-AF65-F5344CB8AC3E}">
        <p14:creationId xmlns:p14="http://schemas.microsoft.com/office/powerpoint/2010/main" val="3157452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fade">
                                      <p:cBhvr>
                                        <p:cTn id="21" dur="1000"/>
                                        <p:tgtEl>
                                          <p:spTgt spid="5">
                                            <p:txEl>
                                              <p:pRg st="4" end="4"/>
                                            </p:txEl>
                                          </p:spTgt>
                                        </p:tgtEl>
                                      </p:cBhvr>
                                    </p:animEffect>
                                    <p:anim calcmode="lin" valueType="num">
                                      <p:cBhvr>
                                        <p:cTn id="22"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6" end="6"/>
                                            </p:txEl>
                                          </p:spTgt>
                                        </p:tgtEl>
                                        <p:attrNameLst>
                                          <p:attrName>style.visibility</p:attrName>
                                        </p:attrNameLst>
                                      </p:cBhvr>
                                      <p:to>
                                        <p:strVal val="visible"/>
                                      </p:to>
                                    </p:set>
                                    <p:animEffect transition="in" filter="fade">
                                      <p:cBhvr>
                                        <p:cTn id="28" dur="1000"/>
                                        <p:tgtEl>
                                          <p:spTgt spid="5">
                                            <p:txEl>
                                              <p:pRg st="6" end="6"/>
                                            </p:txEl>
                                          </p:spTgt>
                                        </p:tgtEl>
                                      </p:cBhvr>
                                    </p:animEffect>
                                    <p:anim calcmode="lin" valueType="num">
                                      <p:cBhvr>
                                        <p:cTn id="29"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quality Management – business practice (iso9000)</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F8D5B50F-9D88-151C-A462-237CB9AF9307}"/>
              </a:ext>
            </a:extLst>
          </p:cNvPr>
          <p:cNvSpPr txBox="1">
            <a:spLocks/>
          </p:cNvSpPr>
          <p:nvPr/>
        </p:nvSpPr>
        <p:spPr>
          <a:xfrm>
            <a:off x="174195" y="1616457"/>
            <a:ext cx="12017805" cy="2612571"/>
          </a:xfrm>
          <a:prstGeom prst="rect">
            <a:avLst/>
          </a:prstGeom>
          <a:ln>
            <a:noFill/>
            <a:miter lim="800000"/>
            <a:headEnd/>
            <a:tailEnd/>
          </a:ln>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285750" indent="-285750">
              <a:buFont typeface="Arial" panose="020B0604020202020204" pitchFamily="34" charset="0"/>
              <a:buChar char="•"/>
            </a:pPr>
            <a:r>
              <a:rPr lang="en-US" altLang="en-US" sz="2000" dirty="0"/>
              <a:t>Quality depends on a set of </a:t>
            </a:r>
            <a:r>
              <a:rPr lang="en-US" altLang="en-US" sz="2000" b="1" dirty="0"/>
              <a:t>inherent characteristics </a:t>
            </a:r>
            <a:r>
              <a:rPr lang="en-US" altLang="en-US" sz="2000" dirty="0"/>
              <a:t>and a </a:t>
            </a:r>
            <a:r>
              <a:rPr lang="en-US" altLang="en-US" sz="2000" b="1" dirty="0"/>
              <a:t>set of requirements </a:t>
            </a:r>
            <a:r>
              <a:rPr lang="en-US" altLang="en-US" sz="2000" dirty="0"/>
              <a:t>and how well the former </a:t>
            </a:r>
            <a:r>
              <a:rPr lang="en-US" altLang="en-US" sz="2000" b="1" dirty="0"/>
              <a:t>complies</a:t>
            </a:r>
            <a:r>
              <a:rPr lang="en-US" altLang="en-US" sz="2000" dirty="0"/>
              <a:t> with the latter.</a:t>
            </a:r>
          </a:p>
          <a:p>
            <a:pPr lvl="1"/>
            <a:endParaRPr lang="en-US" altLang="en-US" sz="2000" dirty="0"/>
          </a:p>
          <a:p>
            <a:pPr lvl="2"/>
            <a:r>
              <a:rPr lang="en-US" altLang="en-US" sz="2000" dirty="0"/>
              <a:t>Quality control =&gt; activities intended to ensure that quality requirements are being met.  Not just comparing/checking but </a:t>
            </a:r>
            <a:r>
              <a:rPr lang="en-US" altLang="en-US" sz="2000" b="1" dirty="0"/>
              <a:t>PLANNING</a:t>
            </a:r>
            <a:r>
              <a:rPr lang="en-US" altLang="en-US" sz="2000" dirty="0"/>
              <a:t> for quality and </a:t>
            </a:r>
            <a:r>
              <a:rPr lang="en-US" altLang="en-US" sz="2000" b="1" dirty="0"/>
              <a:t>CORRECTING DEFICIENCIES </a:t>
            </a:r>
            <a:r>
              <a:rPr lang="en-US" altLang="en-US" sz="2000" dirty="0"/>
              <a:t>and then </a:t>
            </a:r>
            <a:r>
              <a:rPr lang="en-US" altLang="en-US" sz="2000" b="1" dirty="0"/>
              <a:t>PREVENTING FUTURE DEFICIENCIES</a:t>
            </a:r>
          </a:p>
          <a:p>
            <a:pPr lvl="2"/>
            <a:endParaRPr lang="en-US" altLang="en-US" sz="2000" b="1" dirty="0"/>
          </a:p>
          <a:p>
            <a:pPr lvl="2"/>
            <a:r>
              <a:rPr lang="en-US" altLang="en-US" sz="2000" dirty="0"/>
              <a:t>Quality assurance =&gt; activities intended to ensure that Quality Control is effective </a:t>
            </a:r>
          </a:p>
        </p:txBody>
      </p:sp>
      <p:sp>
        <p:nvSpPr>
          <p:cNvPr id="8" name="TextBox 5">
            <a:extLst>
              <a:ext uri="{FF2B5EF4-FFF2-40B4-BE49-F238E27FC236}">
                <a16:creationId xmlns:a16="http://schemas.microsoft.com/office/drawing/2014/main" id="{E6D992DD-ED7B-3D6B-7B83-93BFD0C121CD}"/>
              </a:ext>
            </a:extLst>
          </p:cNvPr>
          <p:cNvSpPr txBox="1">
            <a:spLocks noChangeArrowheads="1"/>
          </p:cNvSpPr>
          <p:nvPr/>
        </p:nvSpPr>
        <p:spPr bwMode="auto">
          <a:xfrm>
            <a:off x="5734074" y="4533669"/>
            <a:ext cx="2209800" cy="400050"/>
          </a:xfrm>
          <a:prstGeom prst="rect">
            <a:avLst/>
          </a:prstGeom>
          <a:solidFill>
            <a:schemeClr val="accent5">
              <a:lumMod val="20000"/>
              <a:lumOff val="80000"/>
            </a:schemeClr>
          </a:solidFill>
          <a:ln w="38100">
            <a:solidFill>
              <a:schemeClr val="accent1"/>
            </a:solidFill>
            <a:miter lim="800000"/>
            <a:headEnd/>
            <a:tailEnd/>
          </a:ln>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Construction Site</a:t>
            </a:r>
          </a:p>
        </p:txBody>
      </p:sp>
      <p:sp>
        <p:nvSpPr>
          <p:cNvPr id="9" name="TextBox 6">
            <a:extLst>
              <a:ext uri="{FF2B5EF4-FFF2-40B4-BE49-F238E27FC236}">
                <a16:creationId xmlns:a16="http://schemas.microsoft.com/office/drawing/2014/main" id="{73C879B4-BB20-54F7-9E3F-7BC0E1E6FE34}"/>
              </a:ext>
            </a:extLst>
          </p:cNvPr>
          <p:cNvSpPr txBox="1">
            <a:spLocks noChangeArrowheads="1"/>
          </p:cNvSpPr>
          <p:nvPr/>
        </p:nvSpPr>
        <p:spPr bwMode="auto">
          <a:xfrm>
            <a:off x="1632858" y="4532164"/>
            <a:ext cx="1676400" cy="400050"/>
          </a:xfrm>
          <a:prstGeom prst="rect">
            <a:avLst/>
          </a:prstGeom>
          <a:noFill/>
          <a:ln w="25400">
            <a:solidFill>
              <a:schemeClr val="accent5"/>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Supplier QC</a:t>
            </a:r>
          </a:p>
        </p:txBody>
      </p:sp>
      <p:sp>
        <p:nvSpPr>
          <p:cNvPr id="10" name="TextBox 7">
            <a:extLst>
              <a:ext uri="{FF2B5EF4-FFF2-40B4-BE49-F238E27FC236}">
                <a16:creationId xmlns:a16="http://schemas.microsoft.com/office/drawing/2014/main" id="{78554BC8-3561-6B32-355B-F42DCAD92113}"/>
              </a:ext>
            </a:extLst>
          </p:cNvPr>
          <p:cNvSpPr txBox="1">
            <a:spLocks noChangeArrowheads="1"/>
          </p:cNvSpPr>
          <p:nvPr/>
        </p:nvSpPr>
        <p:spPr bwMode="auto">
          <a:xfrm>
            <a:off x="3569166" y="4527483"/>
            <a:ext cx="1905000" cy="400050"/>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a:t>Contractor QC</a:t>
            </a:r>
          </a:p>
        </p:txBody>
      </p:sp>
      <p:sp>
        <p:nvSpPr>
          <p:cNvPr id="11" name="TextBox 8">
            <a:extLst>
              <a:ext uri="{FF2B5EF4-FFF2-40B4-BE49-F238E27FC236}">
                <a16:creationId xmlns:a16="http://schemas.microsoft.com/office/drawing/2014/main" id="{B442C6D4-AD1D-5EA5-247A-32D75FB113C1}"/>
              </a:ext>
            </a:extLst>
          </p:cNvPr>
          <p:cNvSpPr txBox="1">
            <a:spLocks noChangeArrowheads="1"/>
          </p:cNvSpPr>
          <p:nvPr/>
        </p:nvSpPr>
        <p:spPr bwMode="auto">
          <a:xfrm>
            <a:off x="1632858" y="5089496"/>
            <a:ext cx="2362200" cy="400050"/>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Subcontractor QC</a:t>
            </a:r>
          </a:p>
        </p:txBody>
      </p:sp>
      <p:sp>
        <p:nvSpPr>
          <p:cNvPr id="12" name="TextBox 9">
            <a:extLst>
              <a:ext uri="{FF2B5EF4-FFF2-40B4-BE49-F238E27FC236}">
                <a16:creationId xmlns:a16="http://schemas.microsoft.com/office/drawing/2014/main" id="{B74D82CE-1B1A-6E57-E13D-5FF2937FA739}"/>
              </a:ext>
            </a:extLst>
          </p:cNvPr>
          <p:cNvSpPr txBox="1">
            <a:spLocks noChangeArrowheads="1"/>
          </p:cNvSpPr>
          <p:nvPr/>
        </p:nvSpPr>
        <p:spPr bwMode="auto">
          <a:xfrm>
            <a:off x="8273144" y="4538369"/>
            <a:ext cx="1219200" cy="400050"/>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a:t>Gov’t QA</a:t>
            </a:r>
          </a:p>
        </p:txBody>
      </p:sp>
      <p:cxnSp>
        <p:nvCxnSpPr>
          <p:cNvPr id="13" name="Straight Arrow Connector 12">
            <a:extLst>
              <a:ext uri="{FF2B5EF4-FFF2-40B4-BE49-F238E27FC236}">
                <a16:creationId xmlns:a16="http://schemas.microsoft.com/office/drawing/2014/main" id="{AFD3610F-7CD1-1037-0F97-FBAF745C4DBB}"/>
              </a:ext>
            </a:extLst>
          </p:cNvPr>
          <p:cNvCxnSpPr>
            <a:stCxn id="12" idx="1"/>
            <a:endCxn id="8" idx="3"/>
          </p:cNvCxnSpPr>
          <p:nvPr/>
        </p:nvCxnSpPr>
        <p:spPr>
          <a:xfrm flipH="1" flipV="1">
            <a:off x="7943874" y="4733694"/>
            <a:ext cx="329270" cy="47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3794CB97-AAE3-29B5-D8D6-8C1E61C7B2D6}"/>
              </a:ext>
            </a:extLst>
          </p:cNvPr>
          <p:cNvCxnSpPr>
            <a:stCxn id="10" idx="3"/>
            <a:endCxn id="8" idx="1"/>
          </p:cNvCxnSpPr>
          <p:nvPr/>
        </p:nvCxnSpPr>
        <p:spPr>
          <a:xfrm>
            <a:off x="5474166" y="4727508"/>
            <a:ext cx="259908" cy="618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5" name="TextBox 25">
            <a:extLst>
              <a:ext uri="{FF2B5EF4-FFF2-40B4-BE49-F238E27FC236}">
                <a16:creationId xmlns:a16="http://schemas.microsoft.com/office/drawing/2014/main" id="{7AAA4A23-A041-1BEA-5F7B-863F4ACE415F}"/>
              </a:ext>
            </a:extLst>
          </p:cNvPr>
          <p:cNvSpPr txBox="1">
            <a:spLocks noChangeArrowheads="1"/>
          </p:cNvSpPr>
          <p:nvPr/>
        </p:nvSpPr>
        <p:spPr bwMode="auto">
          <a:xfrm>
            <a:off x="8044544" y="5138425"/>
            <a:ext cx="1447800" cy="400050"/>
          </a:xfrm>
          <a:prstGeom prst="rect">
            <a:avLst/>
          </a:prstGeom>
          <a:noFill/>
          <a:ln w="254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a:t>District QA</a:t>
            </a:r>
          </a:p>
        </p:txBody>
      </p:sp>
    </p:spTree>
    <p:extLst>
      <p:ext uri="{BB962C8B-B14F-4D97-AF65-F5344CB8AC3E}">
        <p14:creationId xmlns:p14="http://schemas.microsoft.com/office/powerpoint/2010/main" val="4051603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Coffee cup example</a:t>
            </a:r>
          </a:p>
        </p:txBody>
      </p:sp>
      <p:sp>
        <p:nvSpPr>
          <p:cNvPr id="2" name="Content Placeholder 2">
            <a:extLst>
              <a:ext uri="{FF2B5EF4-FFF2-40B4-BE49-F238E27FC236}">
                <a16:creationId xmlns:a16="http://schemas.microsoft.com/office/drawing/2014/main" id="{F8D5B50F-9D88-151C-A462-237CB9AF9307}"/>
              </a:ext>
            </a:extLst>
          </p:cNvPr>
          <p:cNvSpPr txBox="1">
            <a:spLocks/>
          </p:cNvSpPr>
          <p:nvPr/>
        </p:nvSpPr>
        <p:spPr>
          <a:xfrm>
            <a:off x="266700" y="1398248"/>
            <a:ext cx="11609095" cy="2612571"/>
          </a:xfrm>
          <a:prstGeom prst="rect">
            <a:avLst/>
          </a:prstGeom>
          <a:ln>
            <a:noFill/>
            <a:miter lim="800000"/>
            <a:headEnd/>
            <a:tailEnd/>
          </a:ln>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r>
              <a:rPr lang="en-US" altLang="en-US" sz="2400" dirty="0"/>
              <a:t>Requirements:</a:t>
            </a:r>
          </a:p>
          <a:p>
            <a:pPr marL="569913" lvl="1" indent="-342900">
              <a:buFont typeface="Arial" panose="020B0604020202020204" pitchFamily="34" charset="0"/>
              <a:buChar char="•"/>
            </a:pPr>
            <a:r>
              <a:rPr lang="en-US" altLang="en-US" sz="2400" dirty="0"/>
              <a:t>What are your requirements are for a paper coffee cup and lid?</a:t>
            </a:r>
          </a:p>
          <a:p>
            <a:pPr lvl="1" indent="0">
              <a:buNone/>
            </a:pPr>
            <a:endParaRPr lang="en-US" altLang="en-US" sz="2400" dirty="0"/>
          </a:p>
          <a:p>
            <a:r>
              <a:rPr lang="en-US" altLang="en-US" sz="2400" dirty="0"/>
              <a:t>Characteristics:</a:t>
            </a:r>
          </a:p>
          <a:p>
            <a:pPr marL="569913" lvl="1" indent="-342900">
              <a:buFont typeface="Arial" panose="020B0604020202020204" pitchFamily="34" charset="0"/>
              <a:buChar char="•"/>
            </a:pPr>
            <a:r>
              <a:rPr lang="en-US" altLang="en-US" sz="2400" dirty="0"/>
              <a:t>How would you determine the characteristics of the cup?</a:t>
            </a:r>
          </a:p>
          <a:p>
            <a:pPr lvl="1" indent="0">
              <a:buNone/>
            </a:pPr>
            <a:endParaRPr lang="en-US" altLang="en-US" dirty="0"/>
          </a:p>
          <a:p>
            <a:pPr lvl="1" indent="0">
              <a:buNone/>
            </a:pPr>
            <a:endParaRPr lang="en-US" altLang="en-US" dirty="0"/>
          </a:p>
          <a:p>
            <a:pPr lvl="1" indent="0">
              <a:buNone/>
            </a:pPr>
            <a:endParaRPr lang="en-US" altLang="en-US" dirty="0"/>
          </a:p>
          <a:p>
            <a:pPr lvl="1" indent="0">
              <a:buNone/>
            </a:pPr>
            <a:endParaRPr lang="en-US" altLang="en-US" dirty="0"/>
          </a:p>
          <a:p>
            <a:pPr lvl="1" indent="0">
              <a:buNone/>
            </a:pPr>
            <a:r>
              <a:rPr lang="en-US" altLang="en-US" sz="2400" dirty="0"/>
              <a:t>Quality – Have we achieved the required quality?</a:t>
            </a:r>
          </a:p>
          <a:p>
            <a:pPr marL="342900" indent="-342900">
              <a:buFont typeface="Arial" panose="020B0604020202020204" pitchFamily="34" charset="0"/>
              <a:buChar char="•"/>
            </a:pPr>
            <a:endParaRPr lang="en-US" altLang="en-US" sz="1800" dirty="0"/>
          </a:p>
        </p:txBody>
      </p:sp>
      <p:pic>
        <p:nvPicPr>
          <p:cNvPr id="5" name="Content Placeholder 5" descr="Disposable coffee cup on concrete">
            <a:extLst>
              <a:ext uri="{FF2B5EF4-FFF2-40B4-BE49-F238E27FC236}">
                <a16:creationId xmlns:a16="http://schemas.microsoft.com/office/drawing/2014/main" id="{DF733B10-590B-2EDA-84F4-7E45D8AEF4F8}"/>
              </a:ext>
            </a:extLst>
          </p:cNvPr>
          <p:cNvPicPr>
            <a:picLocks noGrp="1" noChangeAspect="1"/>
          </p:cNvPicPr>
          <p:nvPr>
            <p:ph sz="quarter" idx="10"/>
          </p:nvPr>
        </p:nvPicPr>
        <p:blipFill rotWithShape="1">
          <a:blip r:embed="rId3" cstate="email">
            <a:extLst>
              <a:ext uri="{28A0092B-C50C-407E-A947-70E740481C1C}">
                <a14:useLocalDpi xmlns:a14="http://schemas.microsoft.com/office/drawing/2010/main"/>
              </a:ext>
            </a:extLst>
          </a:blip>
          <a:srcRect/>
          <a:stretch/>
        </p:blipFill>
        <p:spPr>
          <a:xfrm>
            <a:off x="7805246" y="3429000"/>
            <a:ext cx="4120053" cy="3129985"/>
          </a:xfrm>
          <a:prstGeom prst="ellipse">
            <a:avLst/>
          </a:prstGeom>
          <a:ln>
            <a:noFill/>
          </a:ln>
          <a:effectLst>
            <a:softEdge rad="112500"/>
          </a:effectLst>
        </p:spPr>
      </p:pic>
    </p:spTree>
    <p:extLst>
      <p:ext uri="{BB962C8B-B14F-4D97-AF65-F5344CB8AC3E}">
        <p14:creationId xmlns:p14="http://schemas.microsoft.com/office/powerpoint/2010/main" val="2536724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000"/>
                                        <p:tgtEl>
                                          <p:spTgt spid="2">
                                            <p:txEl>
                                              <p:pRg st="3" end="3"/>
                                            </p:txEl>
                                          </p:spTgt>
                                        </p:tgtEl>
                                      </p:cBhvr>
                                    </p:animEffect>
                                    <p:anim calcmode="lin" valueType="num">
                                      <p:cBhvr>
                                        <p:cTn id="20"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Effect transition="in" filter="fade">
                                      <p:cBhvr>
                                        <p:cTn id="24" dur="1000"/>
                                        <p:tgtEl>
                                          <p:spTgt spid="2">
                                            <p:txEl>
                                              <p:pRg st="4" end="4"/>
                                            </p:txEl>
                                          </p:spTgt>
                                        </p:tgtEl>
                                      </p:cBhvr>
                                    </p:animEffect>
                                    <p:anim calcmode="lin" valueType="num">
                                      <p:cBhvr>
                                        <p:cTn id="25"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animEffect transition="in" filter="fade">
                                      <p:cBhvr>
                                        <p:cTn id="31" dur="1000"/>
                                        <p:tgtEl>
                                          <p:spTgt spid="2">
                                            <p:txEl>
                                              <p:pRg st="9" end="9"/>
                                            </p:txEl>
                                          </p:spTgt>
                                        </p:tgtEl>
                                      </p:cBhvr>
                                    </p:animEffect>
                                    <p:anim calcmode="lin" valueType="num">
                                      <p:cBhvr>
                                        <p:cTn id="32"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33"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CONSTRUCTION QUALITY Management</a:t>
            </a:r>
          </a:p>
        </p:txBody>
      </p:sp>
      <p:sp>
        <p:nvSpPr>
          <p:cNvPr id="5" name="Content Placeholder 2">
            <a:extLst>
              <a:ext uri="{FF2B5EF4-FFF2-40B4-BE49-F238E27FC236}">
                <a16:creationId xmlns:a16="http://schemas.microsoft.com/office/drawing/2014/main" id="{6D10FBEF-09F0-FC73-5990-92CC853964A1}"/>
              </a:ext>
            </a:extLst>
          </p:cNvPr>
          <p:cNvSpPr txBox="1">
            <a:spLocks/>
          </p:cNvSpPr>
          <p:nvPr/>
        </p:nvSpPr>
        <p:spPr>
          <a:xfrm>
            <a:off x="83127" y="1280167"/>
            <a:ext cx="11589055" cy="5622807"/>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algn="just">
              <a:buFont typeface="Wingdings" panose="05000000000000000000" pitchFamily="2" charset="2"/>
              <a:buNone/>
            </a:pPr>
            <a:r>
              <a:rPr lang="en-US" altLang="en-US" sz="2400" dirty="0"/>
              <a:t>The performance of tasks which ensure that construction is performed according to the </a:t>
            </a:r>
            <a:r>
              <a:rPr lang="en-US" altLang="en-US" sz="2400" b="1" u="sng" dirty="0"/>
              <a:t>plans</a:t>
            </a:r>
            <a:r>
              <a:rPr lang="en-US" altLang="en-US" sz="2400" u="sng" dirty="0"/>
              <a:t> &amp; </a:t>
            </a:r>
            <a:r>
              <a:rPr lang="en-US" altLang="en-US" sz="2400" b="1" u="sng" dirty="0"/>
              <a:t>specifications</a:t>
            </a:r>
            <a:r>
              <a:rPr lang="en-US" altLang="en-US" sz="2400" dirty="0"/>
              <a:t> </a:t>
            </a:r>
            <a:r>
              <a:rPr lang="en-US" altLang="en-US" sz="2400" b="1" u="sng" dirty="0"/>
              <a:t>on-time</a:t>
            </a:r>
            <a:r>
              <a:rPr lang="en-US" altLang="en-US" sz="2400" dirty="0"/>
              <a:t> within </a:t>
            </a:r>
            <a:r>
              <a:rPr lang="en-US" altLang="en-US" sz="2400" b="1" dirty="0"/>
              <a:t>a </a:t>
            </a:r>
            <a:r>
              <a:rPr lang="en-US" altLang="en-US" sz="2400" b="1" u="sng" dirty="0"/>
              <a:t>defined budget</a:t>
            </a:r>
            <a:r>
              <a:rPr lang="en-US" altLang="en-US" sz="2400" b="1" dirty="0"/>
              <a:t> </a:t>
            </a:r>
            <a:r>
              <a:rPr lang="en-US" altLang="en-US" sz="2400" dirty="0"/>
              <a:t>and </a:t>
            </a:r>
            <a:r>
              <a:rPr lang="en-US" altLang="en-US" sz="2400" b="1" u="sng" dirty="0"/>
              <a:t>safe-working environment</a:t>
            </a:r>
          </a:p>
          <a:p>
            <a:pPr>
              <a:buFont typeface="Wingdings" panose="05000000000000000000" pitchFamily="2" charset="2"/>
              <a:buNone/>
            </a:pPr>
            <a:endParaRPr lang="en-US" altLang="en-US" sz="2400" dirty="0"/>
          </a:p>
          <a:p>
            <a:pPr>
              <a:buFont typeface="Wingdings" panose="05000000000000000000" pitchFamily="2" charset="2"/>
              <a:buNone/>
            </a:pPr>
            <a:r>
              <a:rPr lang="en-US" altLang="en-US" sz="2400" dirty="0"/>
              <a:t>Key components:</a:t>
            </a:r>
          </a:p>
          <a:p>
            <a:r>
              <a:rPr lang="en-US" altLang="en-US" sz="2400" b="1" dirty="0"/>
              <a:t>QC</a:t>
            </a:r>
            <a:r>
              <a:rPr lang="en-US" altLang="en-US" sz="2400" dirty="0"/>
              <a:t>: assure that the completed project meets all quality requirements of the contract</a:t>
            </a:r>
          </a:p>
          <a:p>
            <a:r>
              <a:rPr lang="en-US" altLang="en-US" sz="2400" b="1" dirty="0"/>
              <a:t>QA</a:t>
            </a:r>
            <a:r>
              <a:rPr lang="en-US" altLang="en-US" sz="2400" dirty="0"/>
              <a:t>: assures that CQC is working effectively</a:t>
            </a:r>
          </a:p>
          <a:p>
            <a:r>
              <a:rPr lang="en-US" altLang="en-US" sz="2400" b="1" dirty="0"/>
              <a:t>Quality</a:t>
            </a:r>
            <a:r>
              <a:rPr lang="en-US" altLang="en-US" sz="2400" dirty="0"/>
              <a:t>: meeting the contractual requirements</a:t>
            </a:r>
          </a:p>
          <a:p>
            <a:pPr>
              <a:buFont typeface="Wingdings" panose="05000000000000000000" pitchFamily="2" charset="2"/>
              <a:buNone/>
            </a:pPr>
            <a:endParaRPr lang="en-US" altLang="en-US" dirty="0"/>
          </a:p>
        </p:txBody>
      </p:sp>
      <p:sp>
        <p:nvSpPr>
          <p:cNvPr id="7" name="TextBox 3">
            <a:extLst>
              <a:ext uri="{FF2B5EF4-FFF2-40B4-BE49-F238E27FC236}">
                <a16:creationId xmlns:a16="http://schemas.microsoft.com/office/drawing/2014/main" id="{2DD8CBE3-33A5-E61A-2EAE-B1221E22FEEC}"/>
              </a:ext>
            </a:extLst>
          </p:cNvPr>
          <p:cNvSpPr txBox="1">
            <a:spLocks noChangeArrowheads="1"/>
          </p:cNvSpPr>
          <p:nvPr/>
        </p:nvSpPr>
        <p:spPr bwMode="auto">
          <a:xfrm>
            <a:off x="974337" y="4780636"/>
            <a:ext cx="5869281" cy="5847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91440" tIns="45720" rIns="91440" bIns="45720" anchor="t">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algn="ctr" eaLnBrk="1" hangingPunct="1">
              <a:spcBef>
                <a:spcPct val="0"/>
              </a:spcBef>
              <a:buNone/>
            </a:pPr>
            <a:r>
              <a:rPr lang="en-US" altLang="en-US" dirty="0">
                <a:latin typeface="Arial"/>
                <a:cs typeface="Arial"/>
              </a:rPr>
              <a:t>Be </a:t>
            </a:r>
            <a:r>
              <a:rPr lang="en-US" altLang="en-US" b="1" dirty="0">
                <a:solidFill>
                  <a:schemeClr val="accent5"/>
                </a:solidFill>
                <a:latin typeface="Arial"/>
                <a:cs typeface="Arial"/>
              </a:rPr>
              <a:t>Proactive</a:t>
            </a:r>
            <a:r>
              <a:rPr lang="en-US" altLang="en-US" dirty="0">
                <a:solidFill>
                  <a:schemeClr val="accent3"/>
                </a:solidFill>
                <a:latin typeface="Arial"/>
                <a:cs typeface="Arial"/>
              </a:rPr>
              <a:t> </a:t>
            </a:r>
            <a:r>
              <a:rPr lang="en-US" altLang="en-US" dirty="0">
                <a:latin typeface="Arial"/>
                <a:cs typeface="Arial"/>
              </a:rPr>
              <a:t>vs</a:t>
            </a:r>
            <a:r>
              <a:rPr lang="en-US" altLang="en-US" dirty="0">
                <a:solidFill>
                  <a:srgbClr val="00B050"/>
                </a:solidFill>
                <a:latin typeface="Arial"/>
                <a:cs typeface="Arial"/>
              </a:rPr>
              <a:t> </a:t>
            </a:r>
            <a:r>
              <a:rPr lang="en-US" altLang="en-US" b="1" dirty="0">
                <a:solidFill>
                  <a:srgbClr val="FF0000"/>
                </a:solidFill>
                <a:latin typeface="Arial"/>
                <a:cs typeface="Arial"/>
              </a:rPr>
              <a:t>Reactive!</a:t>
            </a:r>
            <a:r>
              <a:rPr lang="en-US" altLang="en-US" b="1" dirty="0">
                <a:latin typeface="Arial"/>
                <a:cs typeface="Arial"/>
              </a:rPr>
              <a:t> </a:t>
            </a:r>
            <a:endParaRPr lang="en-US" altLang="en-US" b="1" dirty="0"/>
          </a:p>
        </p:txBody>
      </p:sp>
      <p:grpSp>
        <p:nvGrpSpPr>
          <p:cNvPr id="13" name="Group 12">
            <a:extLst>
              <a:ext uri="{FF2B5EF4-FFF2-40B4-BE49-F238E27FC236}">
                <a16:creationId xmlns:a16="http://schemas.microsoft.com/office/drawing/2014/main" id="{9809F181-DCD5-A9ED-4CBB-363F44C0BE8B}"/>
              </a:ext>
            </a:extLst>
          </p:cNvPr>
          <p:cNvGrpSpPr/>
          <p:nvPr/>
        </p:nvGrpSpPr>
        <p:grpSpPr>
          <a:xfrm>
            <a:off x="7644082" y="4128459"/>
            <a:ext cx="4258850" cy="2524691"/>
            <a:chOff x="7218652" y="1052186"/>
            <a:chExt cx="4399620" cy="3883069"/>
          </a:xfrm>
        </p:grpSpPr>
        <p:sp>
          <p:nvSpPr>
            <p:cNvPr id="14" name="Rectangle: Rounded Corners 13">
              <a:extLst>
                <a:ext uri="{FF2B5EF4-FFF2-40B4-BE49-F238E27FC236}">
                  <a16:creationId xmlns:a16="http://schemas.microsoft.com/office/drawing/2014/main" id="{25F1DC83-D005-B866-F829-24925C766D46}"/>
                </a:ext>
              </a:extLst>
            </p:cNvPr>
            <p:cNvSpPr/>
            <p:nvPr/>
          </p:nvSpPr>
          <p:spPr>
            <a:xfrm>
              <a:off x="7218652" y="1052186"/>
              <a:ext cx="4399620" cy="3883069"/>
            </a:xfrm>
            <a:prstGeom prst="round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dirty="0"/>
            </a:p>
          </p:txBody>
        </p:sp>
        <p:sp>
          <p:nvSpPr>
            <p:cNvPr id="15" name="Isosceles Triangle 14">
              <a:extLst>
                <a:ext uri="{FF2B5EF4-FFF2-40B4-BE49-F238E27FC236}">
                  <a16:creationId xmlns:a16="http://schemas.microsoft.com/office/drawing/2014/main" id="{ABCE260B-7A79-A2AD-18C4-93D6CC6C37C1}"/>
                </a:ext>
              </a:extLst>
            </p:cNvPr>
            <p:cNvSpPr/>
            <p:nvPr/>
          </p:nvSpPr>
          <p:spPr>
            <a:xfrm>
              <a:off x="8271352" y="1704656"/>
              <a:ext cx="2379945" cy="2029216"/>
            </a:xfrm>
            <a:prstGeom prst="triangle">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dirty="0"/>
            </a:p>
          </p:txBody>
        </p:sp>
        <p:sp>
          <p:nvSpPr>
            <p:cNvPr id="22" name="Oval 21">
              <a:extLst>
                <a:ext uri="{FF2B5EF4-FFF2-40B4-BE49-F238E27FC236}">
                  <a16:creationId xmlns:a16="http://schemas.microsoft.com/office/drawing/2014/main" id="{CDFE1D57-0A81-5E9A-2BF1-D70EAB29F849}"/>
                </a:ext>
              </a:extLst>
            </p:cNvPr>
            <p:cNvSpPr/>
            <p:nvPr/>
          </p:nvSpPr>
          <p:spPr>
            <a:xfrm>
              <a:off x="9336063" y="2894426"/>
              <a:ext cx="250521" cy="198587"/>
            </a:xfrm>
            <a:prstGeom prst="ellipse">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62AD1B14-96C1-32FC-5BBE-2E0555F23CEE}"/>
                </a:ext>
              </a:extLst>
            </p:cNvPr>
            <p:cNvSpPr txBox="1"/>
            <p:nvPr/>
          </p:nvSpPr>
          <p:spPr>
            <a:xfrm>
              <a:off x="7578247" y="3733872"/>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Time</a:t>
              </a:r>
            </a:p>
          </p:txBody>
        </p:sp>
        <p:sp>
          <p:nvSpPr>
            <p:cNvPr id="24" name="TextBox 23">
              <a:extLst>
                <a:ext uri="{FF2B5EF4-FFF2-40B4-BE49-F238E27FC236}">
                  <a16:creationId xmlns:a16="http://schemas.microsoft.com/office/drawing/2014/main" id="{D030AB0E-DFF1-568D-41E4-CCAA15C4E903}"/>
                </a:ext>
              </a:extLst>
            </p:cNvPr>
            <p:cNvSpPr txBox="1"/>
            <p:nvPr/>
          </p:nvSpPr>
          <p:spPr>
            <a:xfrm>
              <a:off x="10490547" y="3698939"/>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Cost</a:t>
              </a:r>
            </a:p>
          </p:txBody>
        </p:sp>
        <p:sp>
          <p:nvSpPr>
            <p:cNvPr id="25" name="TextBox 24">
              <a:extLst>
                <a:ext uri="{FF2B5EF4-FFF2-40B4-BE49-F238E27FC236}">
                  <a16:creationId xmlns:a16="http://schemas.microsoft.com/office/drawing/2014/main" id="{18054621-A719-EFBD-1BF1-06F18B615D38}"/>
                </a:ext>
              </a:extLst>
            </p:cNvPr>
            <p:cNvSpPr txBox="1"/>
            <p:nvPr/>
          </p:nvSpPr>
          <p:spPr>
            <a:xfrm>
              <a:off x="8934706" y="1310634"/>
              <a:ext cx="1053233"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Quality</a:t>
              </a:r>
            </a:p>
          </p:txBody>
        </p:sp>
      </p:grpSp>
      <p:grpSp>
        <p:nvGrpSpPr>
          <p:cNvPr id="2" name="Group 1">
            <a:extLst>
              <a:ext uri="{FF2B5EF4-FFF2-40B4-BE49-F238E27FC236}">
                <a16:creationId xmlns:a16="http://schemas.microsoft.com/office/drawing/2014/main" id="{2C6CEC6A-A710-6256-DAFB-8400E5E5D290}"/>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201B23C3-E85E-3071-6258-C90BC8D6CE5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2BE9D70C-F15D-CDB5-D3E1-F3CBEA92CCF6}"/>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5 </a:t>
              </a:r>
            </a:p>
          </p:txBody>
        </p:sp>
      </p:grpSp>
    </p:spTree>
    <p:extLst>
      <p:ext uri="{BB962C8B-B14F-4D97-AF65-F5344CB8AC3E}">
        <p14:creationId xmlns:p14="http://schemas.microsoft.com/office/powerpoint/2010/main" val="638236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Federal Acquisition Regulation (FAR)</a:t>
            </a:r>
          </a:p>
        </p:txBody>
      </p:sp>
      <p:sp>
        <p:nvSpPr>
          <p:cNvPr id="2" name="TextBox 2">
            <a:extLst>
              <a:ext uri="{FF2B5EF4-FFF2-40B4-BE49-F238E27FC236}">
                <a16:creationId xmlns:a16="http://schemas.microsoft.com/office/drawing/2014/main" id="{ED6B6E80-230E-CAE4-8531-5F2751A512CA}"/>
              </a:ext>
            </a:extLst>
          </p:cNvPr>
          <p:cNvSpPr txBox="1">
            <a:spLocks noChangeArrowheads="1"/>
          </p:cNvSpPr>
          <p:nvPr/>
        </p:nvSpPr>
        <p:spPr bwMode="auto">
          <a:xfrm>
            <a:off x="400856" y="1099798"/>
            <a:ext cx="11791144" cy="3416320"/>
          </a:xfrm>
          <a:prstGeom prst="rect">
            <a:avLst/>
          </a:prstGeom>
          <a:noFill/>
          <a:ln>
            <a:noFill/>
          </a:ln>
        </p:spPr>
        <p:txBody>
          <a:bodyPr wrap="square" lIns="91440" tIns="45720" rIns="91440" bIns="45720" anchor="t">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marL="342900" indent="-342900" eaLnBrk="1" hangingPunct="1">
              <a:spcBef>
                <a:spcPct val="0"/>
              </a:spcBef>
              <a:buFont typeface="Arial" panose="020B0604020202020204" pitchFamily="34" charset="0"/>
              <a:buChar char="•"/>
            </a:pPr>
            <a:r>
              <a:rPr lang="en-US" altLang="en-US" sz="2100" b="1" dirty="0">
                <a:latin typeface="+mj-lt"/>
                <a:cs typeface="Arial"/>
              </a:rPr>
              <a:t>Representative Contract clauses that have a role in Construction Quality Management</a:t>
            </a:r>
          </a:p>
          <a:p>
            <a:pPr marL="342900" indent="-342900" eaLnBrk="1" hangingPunct="1">
              <a:spcBef>
                <a:spcPct val="0"/>
              </a:spcBef>
              <a:buFont typeface="Arial" panose="020B0604020202020204" pitchFamily="34" charset="0"/>
              <a:buChar char="•"/>
            </a:pPr>
            <a:r>
              <a:rPr lang="en-US" altLang="en-US" sz="2100" b="1" dirty="0">
                <a:latin typeface="+mj-lt"/>
                <a:cs typeface="Arial"/>
              </a:rPr>
              <a:t>Over 25 contractual clauses and requirements, the most important of which is</a:t>
            </a:r>
          </a:p>
          <a:p>
            <a:pPr marL="800100" lvl="1" indent="-342900" eaLnBrk="1" hangingPunct="1">
              <a:spcBef>
                <a:spcPct val="0"/>
              </a:spcBef>
            </a:pPr>
            <a:r>
              <a:rPr lang="en-US" sz="2100" b="0" i="0" u="none" strike="noStrike" baseline="0" dirty="0">
                <a:latin typeface="+mj-lt"/>
              </a:rPr>
              <a:t>52.236-3 SITE INVESTIGATION AND CONDITIONS AFFECTING THE WORK (APR 1984)</a:t>
            </a:r>
            <a:endParaRPr lang="en-US" sz="2100" b="0" i="0" u="none" strike="noStrike" baseline="0" dirty="0">
              <a:latin typeface="+mj-lt"/>
              <a:cs typeface="Arial"/>
            </a:endParaRPr>
          </a:p>
          <a:p>
            <a:pPr marL="800100" lvl="1" indent="-342900" eaLnBrk="1" hangingPunct="1">
              <a:spcBef>
                <a:spcPct val="0"/>
              </a:spcBef>
            </a:pPr>
            <a:r>
              <a:rPr lang="en-US" sz="2100" b="0" i="0" u="none" strike="noStrike" baseline="0" dirty="0">
                <a:latin typeface="+mj-lt"/>
              </a:rPr>
              <a:t>52.236-5 MATERIAL AND WORKMANSHIP (APR 1984)</a:t>
            </a:r>
            <a:endParaRPr lang="en-US" sz="2100" dirty="0">
              <a:latin typeface="+mj-lt"/>
              <a:cs typeface="Arial"/>
            </a:endParaRPr>
          </a:p>
          <a:p>
            <a:pPr marL="800100" lvl="1" indent="-342900" eaLnBrk="1" hangingPunct="1">
              <a:spcBef>
                <a:spcPct val="0"/>
              </a:spcBef>
            </a:pPr>
            <a:r>
              <a:rPr lang="en-US" sz="2100" b="0" i="0" u="none" strike="noStrike" baseline="0" dirty="0">
                <a:latin typeface="+mj-lt"/>
              </a:rPr>
              <a:t>52.236-21 SPECIFICATIONS AND DRAWINGS FOR CONSTRUCTION (FEB 1997)</a:t>
            </a:r>
            <a:endParaRPr lang="en-US" sz="2100" b="0" i="0" u="none" strike="noStrike" baseline="0" dirty="0">
              <a:latin typeface="+mj-lt"/>
              <a:cs typeface="Arial"/>
            </a:endParaRPr>
          </a:p>
          <a:p>
            <a:pPr marL="800100" lvl="1" indent="-342900" eaLnBrk="1" hangingPunct="1">
              <a:spcBef>
                <a:spcPct val="0"/>
              </a:spcBef>
            </a:pPr>
            <a:r>
              <a:rPr lang="en-US" sz="2100" b="0" i="0" u="none" strike="noStrike" baseline="0" dirty="0">
                <a:highlight>
                  <a:srgbClr val="FFFF00"/>
                </a:highlight>
                <a:latin typeface="+mj-lt"/>
              </a:rPr>
              <a:t>52.246-12 INSPECTION OF CONSTRUCTION (AUG 1996)</a:t>
            </a:r>
          </a:p>
          <a:p>
            <a:pPr lvl="2"/>
            <a:r>
              <a:rPr lang="en-US" sz="1400" b="1" i="0" u="none" strike="noStrike" baseline="0" dirty="0">
                <a:highlight>
                  <a:srgbClr val="FFFF00"/>
                </a:highlight>
                <a:cs typeface="Arial" panose="020B0604020202020204" pitchFamily="34" charset="0"/>
              </a:rPr>
              <a:t>(b) The Contractor shall maintain an adequate inspection system and perform such inspections as will ensure that the work performed under the contract conforms to contract requirements. </a:t>
            </a:r>
          </a:p>
          <a:p>
            <a:pPr lvl="2"/>
            <a:r>
              <a:rPr lang="en-US" sz="1400" b="1" i="0" u="none" strike="noStrike" baseline="0" dirty="0">
                <a:highlight>
                  <a:srgbClr val="FFFF00"/>
                </a:highlight>
                <a:cs typeface="Arial" panose="020B0604020202020204" pitchFamily="34" charset="0"/>
              </a:rPr>
              <a:t>(d) The presence or absence of a Government inspector does not relieve the Contractor from any contract requirement, nor is the inspector authorized to change any term or condition of the specification without the Contracting Officer's written authorization.</a:t>
            </a:r>
          </a:p>
          <a:p>
            <a:pPr lvl="1"/>
            <a:endParaRPr lang="en-US" sz="1200" b="0" i="0" u="none" strike="noStrike" baseline="0" dirty="0">
              <a:highlight>
                <a:srgbClr val="FFFF00"/>
              </a:highlight>
              <a:latin typeface="+mj-lt"/>
              <a:cs typeface="Arial"/>
            </a:endParaRPr>
          </a:p>
        </p:txBody>
      </p:sp>
      <p:sp>
        <p:nvSpPr>
          <p:cNvPr id="6" name="TextBox 5">
            <a:extLst>
              <a:ext uri="{FF2B5EF4-FFF2-40B4-BE49-F238E27FC236}">
                <a16:creationId xmlns:a16="http://schemas.microsoft.com/office/drawing/2014/main" id="{88CFEF73-9794-DA64-1FD0-0EB024539E60}"/>
              </a:ext>
            </a:extLst>
          </p:cNvPr>
          <p:cNvSpPr txBox="1"/>
          <p:nvPr/>
        </p:nvSpPr>
        <p:spPr>
          <a:xfrm>
            <a:off x="6936406" y="6106938"/>
            <a:ext cx="6405058" cy="646331"/>
          </a:xfrm>
          <a:prstGeom prst="rect">
            <a:avLst/>
          </a:prstGeom>
          <a:noFill/>
        </p:spPr>
        <p:txBody>
          <a:bodyPr wrap="square">
            <a:spAutoFit/>
          </a:bodyPr>
          <a:lstStyle/>
          <a:p>
            <a:pPr lvl="1" eaLnBrk="1" hangingPunct="1">
              <a:spcBef>
                <a:spcPct val="0"/>
              </a:spcBef>
              <a:buSzTx/>
            </a:pPr>
            <a:r>
              <a:rPr lang="en-US" altLang="en-US" dirty="0">
                <a:latin typeface="Arial" panose="020B0604020202020204" pitchFamily="34" charset="0"/>
                <a:cs typeface="Arial" panose="020B0604020202020204" pitchFamily="34" charset="0"/>
              </a:rPr>
              <a:t>FAR (Federal Acquisition Regulation) https://www.acquisition.gov/browse/index/far</a:t>
            </a:r>
          </a:p>
        </p:txBody>
      </p:sp>
      <p:sp>
        <p:nvSpPr>
          <p:cNvPr id="8" name="TextBox 2">
            <a:extLst>
              <a:ext uri="{FF2B5EF4-FFF2-40B4-BE49-F238E27FC236}">
                <a16:creationId xmlns:a16="http://schemas.microsoft.com/office/drawing/2014/main" id="{066778A7-A309-B92A-DED9-29709995D5C7}"/>
              </a:ext>
            </a:extLst>
          </p:cNvPr>
          <p:cNvSpPr txBox="1">
            <a:spLocks noChangeArrowheads="1"/>
          </p:cNvSpPr>
          <p:nvPr/>
        </p:nvSpPr>
        <p:spPr bwMode="auto">
          <a:xfrm>
            <a:off x="0" y="4614460"/>
            <a:ext cx="12192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eaLnBrk="1" hangingPunct="1">
              <a:buFontTx/>
              <a:buNone/>
              <a:defRPr sz="2000">
                <a:solidFill>
                  <a:schemeClr val="accent1"/>
                </a:solidFill>
              </a:defRPr>
            </a:lvl1pPr>
            <a:lvl2pPr marL="742950" indent="-285750">
              <a:spcBef>
                <a:spcPct val="20000"/>
              </a:spcBef>
              <a:buSzPct val="75000"/>
              <a:buFont typeface="Arial" panose="020B0604020202020204" pitchFamily="34" charset="0"/>
              <a:buChar char="►"/>
              <a:defRPr sz="2800"/>
            </a:lvl2pPr>
            <a:lvl3pPr marL="1143000" indent="-228600">
              <a:spcBef>
                <a:spcPct val="20000"/>
              </a:spcBef>
              <a:buChar char="•"/>
              <a:defRPr sz="2400"/>
            </a:lvl3pPr>
            <a:lvl4pPr marL="1600200" indent="-228600">
              <a:spcBef>
                <a:spcPct val="20000"/>
              </a:spcBef>
              <a:buSzPct val="75000"/>
              <a:buFont typeface="Wingdings 3" panose="05040102010807070707" pitchFamily="18" charset="2"/>
              <a:buChar char="w"/>
              <a:defRPr sz="2000"/>
            </a:lvl4pPr>
            <a:lvl5pPr marL="2057400" indent="-228600">
              <a:spcBef>
                <a:spcPct val="20000"/>
              </a:spcBef>
              <a:buSzPct val="50000"/>
              <a:buFont typeface="Wingdings" panose="05000000000000000000" pitchFamily="2" charset="2"/>
              <a:buChar char="¡"/>
              <a:defRPr sz="2000"/>
            </a:lvl5pPr>
            <a:lvl6pPr marL="2514600" indent="-228600" eaLnBrk="0" fontAlgn="base" hangingPunct="0">
              <a:spcBef>
                <a:spcPct val="20000"/>
              </a:spcBef>
              <a:spcAft>
                <a:spcPct val="0"/>
              </a:spcAft>
              <a:buSzPct val="50000"/>
              <a:buFont typeface="Wingdings" panose="05000000000000000000" pitchFamily="2" charset="2"/>
              <a:buChar char="¡"/>
              <a:defRPr sz="2000"/>
            </a:lvl6pPr>
            <a:lvl7pPr marL="2971800" indent="-228600" eaLnBrk="0" fontAlgn="base" hangingPunct="0">
              <a:spcBef>
                <a:spcPct val="20000"/>
              </a:spcBef>
              <a:spcAft>
                <a:spcPct val="0"/>
              </a:spcAft>
              <a:buSzPct val="50000"/>
              <a:buFont typeface="Wingdings" panose="05000000000000000000" pitchFamily="2" charset="2"/>
              <a:buChar char="¡"/>
              <a:defRPr sz="2000"/>
            </a:lvl7pPr>
            <a:lvl8pPr marL="3429000" indent="-228600" eaLnBrk="0" fontAlgn="base" hangingPunct="0">
              <a:spcBef>
                <a:spcPct val="20000"/>
              </a:spcBef>
              <a:spcAft>
                <a:spcPct val="0"/>
              </a:spcAft>
              <a:buSzPct val="50000"/>
              <a:buFont typeface="Wingdings" panose="05000000000000000000" pitchFamily="2" charset="2"/>
              <a:buChar char="¡"/>
              <a:defRPr sz="2000"/>
            </a:lvl8pPr>
            <a:lvl9pPr marL="3886200" indent="-228600" eaLnBrk="0" fontAlgn="base" hangingPunct="0">
              <a:spcBef>
                <a:spcPct val="20000"/>
              </a:spcBef>
              <a:spcAft>
                <a:spcPct val="0"/>
              </a:spcAft>
              <a:buSzPct val="50000"/>
              <a:buFont typeface="Wingdings" panose="05000000000000000000" pitchFamily="2" charset="2"/>
              <a:buChar char="¡"/>
              <a:defRPr sz="2000"/>
            </a:lvl9pPr>
          </a:lstStyle>
          <a:p>
            <a:pPr algn="ctr"/>
            <a:r>
              <a:rPr lang="en-US" altLang="en-US" sz="4400" dirty="0">
                <a:solidFill>
                  <a:schemeClr val="accent5"/>
                </a:solidFill>
              </a:rPr>
              <a:t>Authorities, responsibilities and allocation of risk</a:t>
            </a:r>
          </a:p>
        </p:txBody>
      </p:sp>
    </p:spTree>
    <p:extLst>
      <p:ext uri="{BB962C8B-B14F-4D97-AF65-F5344CB8AC3E}">
        <p14:creationId xmlns:p14="http://schemas.microsoft.com/office/powerpoint/2010/main" val="31917266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B4F7FA91-0DDD-C575-9F70-B3475ABB5C63}"/>
              </a:ext>
            </a:extLst>
          </p:cNvPr>
          <p:cNvSpPr txBox="1">
            <a:spLocks/>
          </p:cNvSpPr>
          <p:nvPr/>
        </p:nvSpPr>
        <p:spPr bwMode="auto">
          <a:xfrm>
            <a:off x="6133877" y="1060490"/>
            <a:ext cx="5856849" cy="5729820"/>
          </a:xfrm>
          <a:prstGeom prst="rect">
            <a:avLst/>
          </a:prstGeom>
          <a:noFill/>
          <a:ln w="9525">
            <a:solidFill>
              <a:schemeClr val="accent1"/>
            </a:solidFill>
            <a:miter lim="800000"/>
            <a:headEnd/>
            <a:tailEnd/>
          </a:ln>
        </p:spPr>
        <p:txBody>
          <a:bodyPr/>
          <a:lstStyle/>
          <a:p>
            <a:pPr marL="342900" indent="-342900">
              <a:spcBef>
                <a:spcPct val="20000"/>
              </a:spcBef>
              <a:defRPr/>
            </a:pPr>
            <a:r>
              <a:rPr lang="en-US" sz="2100" kern="0" dirty="0">
                <a:latin typeface="+mn-lt"/>
              </a:rPr>
              <a:t>Contractor (</a:t>
            </a:r>
            <a:r>
              <a:rPr lang="en-US" sz="2100" kern="0" dirty="0" err="1">
                <a:latin typeface="+mn-lt"/>
              </a:rPr>
              <a:t>Ktr</a:t>
            </a:r>
            <a:r>
              <a:rPr lang="en-US" sz="2100" kern="0" dirty="0">
                <a:latin typeface="+mn-lt"/>
              </a:rPr>
              <a:t>):</a:t>
            </a:r>
          </a:p>
          <a:p>
            <a:pPr marL="342900" indent="-342900">
              <a:spcBef>
                <a:spcPct val="20000"/>
              </a:spcBef>
              <a:defRPr/>
            </a:pPr>
            <a:endParaRPr lang="en-US" sz="2100" kern="0" dirty="0">
              <a:latin typeface="+mn-lt"/>
            </a:endParaRPr>
          </a:p>
          <a:p>
            <a:pPr marL="342900" indent="-342900">
              <a:spcBef>
                <a:spcPct val="20000"/>
              </a:spcBef>
              <a:buFont typeface="Arial" pitchFamily="34" charset="0"/>
              <a:buChar char="•"/>
              <a:defRPr/>
            </a:pPr>
            <a:r>
              <a:rPr lang="en-US" sz="2100" kern="0" dirty="0">
                <a:latin typeface="+mn-lt"/>
              </a:rPr>
              <a:t>Manage personnel / subcontractors</a:t>
            </a:r>
          </a:p>
          <a:p>
            <a:pPr marL="342900" indent="-342900">
              <a:spcBef>
                <a:spcPct val="20000"/>
              </a:spcBef>
              <a:buFont typeface="Arial" pitchFamily="34" charset="0"/>
              <a:buChar char="•"/>
              <a:defRPr/>
            </a:pPr>
            <a:endParaRPr lang="en-US" sz="2100" kern="0" dirty="0">
              <a:latin typeface="+mn-lt"/>
            </a:endParaRPr>
          </a:p>
          <a:p>
            <a:pPr marL="342900" indent="-342900">
              <a:spcBef>
                <a:spcPct val="20000"/>
              </a:spcBef>
              <a:buFont typeface="Arial" pitchFamily="34" charset="0"/>
              <a:buChar char="•"/>
              <a:defRPr/>
            </a:pPr>
            <a:r>
              <a:rPr lang="en-US" sz="2100" kern="0" dirty="0">
                <a:latin typeface="+mn-lt"/>
              </a:rPr>
              <a:t>Ensure contract requirements are being met</a:t>
            </a:r>
          </a:p>
          <a:p>
            <a:pPr marL="342900" indent="-342900">
              <a:spcBef>
                <a:spcPct val="20000"/>
              </a:spcBef>
              <a:buFont typeface="Arial" pitchFamily="34" charset="0"/>
              <a:buChar char="•"/>
              <a:defRPr/>
            </a:pPr>
            <a:endParaRPr lang="en-US" sz="2100" kern="0" dirty="0">
              <a:latin typeface="+mn-lt"/>
            </a:endParaRPr>
          </a:p>
          <a:p>
            <a:pPr marL="342900" indent="-342900">
              <a:spcBef>
                <a:spcPct val="20000"/>
              </a:spcBef>
              <a:buFont typeface="Arial" pitchFamily="34" charset="0"/>
              <a:buChar char="•"/>
              <a:defRPr/>
            </a:pPr>
            <a:r>
              <a:rPr lang="en-US" sz="2100" kern="0" dirty="0">
                <a:latin typeface="+mn-lt"/>
              </a:rPr>
              <a:t>Execute contract timely, stay feasible/ cash flow, required quality, safely</a:t>
            </a:r>
          </a:p>
          <a:p>
            <a:pPr marL="342900" indent="-342900">
              <a:spcBef>
                <a:spcPct val="20000"/>
              </a:spcBef>
              <a:buFont typeface="Arial" pitchFamily="34" charset="0"/>
              <a:buChar char="•"/>
              <a:defRPr/>
            </a:pPr>
            <a:endParaRPr lang="en-US" sz="2100" kern="0" dirty="0">
              <a:latin typeface="+mn-lt"/>
            </a:endParaRPr>
          </a:p>
          <a:p>
            <a:pPr marL="342900" indent="-342900">
              <a:spcBef>
                <a:spcPct val="20000"/>
              </a:spcBef>
              <a:buFont typeface="Arial" pitchFamily="34" charset="0"/>
              <a:buChar char="•"/>
              <a:defRPr/>
            </a:pPr>
            <a:r>
              <a:rPr lang="en-US" sz="2100" kern="0" dirty="0">
                <a:latin typeface="+mn-lt"/>
              </a:rPr>
              <a:t>Manage resources</a:t>
            </a:r>
          </a:p>
          <a:p>
            <a:pPr marL="800100" lvl="1" indent="-342900">
              <a:spcBef>
                <a:spcPct val="20000"/>
              </a:spcBef>
              <a:defRPr/>
            </a:pPr>
            <a:r>
              <a:rPr lang="en-US" sz="2100" kern="0" dirty="0">
                <a:latin typeface="+mn-lt"/>
              </a:rPr>
              <a:t>	(i.e. continuous work &amp; new contracts)</a:t>
            </a:r>
          </a:p>
          <a:p>
            <a:pPr marL="800100" lvl="1" indent="-342900">
              <a:spcBef>
                <a:spcPct val="20000"/>
              </a:spcBef>
              <a:defRPr/>
            </a:pPr>
            <a:endParaRPr lang="en-US" sz="2100" kern="0" dirty="0">
              <a:latin typeface="+mn-lt"/>
            </a:endParaRPr>
          </a:p>
          <a:p>
            <a:pPr marL="342900" indent="-342900">
              <a:spcBef>
                <a:spcPct val="20000"/>
              </a:spcBef>
              <a:buFont typeface="Arial" panose="020B0604020202020204" pitchFamily="34" charset="0"/>
              <a:buChar char="•"/>
              <a:defRPr/>
            </a:pPr>
            <a:r>
              <a:rPr lang="en-US" sz="2100" kern="0" dirty="0">
                <a:latin typeface="+mn-lt"/>
              </a:rPr>
              <a:t>Specialization in Trades due to increased Technology and Regulation</a:t>
            </a:r>
          </a:p>
          <a:p>
            <a:pPr marL="342900" indent="-342900">
              <a:spcBef>
                <a:spcPct val="20000"/>
              </a:spcBef>
              <a:defRPr/>
            </a:pPr>
            <a:endParaRPr lang="en-US" sz="3200" kern="0" dirty="0">
              <a:latin typeface="+mn-lt"/>
            </a:endParaRPr>
          </a:p>
        </p:txBody>
      </p:sp>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Construction management CHALLENGES</a:t>
            </a:r>
          </a:p>
        </p:txBody>
      </p:sp>
      <p:sp>
        <p:nvSpPr>
          <p:cNvPr id="2" name="Content Placeholder 2">
            <a:extLst>
              <a:ext uri="{FF2B5EF4-FFF2-40B4-BE49-F238E27FC236}">
                <a16:creationId xmlns:a16="http://schemas.microsoft.com/office/drawing/2014/main" id="{FF25A039-5675-289B-EC49-3616C6EC9DAE}"/>
              </a:ext>
            </a:extLst>
          </p:cNvPr>
          <p:cNvSpPr txBox="1">
            <a:spLocks/>
          </p:cNvSpPr>
          <p:nvPr/>
        </p:nvSpPr>
        <p:spPr>
          <a:xfrm>
            <a:off x="277028" y="1060490"/>
            <a:ext cx="5780649" cy="5797510"/>
          </a:xfrm>
          <a:prstGeom prst="rect">
            <a:avLst/>
          </a:prstGeom>
          <a:ln>
            <a:solidFill>
              <a:schemeClr val="accent1"/>
            </a:solidFill>
            <a:miter lim="800000"/>
            <a:headEnd/>
            <a:tailEnd/>
          </a:ln>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a:buFont typeface="Wingdings" panose="05000000000000000000" pitchFamily="2" charset="2"/>
              <a:buNone/>
            </a:pPr>
            <a:r>
              <a:rPr lang="en-US" altLang="en-US" dirty="0"/>
              <a:t>Government(Gov):</a:t>
            </a:r>
          </a:p>
          <a:p>
            <a:endParaRPr lang="en-US" altLang="en-US" dirty="0"/>
          </a:p>
          <a:p>
            <a:pPr marL="342900" indent="-342900">
              <a:buFont typeface="Arial" panose="020B0604020202020204" pitchFamily="34" charset="0"/>
              <a:buChar char="•"/>
            </a:pPr>
            <a:r>
              <a:rPr lang="en-US" altLang="en-US" dirty="0"/>
              <a:t>Managing multiple contracts simultaneous</a:t>
            </a:r>
          </a:p>
          <a:p>
            <a:pPr marL="342900" indent="-342900">
              <a:buFont typeface="Arial" panose="020B0604020202020204" pitchFamily="34" charset="0"/>
              <a:buChar char="•"/>
            </a:pPr>
            <a:endParaRPr lang="en-US" altLang="en-US" dirty="0"/>
          </a:p>
          <a:p>
            <a:pPr marL="342900" indent="-342900">
              <a:buFont typeface="Arial" panose="020B0604020202020204" pitchFamily="34" charset="0"/>
              <a:buChar char="•"/>
            </a:pPr>
            <a:r>
              <a:rPr lang="en-US" altLang="en-US" dirty="0"/>
              <a:t>Ensure contract requirements are being met</a:t>
            </a:r>
          </a:p>
          <a:p>
            <a:pPr marL="342900" indent="-342900">
              <a:buFont typeface="Arial" panose="020B0604020202020204" pitchFamily="34" charset="0"/>
              <a:buChar char="•"/>
            </a:pPr>
            <a:endParaRPr lang="en-US" altLang="en-US" dirty="0"/>
          </a:p>
          <a:p>
            <a:pPr marL="342900" indent="-342900">
              <a:buFont typeface="Arial" panose="020B0604020202020204" pitchFamily="34" charset="0"/>
              <a:buChar char="•"/>
            </a:pPr>
            <a:r>
              <a:rPr lang="en-US" altLang="en-US" dirty="0"/>
              <a:t>On time, within budget, with high quality, safely</a:t>
            </a:r>
          </a:p>
          <a:p>
            <a:pPr marL="342900" indent="-342900">
              <a:buFont typeface="Arial" panose="020B0604020202020204" pitchFamily="34" charset="0"/>
              <a:buChar char="•"/>
            </a:pPr>
            <a:endParaRPr lang="en-US" altLang="en-US" dirty="0"/>
          </a:p>
          <a:p>
            <a:pPr marL="342900" indent="-342900">
              <a:buFont typeface="Arial" panose="020B0604020202020204" pitchFamily="34" charset="0"/>
              <a:buChar char="•"/>
            </a:pPr>
            <a:r>
              <a:rPr lang="en-US" altLang="en-US" dirty="0"/>
              <a:t>Customer requirements</a:t>
            </a:r>
          </a:p>
          <a:p>
            <a:pPr marL="342900" indent="-342900">
              <a:buFont typeface="Arial" panose="020B0604020202020204" pitchFamily="34" charset="0"/>
              <a:buChar char="•"/>
            </a:pPr>
            <a:endParaRPr lang="en-US" altLang="en-US" dirty="0"/>
          </a:p>
          <a:p>
            <a:pPr marL="342900" indent="-342900">
              <a:buFont typeface="Arial" panose="020B0604020202020204" pitchFamily="34" charset="0"/>
              <a:buChar char="•"/>
            </a:pPr>
            <a:r>
              <a:rPr lang="en-US" altLang="en-US" dirty="0"/>
              <a:t>Coordinate other gov’t entities</a:t>
            </a:r>
          </a:p>
          <a:p>
            <a:pPr marL="342900" indent="-342900">
              <a:buFont typeface="Arial" panose="020B0604020202020204" pitchFamily="34" charset="0"/>
              <a:buChar char="•"/>
            </a:pPr>
            <a:endParaRPr lang="en-US" altLang="en-US" dirty="0"/>
          </a:p>
          <a:p>
            <a:pPr marL="342900" indent="-342900">
              <a:buFont typeface="Arial" panose="020B0604020202020204" pitchFamily="34" charset="0"/>
              <a:buChar char="•"/>
            </a:pPr>
            <a:r>
              <a:rPr lang="en-US" altLang="en-US" dirty="0"/>
              <a:t>Administration</a:t>
            </a:r>
          </a:p>
        </p:txBody>
      </p:sp>
      <p:grpSp>
        <p:nvGrpSpPr>
          <p:cNvPr id="5" name="Group 4">
            <a:extLst>
              <a:ext uri="{FF2B5EF4-FFF2-40B4-BE49-F238E27FC236}">
                <a16:creationId xmlns:a16="http://schemas.microsoft.com/office/drawing/2014/main" id="{E5E852F5-5F1D-2E0B-4CD8-BCAF0560FCE0}"/>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D348B338-AADB-590B-1A51-5E7332A68D5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0CBEE3D6-F89F-21D6-C640-8584976334A3}"/>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6 </a:t>
              </a:r>
            </a:p>
          </p:txBody>
        </p:sp>
      </p:grpSp>
    </p:spTree>
    <p:extLst>
      <p:ext uri="{BB962C8B-B14F-4D97-AF65-F5344CB8AC3E}">
        <p14:creationId xmlns:p14="http://schemas.microsoft.com/office/powerpoint/2010/main" val="3741811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B4F7FA91-0DDD-C575-9F70-B3475ABB5C63}"/>
              </a:ext>
            </a:extLst>
          </p:cNvPr>
          <p:cNvSpPr txBox="1">
            <a:spLocks/>
          </p:cNvSpPr>
          <p:nvPr/>
        </p:nvSpPr>
        <p:spPr bwMode="auto">
          <a:xfrm>
            <a:off x="6133877" y="1060490"/>
            <a:ext cx="5856849" cy="5105400"/>
          </a:xfrm>
          <a:prstGeom prst="rect">
            <a:avLst/>
          </a:prstGeom>
          <a:noFill/>
          <a:ln w="9525">
            <a:solidFill>
              <a:schemeClr val="accent1"/>
            </a:solidFill>
            <a:miter lim="800000"/>
            <a:headEnd/>
            <a:tailEnd/>
          </a:ln>
        </p:spPr>
        <p:txBody>
          <a:bodyPr/>
          <a:lstStyle/>
          <a:p>
            <a:pPr marL="342900" indent="-342900">
              <a:spcBef>
                <a:spcPct val="20000"/>
              </a:spcBef>
              <a:defRPr/>
            </a:pPr>
            <a:r>
              <a:rPr lang="en-US" sz="2400" kern="0" dirty="0">
                <a:latin typeface="+mn-lt"/>
              </a:rPr>
              <a:t>Contractor (</a:t>
            </a:r>
            <a:r>
              <a:rPr lang="en-US" sz="2400" kern="0" dirty="0" err="1">
                <a:latin typeface="+mn-lt"/>
              </a:rPr>
              <a:t>Ktr</a:t>
            </a:r>
            <a:r>
              <a:rPr lang="en-US" sz="2400" kern="0" dirty="0">
                <a:latin typeface="+mn-lt"/>
              </a:rPr>
              <a:t>):</a:t>
            </a:r>
          </a:p>
          <a:p>
            <a:pPr marL="342900" indent="-342900">
              <a:spcBef>
                <a:spcPct val="20000"/>
              </a:spcBef>
              <a:defRPr/>
            </a:pPr>
            <a:endParaRPr lang="en-US" sz="2400" kern="0" dirty="0">
              <a:latin typeface="+mn-lt"/>
            </a:endParaRPr>
          </a:p>
          <a:p>
            <a:pPr marL="342900" indent="-342900">
              <a:spcBef>
                <a:spcPct val="20000"/>
              </a:spcBef>
              <a:buFont typeface="Arial" pitchFamily="34" charset="0"/>
              <a:buChar char="•"/>
              <a:defRPr/>
            </a:pPr>
            <a:r>
              <a:rPr lang="en-US" sz="2400" kern="0" dirty="0">
                <a:latin typeface="+mn-lt"/>
              </a:rPr>
              <a:t>Increase profit and production</a:t>
            </a:r>
          </a:p>
          <a:p>
            <a:pPr>
              <a:spcBef>
                <a:spcPct val="20000"/>
              </a:spcBef>
              <a:defRPr/>
            </a:pPr>
            <a:endParaRPr lang="en-US" sz="2400" kern="0" dirty="0">
              <a:latin typeface="+mn-lt"/>
            </a:endParaRPr>
          </a:p>
          <a:p>
            <a:pPr marL="342900" indent="-342900">
              <a:spcBef>
                <a:spcPct val="20000"/>
              </a:spcBef>
              <a:buFont typeface="Arial" pitchFamily="34" charset="0"/>
              <a:buChar char="•"/>
              <a:defRPr/>
            </a:pPr>
            <a:r>
              <a:rPr lang="en-US" sz="2400" kern="0" dirty="0">
                <a:latin typeface="+mn-lt"/>
              </a:rPr>
              <a:t>Better communication/ planning/ coordination</a:t>
            </a:r>
          </a:p>
          <a:p>
            <a:pPr marL="342900" indent="-342900">
              <a:spcBef>
                <a:spcPct val="20000"/>
              </a:spcBef>
              <a:buFont typeface="Arial" pitchFamily="34" charset="0"/>
              <a:buChar char="•"/>
              <a:defRPr/>
            </a:pPr>
            <a:endParaRPr lang="en-US" sz="2400" kern="0" dirty="0">
              <a:latin typeface="+mn-lt"/>
            </a:endParaRPr>
          </a:p>
          <a:p>
            <a:pPr marL="342900" indent="-342900">
              <a:spcBef>
                <a:spcPct val="20000"/>
              </a:spcBef>
              <a:buFont typeface="Arial" pitchFamily="34" charset="0"/>
              <a:buChar char="•"/>
              <a:defRPr/>
            </a:pPr>
            <a:r>
              <a:rPr lang="en-US" sz="2400" kern="0" dirty="0">
                <a:latin typeface="+mn-lt"/>
              </a:rPr>
              <a:t>Good evaluation by </a:t>
            </a:r>
            <a:r>
              <a:rPr lang="en-US" sz="2400" kern="0" dirty="0"/>
              <a:t>Gov</a:t>
            </a:r>
            <a:endParaRPr lang="en-US" sz="2400" kern="0" dirty="0">
              <a:latin typeface="+mn-lt"/>
            </a:endParaRPr>
          </a:p>
          <a:p>
            <a:pPr marL="342900" indent="-342900">
              <a:spcBef>
                <a:spcPct val="20000"/>
              </a:spcBef>
              <a:defRPr/>
            </a:pPr>
            <a:endParaRPr lang="en-US" sz="3600" kern="0" dirty="0">
              <a:latin typeface="+mn-lt"/>
            </a:endParaRPr>
          </a:p>
        </p:txBody>
      </p:sp>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quality management benefits</a:t>
            </a:r>
          </a:p>
        </p:txBody>
      </p:sp>
      <p:sp>
        <p:nvSpPr>
          <p:cNvPr id="2" name="Content Placeholder 2">
            <a:extLst>
              <a:ext uri="{FF2B5EF4-FFF2-40B4-BE49-F238E27FC236}">
                <a16:creationId xmlns:a16="http://schemas.microsoft.com/office/drawing/2014/main" id="{FF25A039-5675-289B-EC49-3616C6EC9DAE}"/>
              </a:ext>
            </a:extLst>
          </p:cNvPr>
          <p:cNvSpPr txBox="1">
            <a:spLocks/>
          </p:cNvSpPr>
          <p:nvPr/>
        </p:nvSpPr>
        <p:spPr>
          <a:xfrm>
            <a:off x="277028" y="1060490"/>
            <a:ext cx="5780649" cy="5105400"/>
          </a:xfrm>
          <a:prstGeom prst="rect">
            <a:avLst/>
          </a:prstGeom>
          <a:ln>
            <a:solidFill>
              <a:schemeClr val="accent1"/>
            </a:solidFill>
            <a:miter lim="800000"/>
            <a:headEnd/>
            <a:tailEnd/>
          </a:ln>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a:buFont typeface="Wingdings" panose="05000000000000000000" pitchFamily="2" charset="2"/>
              <a:buNone/>
            </a:pPr>
            <a:r>
              <a:rPr lang="en-US" altLang="en-US" sz="2400" dirty="0"/>
              <a:t>Government (Gov):</a:t>
            </a:r>
          </a:p>
          <a:p>
            <a:endParaRPr lang="en-US" altLang="en-US" sz="2400" dirty="0"/>
          </a:p>
          <a:p>
            <a:endParaRPr lang="en-US" altLang="en-US" sz="2400" dirty="0"/>
          </a:p>
          <a:p>
            <a:pPr marL="342900" indent="-342900">
              <a:buFont typeface="Arial" panose="020B0604020202020204" pitchFamily="34" charset="0"/>
              <a:buChar char="•"/>
            </a:pPr>
            <a:r>
              <a:rPr lang="en-US" altLang="en-US" sz="2400" dirty="0"/>
              <a:t>Early control and detection prevents future delays</a:t>
            </a:r>
          </a:p>
          <a:p>
            <a:pPr marL="342900" indent="-342900">
              <a:buFont typeface="Arial" panose="020B0604020202020204" pitchFamily="34" charset="0"/>
              <a:buChar char="•"/>
            </a:pPr>
            <a:endParaRPr lang="en-US" altLang="en-US" sz="2400" dirty="0"/>
          </a:p>
          <a:p>
            <a:pPr marL="342900" indent="-342900">
              <a:buFont typeface="Arial" panose="020B0604020202020204" pitchFamily="34" charset="0"/>
              <a:buChar char="•"/>
            </a:pPr>
            <a:r>
              <a:rPr lang="en-US" altLang="en-US" sz="2400" dirty="0"/>
              <a:t>“Our money’s worth” (time, cost, quality)</a:t>
            </a:r>
          </a:p>
          <a:p>
            <a:pPr marL="342900" indent="-342900">
              <a:buFont typeface="Arial" panose="020B0604020202020204" pitchFamily="34" charset="0"/>
              <a:buChar char="•"/>
            </a:pPr>
            <a:endParaRPr lang="en-US" altLang="en-US" sz="2400" dirty="0"/>
          </a:p>
          <a:p>
            <a:pPr marL="342900" indent="-342900">
              <a:buFont typeface="Arial" panose="020B0604020202020204" pitchFamily="34" charset="0"/>
              <a:buChar char="•"/>
            </a:pPr>
            <a:r>
              <a:rPr lang="en-US" altLang="en-US" sz="2400" dirty="0"/>
              <a:t>Safe environment</a:t>
            </a:r>
          </a:p>
        </p:txBody>
      </p:sp>
      <p:grpSp>
        <p:nvGrpSpPr>
          <p:cNvPr id="5" name="Group 4">
            <a:extLst>
              <a:ext uri="{FF2B5EF4-FFF2-40B4-BE49-F238E27FC236}">
                <a16:creationId xmlns:a16="http://schemas.microsoft.com/office/drawing/2014/main" id="{5BB6D218-93E9-C361-848B-7D4C0CDF8C13}"/>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F3F15EF4-C92B-B093-7174-5019403C308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9B677106-9634-DDC9-603D-ABA98D5ED0AC}"/>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6 </a:t>
              </a:r>
            </a:p>
          </p:txBody>
        </p:sp>
      </p:grpSp>
    </p:spTree>
    <p:extLst>
      <p:ext uri="{BB962C8B-B14F-4D97-AF65-F5344CB8AC3E}">
        <p14:creationId xmlns:p14="http://schemas.microsoft.com/office/powerpoint/2010/main" val="2517051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Useful References</a:t>
            </a:r>
          </a:p>
        </p:txBody>
      </p:sp>
      <p:sp>
        <p:nvSpPr>
          <p:cNvPr id="4" name="Footer Placeholder 3">
            <a:extLst>
              <a:ext uri="{FF2B5EF4-FFF2-40B4-BE49-F238E27FC236}">
                <a16:creationId xmlns:a16="http://schemas.microsoft.com/office/drawing/2014/main" id="{9E1AFB5F-7B3B-762D-F7D3-5B056A83905C}"/>
              </a:ext>
            </a:extLst>
          </p:cNvPr>
          <p:cNvSpPr>
            <a:spLocks noGrp="1"/>
          </p:cNvSpPr>
          <p:nvPr>
            <p:ph type="ftr" sz="quarter" idx="12"/>
          </p:nvPr>
        </p:nvSpPr>
        <p:spPr/>
        <p:txBody>
          <a:bodyPr/>
          <a:lstStyle/>
          <a:p>
            <a:endParaRPr lang="en-US" dirty="0"/>
          </a:p>
        </p:txBody>
      </p:sp>
      <p:sp>
        <p:nvSpPr>
          <p:cNvPr id="7" name="TextBox 6">
            <a:extLst>
              <a:ext uri="{FF2B5EF4-FFF2-40B4-BE49-F238E27FC236}">
                <a16:creationId xmlns:a16="http://schemas.microsoft.com/office/drawing/2014/main" id="{0571E5F2-2974-E83A-67C3-69FDFDEEE4DE}"/>
              </a:ext>
            </a:extLst>
          </p:cNvPr>
          <p:cNvSpPr txBox="1"/>
          <p:nvPr/>
        </p:nvSpPr>
        <p:spPr>
          <a:xfrm>
            <a:off x="648221" y="1340285"/>
            <a:ext cx="10087105" cy="4616648"/>
          </a:xfrm>
          <a:prstGeom prst="rect">
            <a:avLst/>
          </a:prstGeom>
          <a:noFill/>
        </p:spPr>
        <p:txBody>
          <a:bodyPr wrap="square">
            <a:spAutoFit/>
          </a:bodyPr>
          <a:lstStyle/>
          <a:p>
            <a:pPr marL="342900" indent="-342900">
              <a:buFont typeface="Arial" panose="020B0604020202020204" pitchFamily="34" charset="0"/>
              <a:buChar char="•"/>
            </a:pPr>
            <a:r>
              <a:rPr lang="en-US" sz="2100" dirty="0"/>
              <a:t>Engineering Regulation ER1180-1-6 “Construction Quality Management”</a:t>
            </a:r>
          </a:p>
          <a:p>
            <a:pPr marL="342900" indent="-342900">
              <a:buFont typeface="Arial" panose="020B0604020202020204" pitchFamily="34" charset="0"/>
              <a:buChar char="•"/>
            </a:pPr>
            <a:endParaRPr lang="en-US" sz="2100" dirty="0"/>
          </a:p>
          <a:p>
            <a:pPr marL="800100" lvl="1" indent="-342900">
              <a:buFont typeface="Arial" panose="020B0604020202020204" pitchFamily="34" charset="0"/>
              <a:buChar char="•"/>
            </a:pPr>
            <a:r>
              <a:rPr lang="en-US" sz="2100" dirty="0"/>
              <a:t>Provides minimum requirements for USACE personnel in performing effective CQM in the field</a:t>
            </a:r>
          </a:p>
          <a:p>
            <a:pPr marL="800100" lvl="1"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Engineering Pamphlet EP 715-1-2</a:t>
            </a:r>
          </a:p>
          <a:p>
            <a:pPr marL="342900" indent="-342900">
              <a:buFont typeface="Arial" panose="020B0604020202020204" pitchFamily="34" charset="0"/>
              <a:buChar char="•"/>
            </a:pPr>
            <a:endParaRPr lang="en-US" sz="2100" dirty="0"/>
          </a:p>
          <a:p>
            <a:pPr marL="800100" lvl="1" indent="-342900">
              <a:buFont typeface="Arial" panose="020B0604020202020204" pitchFamily="34" charset="0"/>
              <a:buChar char="•"/>
            </a:pPr>
            <a:r>
              <a:rPr lang="en-US" sz="2100" dirty="0"/>
              <a:t>A Guide to Effective Contractor Quality Control (CQC)</a:t>
            </a:r>
          </a:p>
          <a:p>
            <a:pPr marL="800100" lvl="1"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Whole Building Design Guide - </a:t>
            </a:r>
            <a:r>
              <a:rPr lang="en-US" sz="2100" dirty="0">
                <a:hlinkClick r:id="rId3"/>
              </a:rPr>
              <a:t>https://www.wbdg.org/</a:t>
            </a:r>
            <a:endParaRPr lang="en-US" sz="2100" dirty="0"/>
          </a:p>
          <a:p>
            <a:pPr marL="342900" indent="-342900">
              <a:buFont typeface="Arial" panose="020B0604020202020204" pitchFamily="34" charset="0"/>
              <a:buChar char="•"/>
            </a:pPr>
            <a:endParaRPr lang="en-US" sz="2100" dirty="0"/>
          </a:p>
          <a:p>
            <a:pPr marL="800100" lvl="1" indent="-342900">
              <a:buFont typeface="Arial" panose="020B0604020202020204" pitchFamily="34" charset="0"/>
              <a:buChar char="•"/>
            </a:pPr>
            <a:r>
              <a:rPr lang="en-US" sz="2100" dirty="0"/>
              <a:t>Publications and Specifications</a:t>
            </a:r>
          </a:p>
          <a:p>
            <a:pPr marL="800100" lvl="1" indent="-342900">
              <a:buFont typeface="Arial" panose="020B0604020202020204" pitchFamily="34" charset="0"/>
              <a:buChar char="•"/>
            </a:pPr>
            <a:endParaRPr lang="en-US" sz="2100" dirty="0"/>
          </a:p>
          <a:p>
            <a:pPr marL="800100" lvl="1" indent="-342900">
              <a:buFont typeface="Arial" panose="020B0604020202020204" pitchFamily="34" charset="0"/>
              <a:buChar char="•"/>
            </a:pPr>
            <a:r>
              <a:rPr lang="en-US" sz="2100" dirty="0"/>
              <a:t> Industry Standards</a:t>
            </a:r>
          </a:p>
        </p:txBody>
      </p:sp>
      <p:grpSp>
        <p:nvGrpSpPr>
          <p:cNvPr id="2" name="Group 1">
            <a:extLst>
              <a:ext uri="{FF2B5EF4-FFF2-40B4-BE49-F238E27FC236}">
                <a16:creationId xmlns:a16="http://schemas.microsoft.com/office/drawing/2014/main" id="{0045E85B-7D21-A5EC-4856-2E3B92551ACF}"/>
              </a:ext>
            </a:extLst>
          </p:cNvPr>
          <p:cNvGrpSpPr/>
          <p:nvPr/>
        </p:nvGrpSpPr>
        <p:grpSpPr>
          <a:xfrm>
            <a:off x="7644082" y="4128459"/>
            <a:ext cx="4258850" cy="2524691"/>
            <a:chOff x="7218652" y="1052186"/>
            <a:chExt cx="4399620" cy="3883069"/>
          </a:xfrm>
        </p:grpSpPr>
        <p:sp>
          <p:nvSpPr>
            <p:cNvPr id="5" name="Rectangle: Rounded Corners 4">
              <a:extLst>
                <a:ext uri="{FF2B5EF4-FFF2-40B4-BE49-F238E27FC236}">
                  <a16:creationId xmlns:a16="http://schemas.microsoft.com/office/drawing/2014/main" id="{A5669708-58BF-44A0-2649-CABB885F8103}"/>
                </a:ext>
              </a:extLst>
            </p:cNvPr>
            <p:cNvSpPr/>
            <p:nvPr/>
          </p:nvSpPr>
          <p:spPr>
            <a:xfrm>
              <a:off x="7218652" y="1052186"/>
              <a:ext cx="4399620" cy="3883069"/>
            </a:xfrm>
            <a:prstGeom prst="round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dirty="0"/>
            </a:p>
          </p:txBody>
        </p:sp>
        <p:sp>
          <p:nvSpPr>
            <p:cNvPr id="6" name="Isosceles Triangle 5">
              <a:extLst>
                <a:ext uri="{FF2B5EF4-FFF2-40B4-BE49-F238E27FC236}">
                  <a16:creationId xmlns:a16="http://schemas.microsoft.com/office/drawing/2014/main" id="{2C9FE7DD-C985-77DF-D2F4-D0701D584CCE}"/>
                </a:ext>
              </a:extLst>
            </p:cNvPr>
            <p:cNvSpPr/>
            <p:nvPr/>
          </p:nvSpPr>
          <p:spPr>
            <a:xfrm>
              <a:off x="8271352" y="1704656"/>
              <a:ext cx="2379945" cy="2029216"/>
            </a:xfrm>
            <a:prstGeom prst="triangle">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D508F188-FC18-170E-2102-F63239E94311}"/>
                </a:ext>
              </a:extLst>
            </p:cNvPr>
            <p:cNvSpPr/>
            <p:nvPr/>
          </p:nvSpPr>
          <p:spPr>
            <a:xfrm>
              <a:off x="9336063" y="2894426"/>
              <a:ext cx="250521" cy="198587"/>
            </a:xfrm>
            <a:prstGeom prst="ellipse">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DCF21C86-66E2-0D86-670B-A9C0E7E937DD}"/>
                </a:ext>
              </a:extLst>
            </p:cNvPr>
            <p:cNvSpPr txBox="1"/>
            <p:nvPr/>
          </p:nvSpPr>
          <p:spPr>
            <a:xfrm>
              <a:off x="7578247" y="3733872"/>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Time</a:t>
              </a:r>
            </a:p>
          </p:txBody>
        </p:sp>
        <p:sp>
          <p:nvSpPr>
            <p:cNvPr id="10" name="TextBox 9">
              <a:extLst>
                <a:ext uri="{FF2B5EF4-FFF2-40B4-BE49-F238E27FC236}">
                  <a16:creationId xmlns:a16="http://schemas.microsoft.com/office/drawing/2014/main" id="{E8450267-DEE0-F322-3360-CFCCE04605F7}"/>
                </a:ext>
              </a:extLst>
            </p:cNvPr>
            <p:cNvSpPr txBox="1"/>
            <p:nvPr/>
          </p:nvSpPr>
          <p:spPr>
            <a:xfrm>
              <a:off x="10490547" y="3698939"/>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Cost</a:t>
              </a:r>
            </a:p>
          </p:txBody>
        </p:sp>
        <p:sp>
          <p:nvSpPr>
            <p:cNvPr id="11" name="TextBox 10">
              <a:extLst>
                <a:ext uri="{FF2B5EF4-FFF2-40B4-BE49-F238E27FC236}">
                  <a16:creationId xmlns:a16="http://schemas.microsoft.com/office/drawing/2014/main" id="{0114BDD4-3F84-8110-4592-068C39E9CF6C}"/>
                </a:ext>
              </a:extLst>
            </p:cNvPr>
            <p:cNvSpPr txBox="1"/>
            <p:nvPr/>
          </p:nvSpPr>
          <p:spPr>
            <a:xfrm>
              <a:off x="8934706" y="1310634"/>
              <a:ext cx="1053233"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Quality</a:t>
              </a:r>
            </a:p>
          </p:txBody>
        </p:sp>
      </p:grpSp>
    </p:spTree>
    <p:extLst>
      <p:ext uri="{BB962C8B-B14F-4D97-AF65-F5344CB8AC3E}">
        <p14:creationId xmlns:p14="http://schemas.microsoft.com/office/powerpoint/2010/main" val="8409757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Supplemental Material (Dropbox)</a:t>
            </a:r>
          </a:p>
        </p:txBody>
      </p:sp>
      <p:sp>
        <p:nvSpPr>
          <p:cNvPr id="4" name="Footer Placeholder 3">
            <a:extLst>
              <a:ext uri="{FF2B5EF4-FFF2-40B4-BE49-F238E27FC236}">
                <a16:creationId xmlns:a16="http://schemas.microsoft.com/office/drawing/2014/main" id="{9E1AFB5F-7B3B-762D-F7D3-5B056A83905C}"/>
              </a:ext>
            </a:extLst>
          </p:cNvPr>
          <p:cNvSpPr>
            <a:spLocks noGrp="1"/>
          </p:cNvSpPr>
          <p:nvPr>
            <p:ph type="ftr" sz="quarter" idx="12"/>
          </p:nvPr>
        </p:nvSpPr>
        <p:spPr/>
        <p:txBody>
          <a:bodyPr/>
          <a:lstStyle/>
          <a:p>
            <a:endParaRPr lang="en-US" dirty="0"/>
          </a:p>
        </p:txBody>
      </p:sp>
      <p:sp>
        <p:nvSpPr>
          <p:cNvPr id="5" name="TextBox 4">
            <a:extLst>
              <a:ext uri="{FF2B5EF4-FFF2-40B4-BE49-F238E27FC236}">
                <a16:creationId xmlns:a16="http://schemas.microsoft.com/office/drawing/2014/main" id="{BE3BA500-4763-F376-2AD9-BE2460B660C5}"/>
              </a:ext>
            </a:extLst>
          </p:cNvPr>
          <p:cNvSpPr txBox="1"/>
          <p:nvPr/>
        </p:nvSpPr>
        <p:spPr>
          <a:xfrm>
            <a:off x="360122" y="1282258"/>
            <a:ext cx="7831899" cy="4293483"/>
          </a:xfrm>
          <a:prstGeom prst="rect">
            <a:avLst/>
          </a:prstGeom>
          <a:noFill/>
        </p:spPr>
        <p:txBody>
          <a:bodyPr wrap="square">
            <a:spAutoFit/>
          </a:bodyPr>
          <a:lstStyle/>
          <a:p>
            <a:pPr marL="342900" indent="-342900">
              <a:buFont typeface="Arial" panose="020B0604020202020204" pitchFamily="34" charset="0"/>
              <a:buChar char="•"/>
            </a:pPr>
            <a:r>
              <a:rPr lang="en-US" sz="2100" dirty="0"/>
              <a:t>Key Division 1 Specifications (guide and project specific)</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Student Study Guide (SSG)</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Course Presentation Slides</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CPARS Rating Definitions – Performance Ratings</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EM385-1-1 – Safety Manual and Requirements</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EP 415-1-261 – Quality Assurance Guides</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Example Activity Hazard Analysis (AHA)</a:t>
            </a:r>
          </a:p>
        </p:txBody>
      </p:sp>
      <p:sp>
        <p:nvSpPr>
          <p:cNvPr id="12" name="TextBox 11">
            <a:extLst>
              <a:ext uri="{FF2B5EF4-FFF2-40B4-BE49-F238E27FC236}">
                <a16:creationId xmlns:a16="http://schemas.microsoft.com/office/drawing/2014/main" id="{CD662FA2-FFBE-44E2-4CB7-7431DE2064B3}"/>
              </a:ext>
            </a:extLst>
          </p:cNvPr>
          <p:cNvSpPr txBox="1"/>
          <p:nvPr/>
        </p:nvSpPr>
        <p:spPr>
          <a:xfrm>
            <a:off x="3054109" y="6061938"/>
            <a:ext cx="6742680" cy="400110"/>
          </a:xfrm>
          <a:prstGeom prst="rect">
            <a:avLst/>
          </a:prstGeom>
          <a:noFill/>
        </p:spPr>
        <p:txBody>
          <a:bodyPr wrap="none" rtlCol="0">
            <a:spAutoFit/>
          </a:bodyPr>
          <a:lstStyle/>
          <a:p>
            <a:r>
              <a:rPr lang="en-US" sz="2000" i="1" u="sng" dirty="0"/>
              <a:t>*This Dropbox is provided by AGC after class conclusion. </a:t>
            </a:r>
          </a:p>
        </p:txBody>
      </p:sp>
    </p:spTree>
    <p:extLst>
      <p:ext uri="{BB962C8B-B14F-4D97-AF65-F5344CB8AC3E}">
        <p14:creationId xmlns:p14="http://schemas.microsoft.com/office/powerpoint/2010/main" val="107829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1.1 Conclusion</a:t>
            </a:r>
          </a:p>
        </p:txBody>
      </p:sp>
      <p:sp>
        <p:nvSpPr>
          <p:cNvPr id="2" name="Content Placeholder 2">
            <a:extLst>
              <a:ext uri="{FF2B5EF4-FFF2-40B4-BE49-F238E27FC236}">
                <a16:creationId xmlns:a16="http://schemas.microsoft.com/office/drawing/2014/main" id="{C39B0376-A3C6-29F7-663D-53E1646B7E89}"/>
              </a:ext>
            </a:extLst>
          </p:cNvPr>
          <p:cNvSpPr txBox="1">
            <a:spLocks/>
          </p:cNvSpPr>
          <p:nvPr/>
        </p:nvSpPr>
        <p:spPr>
          <a:xfrm>
            <a:off x="266700" y="1338730"/>
            <a:ext cx="6116877" cy="2629237"/>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342900" indent="-342900">
              <a:buFont typeface="Arial" panose="020B0604020202020204" pitchFamily="34" charset="0"/>
              <a:buChar char="•"/>
            </a:pPr>
            <a:r>
              <a:rPr lang="en-US" dirty="0"/>
              <a:t>Construction presents complex and difficult challenges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Challenges require the best tools which includes CQM</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CQM requires combined effort of QC and QA personnel</a:t>
            </a:r>
          </a:p>
          <a:p>
            <a:pPr lvl="2">
              <a:buFont typeface="Wingdings" panose="05000000000000000000" pitchFamily="2" charset="2"/>
              <a:buChar char="Ø"/>
            </a:pPr>
            <a:r>
              <a:rPr lang="en-US" dirty="0"/>
              <a:t>Safe work environment</a:t>
            </a:r>
          </a:p>
          <a:p>
            <a:pPr lvl="2">
              <a:buFont typeface="Wingdings" panose="05000000000000000000" pitchFamily="2" charset="2"/>
              <a:buChar char="Ø"/>
            </a:pPr>
            <a:r>
              <a:rPr lang="en-US" dirty="0"/>
              <a:t>Quality construction on time on budget</a:t>
            </a:r>
          </a:p>
          <a:p>
            <a:pPr lvl="2">
              <a:buFont typeface="Wingdings" panose="05000000000000000000" pitchFamily="2" charset="2"/>
              <a:buChar char="Ø"/>
            </a:pPr>
            <a:endParaRPr lang="en-US" dirty="0"/>
          </a:p>
          <a:p>
            <a:pPr marL="342900" indent="-342900">
              <a:buFont typeface="Arial" panose="020B0604020202020204" pitchFamily="34" charset="0"/>
              <a:buChar char="•"/>
            </a:pPr>
            <a:r>
              <a:rPr lang="en-US" dirty="0"/>
              <a:t>Proactive vs reactive.  Plan for success!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Success achievable through joint implementation of CQM</a:t>
            </a:r>
          </a:p>
        </p:txBody>
      </p:sp>
      <p:grpSp>
        <p:nvGrpSpPr>
          <p:cNvPr id="5" name="Group 4">
            <a:extLst>
              <a:ext uri="{FF2B5EF4-FFF2-40B4-BE49-F238E27FC236}">
                <a16:creationId xmlns:a16="http://schemas.microsoft.com/office/drawing/2014/main" id="{3918E52D-BFAE-95CD-6B51-3C945D9F1E4A}"/>
              </a:ext>
            </a:extLst>
          </p:cNvPr>
          <p:cNvGrpSpPr/>
          <p:nvPr/>
        </p:nvGrpSpPr>
        <p:grpSpPr>
          <a:xfrm>
            <a:off x="6950379" y="1941105"/>
            <a:ext cx="4974920" cy="2975790"/>
            <a:chOff x="6924805" y="1052186"/>
            <a:chExt cx="5073041" cy="3883069"/>
          </a:xfrm>
        </p:grpSpPr>
        <p:sp>
          <p:nvSpPr>
            <p:cNvPr id="6" name="Rectangle: Rounded Corners 5">
              <a:extLst>
                <a:ext uri="{FF2B5EF4-FFF2-40B4-BE49-F238E27FC236}">
                  <a16:creationId xmlns:a16="http://schemas.microsoft.com/office/drawing/2014/main" id="{CB6BD5DE-C8F7-97C7-0BC0-7782F6075A47}"/>
                </a:ext>
              </a:extLst>
            </p:cNvPr>
            <p:cNvSpPr/>
            <p:nvPr/>
          </p:nvSpPr>
          <p:spPr>
            <a:xfrm>
              <a:off x="6924805" y="1052186"/>
              <a:ext cx="5073041" cy="3883069"/>
            </a:xfrm>
            <a:prstGeom prst="round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dirty="0"/>
            </a:p>
          </p:txBody>
        </p:sp>
        <p:sp>
          <p:nvSpPr>
            <p:cNvPr id="7" name="Isosceles Triangle 6">
              <a:extLst>
                <a:ext uri="{FF2B5EF4-FFF2-40B4-BE49-F238E27FC236}">
                  <a16:creationId xmlns:a16="http://schemas.microsoft.com/office/drawing/2014/main" id="{9E11F96A-9022-E335-9F85-8D3A6BD12150}"/>
                </a:ext>
              </a:extLst>
            </p:cNvPr>
            <p:cNvSpPr/>
            <p:nvPr/>
          </p:nvSpPr>
          <p:spPr>
            <a:xfrm>
              <a:off x="8271352" y="1704656"/>
              <a:ext cx="2379945" cy="2029216"/>
            </a:xfrm>
            <a:prstGeom prst="triangle">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733ECD97-D651-49E7-022B-4C36B00985D7}"/>
                </a:ext>
              </a:extLst>
            </p:cNvPr>
            <p:cNvSpPr/>
            <p:nvPr/>
          </p:nvSpPr>
          <p:spPr>
            <a:xfrm>
              <a:off x="9336063" y="2894426"/>
              <a:ext cx="250521" cy="198587"/>
            </a:xfrm>
            <a:prstGeom prst="ellipse">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8E3620B7-166C-67C9-C892-8208EB07EB45}"/>
                </a:ext>
              </a:extLst>
            </p:cNvPr>
            <p:cNvSpPr txBox="1"/>
            <p:nvPr/>
          </p:nvSpPr>
          <p:spPr>
            <a:xfrm>
              <a:off x="7578247" y="3733872"/>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Time</a:t>
              </a:r>
            </a:p>
          </p:txBody>
        </p:sp>
        <p:sp>
          <p:nvSpPr>
            <p:cNvPr id="10" name="TextBox 9">
              <a:extLst>
                <a:ext uri="{FF2B5EF4-FFF2-40B4-BE49-F238E27FC236}">
                  <a16:creationId xmlns:a16="http://schemas.microsoft.com/office/drawing/2014/main" id="{F7C60454-2989-83A6-A355-50E9908A6278}"/>
                </a:ext>
              </a:extLst>
            </p:cNvPr>
            <p:cNvSpPr txBox="1"/>
            <p:nvPr/>
          </p:nvSpPr>
          <p:spPr>
            <a:xfrm>
              <a:off x="10490547" y="3698939"/>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Cost</a:t>
              </a:r>
            </a:p>
          </p:txBody>
        </p:sp>
        <p:sp>
          <p:nvSpPr>
            <p:cNvPr id="11" name="TextBox 10">
              <a:extLst>
                <a:ext uri="{FF2B5EF4-FFF2-40B4-BE49-F238E27FC236}">
                  <a16:creationId xmlns:a16="http://schemas.microsoft.com/office/drawing/2014/main" id="{254D2CB0-1269-C263-D5DC-22DD8AB6F75B}"/>
                </a:ext>
              </a:extLst>
            </p:cNvPr>
            <p:cNvSpPr txBox="1"/>
            <p:nvPr/>
          </p:nvSpPr>
          <p:spPr>
            <a:xfrm>
              <a:off x="8934706" y="1310634"/>
              <a:ext cx="1053233"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Quality</a:t>
              </a:r>
            </a:p>
          </p:txBody>
        </p:sp>
      </p:grpSp>
      <p:grpSp>
        <p:nvGrpSpPr>
          <p:cNvPr id="12" name="Group 11">
            <a:extLst>
              <a:ext uri="{FF2B5EF4-FFF2-40B4-BE49-F238E27FC236}">
                <a16:creationId xmlns:a16="http://schemas.microsoft.com/office/drawing/2014/main" id="{FC722BD2-4877-41D9-2672-67651B47F821}"/>
              </a:ext>
            </a:extLst>
          </p:cNvPr>
          <p:cNvGrpSpPr/>
          <p:nvPr/>
        </p:nvGrpSpPr>
        <p:grpSpPr>
          <a:xfrm>
            <a:off x="0" y="5743981"/>
            <a:ext cx="1440494" cy="1246025"/>
            <a:chOff x="8920619" y="2311367"/>
            <a:chExt cx="2503118" cy="2503118"/>
          </a:xfrm>
        </p:grpSpPr>
        <p:pic>
          <p:nvPicPr>
            <p:cNvPr id="13" name="Graphic 12" descr="Open book outline">
              <a:extLst>
                <a:ext uri="{FF2B5EF4-FFF2-40B4-BE49-F238E27FC236}">
                  <a16:creationId xmlns:a16="http://schemas.microsoft.com/office/drawing/2014/main" id="{5E5B0EEC-C7A2-7DC9-AC33-EB4D4FCAFC3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14" name="TextBox 13">
              <a:extLst>
                <a:ext uri="{FF2B5EF4-FFF2-40B4-BE49-F238E27FC236}">
                  <a16:creationId xmlns:a16="http://schemas.microsoft.com/office/drawing/2014/main" id="{17E1F262-8512-71FB-8B5E-D39C39098BFE}"/>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8 </a:t>
              </a:r>
            </a:p>
          </p:txBody>
        </p:sp>
      </p:grpSp>
    </p:spTree>
    <p:extLst>
      <p:ext uri="{BB962C8B-B14F-4D97-AF65-F5344CB8AC3E}">
        <p14:creationId xmlns:p14="http://schemas.microsoft.com/office/powerpoint/2010/main" val="27626064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1.1 CLASS work</a:t>
            </a:r>
          </a:p>
        </p:txBody>
      </p:sp>
      <p:sp>
        <p:nvSpPr>
          <p:cNvPr id="5" name="Content Placeholder 2">
            <a:extLst>
              <a:ext uri="{FF2B5EF4-FFF2-40B4-BE49-F238E27FC236}">
                <a16:creationId xmlns:a16="http://schemas.microsoft.com/office/drawing/2014/main" id="{06EF3254-1352-FD10-1026-B19EF3CBA96E}"/>
              </a:ext>
            </a:extLst>
          </p:cNvPr>
          <p:cNvSpPr txBox="1">
            <a:spLocks/>
          </p:cNvSpPr>
          <p:nvPr/>
        </p:nvSpPr>
        <p:spPr>
          <a:xfrm>
            <a:off x="684495" y="1479397"/>
            <a:ext cx="6321786" cy="38100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342900" indent="-342900">
              <a:buFont typeface="Arial" panose="020B0604020202020204" pitchFamily="34" charset="0"/>
              <a:buChar char="•"/>
            </a:pPr>
            <a:r>
              <a:rPr lang="en-US" altLang="en-US" sz="2400" dirty="0">
                <a:solidFill>
                  <a:schemeClr val="tx1"/>
                </a:solidFill>
              </a:rPr>
              <a:t>Review Module 1, Submodule 1</a:t>
            </a:r>
          </a:p>
          <a:p>
            <a:pPr marL="342900" indent="-342900">
              <a:buFont typeface="Arial" panose="020B0604020202020204" pitchFamily="34" charset="0"/>
              <a:buChar char="•"/>
            </a:pPr>
            <a:endParaRPr lang="en-US" altLang="en-US" sz="2400" dirty="0">
              <a:solidFill>
                <a:schemeClr val="tx1"/>
              </a:solidFill>
            </a:endParaRPr>
          </a:p>
          <a:p>
            <a:pPr marL="342900" indent="-342900">
              <a:buFont typeface="Arial" panose="020B0604020202020204" pitchFamily="34" charset="0"/>
              <a:buChar char="•"/>
            </a:pPr>
            <a:r>
              <a:rPr lang="en-US" altLang="en-US" sz="2400" dirty="0">
                <a:solidFill>
                  <a:schemeClr val="tx1"/>
                </a:solidFill>
              </a:rPr>
              <a:t>Answer questions # 1-8</a:t>
            </a:r>
          </a:p>
          <a:p>
            <a:pPr marL="342900" indent="-342900">
              <a:buFont typeface="Arial" panose="020B0604020202020204" pitchFamily="34" charset="0"/>
              <a:buChar char="•"/>
            </a:pPr>
            <a:endParaRPr lang="en-US" altLang="en-US" sz="2400" dirty="0">
              <a:solidFill>
                <a:schemeClr val="tx1"/>
              </a:solidFill>
            </a:endParaRPr>
          </a:p>
          <a:p>
            <a:pPr marL="342900" indent="-342900">
              <a:buFont typeface="Arial" panose="020B0604020202020204" pitchFamily="34" charset="0"/>
              <a:buChar char="•"/>
            </a:pPr>
            <a:r>
              <a:rPr lang="en-US" altLang="en-US" sz="2400" dirty="0">
                <a:solidFill>
                  <a:schemeClr val="tx1"/>
                </a:solidFill>
              </a:rPr>
              <a:t>20 Minutes</a:t>
            </a:r>
          </a:p>
          <a:p>
            <a:endParaRPr lang="en-US" altLang="en-US" sz="2400" dirty="0">
              <a:solidFill>
                <a:schemeClr val="tx1"/>
              </a:solidFill>
              <a:cs typeface="Arial"/>
            </a:endParaRPr>
          </a:p>
          <a:p>
            <a:endParaRPr lang="en-US" altLang="en-US" sz="2400" dirty="0">
              <a:solidFill>
                <a:srgbClr val="00B050"/>
              </a:solidFill>
              <a:cs typeface="Arial"/>
            </a:endParaRPr>
          </a:p>
        </p:txBody>
      </p:sp>
      <p:grpSp>
        <p:nvGrpSpPr>
          <p:cNvPr id="2" name="Group 1">
            <a:extLst>
              <a:ext uri="{FF2B5EF4-FFF2-40B4-BE49-F238E27FC236}">
                <a16:creationId xmlns:a16="http://schemas.microsoft.com/office/drawing/2014/main" id="{F6E9FE12-96D6-1088-6A4F-07F1C577F0D9}"/>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1E4D455F-9523-D78B-D850-FC614EECCFF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A3348C4B-FCD3-7836-F250-4D3E72AC690F}"/>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9</a:t>
              </a:r>
            </a:p>
          </p:txBody>
        </p:sp>
      </p:grpSp>
      <p:pic>
        <p:nvPicPr>
          <p:cNvPr id="9" name="Picture 8" descr="Stopwatch">
            <a:extLst>
              <a:ext uri="{FF2B5EF4-FFF2-40B4-BE49-F238E27FC236}">
                <a16:creationId xmlns:a16="http://schemas.microsoft.com/office/drawing/2014/main" id="{F2C29091-BD36-211A-B4A6-17F37C1C7CF7}"/>
              </a:ext>
            </a:extLst>
          </p:cNvPr>
          <p:cNvPicPr>
            <a:picLocks noChangeAspect="1"/>
          </p:cNvPicPr>
          <p:nvPr/>
        </p:nvPicPr>
        <p:blipFill>
          <a:blip r:embed="rId5"/>
          <a:stretch>
            <a:fillRect/>
          </a:stretch>
        </p:blipFill>
        <p:spPr>
          <a:xfrm>
            <a:off x="6285111" y="3233311"/>
            <a:ext cx="5364250" cy="3150973"/>
          </a:xfrm>
          <a:prstGeom prst="rect">
            <a:avLst/>
          </a:prstGeom>
        </p:spPr>
      </p:pic>
    </p:spTree>
    <p:extLst>
      <p:ext uri="{BB962C8B-B14F-4D97-AF65-F5344CB8AC3E}">
        <p14:creationId xmlns:p14="http://schemas.microsoft.com/office/powerpoint/2010/main" val="30691379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1.1 question #1</a:t>
            </a:r>
          </a:p>
        </p:txBody>
      </p:sp>
      <p:sp>
        <p:nvSpPr>
          <p:cNvPr id="4" name="Footer Placeholder 3">
            <a:extLst>
              <a:ext uri="{FF2B5EF4-FFF2-40B4-BE49-F238E27FC236}">
                <a16:creationId xmlns:a16="http://schemas.microsoft.com/office/drawing/2014/main" id="{9E1AFB5F-7B3B-762D-F7D3-5B056A83905C}"/>
              </a:ext>
            </a:extLst>
          </p:cNvPr>
          <p:cNvSpPr>
            <a:spLocks noGrp="1"/>
          </p:cNvSpPr>
          <p:nvPr>
            <p:ph type="ftr" sz="quarter" idx="12"/>
          </p:nvPr>
        </p:nvSpPr>
        <p:spPr/>
        <p:txBody>
          <a:bodyPr/>
          <a:lstStyle/>
          <a:p>
            <a:endParaRPr lang="en-US" dirty="0"/>
          </a:p>
        </p:txBody>
      </p:sp>
      <p:sp>
        <p:nvSpPr>
          <p:cNvPr id="2" name="Title 5">
            <a:extLst>
              <a:ext uri="{FF2B5EF4-FFF2-40B4-BE49-F238E27FC236}">
                <a16:creationId xmlns:a16="http://schemas.microsoft.com/office/drawing/2014/main" id="{F9798DE7-2E30-47B9-AF1A-64B33AF7DEC0}"/>
              </a:ext>
            </a:extLst>
          </p:cNvPr>
          <p:cNvSpPr txBox="1">
            <a:spLocks/>
          </p:cNvSpPr>
          <p:nvPr/>
        </p:nvSpPr>
        <p:spPr bwMode="auto">
          <a:xfrm>
            <a:off x="384132" y="1237832"/>
            <a:ext cx="12267156" cy="114300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sz="2400" dirty="0">
                <a:solidFill>
                  <a:schemeClr val="accent2"/>
                </a:solidFill>
                <a:ea typeface="+mj-lt"/>
                <a:cs typeface="+mj-lt"/>
              </a:rPr>
              <a:t>Question #1 -  In construction, what establishes the quality requirements?</a:t>
            </a:r>
            <a:endParaRPr lang="en-US" sz="2400" dirty="0">
              <a:solidFill>
                <a:schemeClr val="accent2"/>
              </a:solidFill>
            </a:endParaRPr>
          </a:p>
        </p:txBody>
      </p:sp>
      <p:sp>
        <p:nvSpPr>
          <p:cNvPr id="6" name="Content Placeholder 1">
            <a:extLst>
              <a:ext uri="{FF2B5EF4-FFF2-40B4-BE49-F238E27FC236}">
                <a16:creationId xmlns:a16="http://schemas.microsoft.com/office/drawing/2014/main" id="{F61F38E0-0EF5-52BD-8527-1C6F8E8642E3}"/>
              </a:ext>
            </a:extLst>
          </p:cNvPr>
          <p:cNvSpPr txBox="1">
            <a:spLocks/>
          </p:cNvSpPr>
          <p:nvPr/>
        </p:nvSpPr>
        <p:spPr>
          <a:xfrm>
            <a:off x="384132" y="2380832"/>
            <a:ext cx="10972800"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r>
              <a:rPr lang="en-US" sz="2400" dirty="0">
                <a:cs typeface="Arial"/>
              </a:rPr>
              <a:t>Answer #1 - The quality requirements are established by the plans and specifications (contract documents).</a:t>
            </a:r>
          </a:p>
        </p:txBody>
      </p:sp>
    </p:spTree>
    <p:extLst>
      <p:ext uri="{BB962C8B-B14F-4D97-AF65-F5344CB8AC3E}">
        <p14:creationId xmlns:p14="http://schemas.microsoft.com/office/powerpoint/2010/main" val="3080970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1.1 question #2</a:t>
            </a:r>
          </a:p>
        </p:txBody>
      </p:sp>
      <p:sp>
        <p:nvSpPr>
          <p:cNvPr id="4" name="Footer Placeholder 3">
            <a:extLst>
              <a:ext uri="{FF2B5EF4-FFF2-40B4-BE49-F238E27FC236}">
                <a16:creationId xmlns:a16="http://schemas.microsoft.com/office/drawing/2014/main" id="{9E1AFB5F-7B3B-762D-F7D3-5B056A83905C}"/>
              </a:ext>
            </a:extLst>
          </p:cNvPr>
          <p:cNvSpPr>
            <a:spLocks noGrp="1"/>
          </p:cNvSpPr>
          <p:nvPr>
            <p:ph type="ftr" sz="quarter" idx="12"/>
          </p:nvPr>
        </p:nvSpPr>
        <p:spPr/>
        <p:txBody>
          <a:bodyPr/>
          <a:lstStyle/>
          <a:p>
            <a:endParaRPr lang="en-US" dirty="0"/>
          </a:p>
        </p:txBody>
      </p:sp>
      <p:sp>
        <p:nvSpPr>
          <p:cNvPr id="2" name="Title 5">
            <a:extLst>
              <a:ext uri="{FF2B5EF4-FFF2-40B4-BE49-F238E27FC236}">
                <a16:creationId xmlns:a16="http://schemas.microsoft.com/office/drawing/2014/main" id="{F9798DE7-2E30-47B9-AF1A-64B33AF7DEC0}"/>
              </a:ext>
            </a:extLst>
          </p:cNvPr>
          <p:cNvSpPr txBox="1">
            <a:spLocks/>
          </p:cNvSpPr>
          <p:nvPr/>
        </p:nvSpPr>
        <p:spPr bwMode="auto">
          <a:xfrm>
            <a:off x="384132" y="1395350"/>
            <a:ext cx="10972800" cy="114300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sz="2400" dirty="0">
                <a:solidFill>
                  <a:schemeClr val="accent2"/>
                </a:solidFill>
                <a:ea typeface="+mj-lt"/>
                <a:cs typeface="+mj-lt"/>
              </a:rPr>
              <a:t>Question #2 - What is the purpose of CQM?</a:t>
            </a:r>
            <a:endParaRPr lang="en-US" sz="2400" dirty="0">
              <a:solidFill>
                <a:schemeClr val="accent2"/>
              </a:solidFill>
            </a:endParaRPr>
          </a:p>
        </p:txBody>
      </p:sp>
      <p:sp>
        <p:nvSpPr>
          <p:cNvPr id="6" name="Content Placeholder 1">
            <a:extLst>
              <a:ext uri="{FF2B5EF4-FFF2-40B4-BE49-F238E27FC236}">
                <a16:creationId xmlns:a16="http://schemas.microsoft.com/office/drawing/2014/main" id="{F61F38E0-0EF5-52BD-8527-1C6F8E8642E3}"/>
              </a:ext>
            </a:extLst>
          </p:cNvPr>
          <p:cNvSpPr txBox="1">
            <a:spLocks/>
          </p:cNvSpPr>
          <p:nvPr/>
        </p:nvSpPr>
        <p:spPr>
          <a:xfrm>
            <a:off x="384132" y="2652650"/>
            <a:ext cx="10972800"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r>
              <a:rPr lang="en-US" sz="2400" dirty="0">
                <a:cs typeface="Arial"/>
              </a:rPr>
              <a:t>Answer #2 - </a:t>
            </a:r>
            <a:r>
              <a:rPr lang="en-US" sz="2400" dirty="0">
                <a:ea typeface="+mn-lt"/>
                <a:cs typeface="+mn-lt"/>
              </a:rPr>
              <a:t>The performance of tasks, which ensure that the construction is performed according to plans and specifications.</a:t>
            </a:r>
            <a:endParaRPr lang="en-US" sz="2400" dirty="0"/>
          </a:p>
          <a:p>
            <a:endParaRPr lang="en-US" sz="2400" dirty="0">
              <a:cs typeface="Arial"/>
            </a:endParaRPr>
          </a:p>
        </p:txBody>
      </p:sp>
    </p:spTree>
    <p:extLst>
      <p:ext uri="{BB962C8B-B14F-4D97-AF65-F5344CB8AC3E}">
        <p14:creationId xmlns:p14="http://schemas.microsoft.com/office/powerpoint/2010/main" val="7832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1.1 question #3</a:t>
            </a:r>
          </a:p>
        </p:txBody>
      </p:sp>
      <p:sp>
        <p:nvSpPr>
          <p:cNvPr id="2" name="Title 5">
            <a:extLst>
              <a:ext uri="{FF2B5EF4-FFF2-40B4-BE49-F238E27FC236}">
                <a16:creationId xmlns:a16="http://schemas.microsoft.com/office/drawing/2014/main" id="{F9798DE7-2E30-47B9-AF1A-64B33AF7DEC0}"/>
              </a:ext>
            </a:extLst>
          </p:cNvPr>
          <p:cNvSpPr txBox="1">
            <a:spLocks/>
          </p:cNvSpPr>
          <p:nvPr/>
        </p:nvSpPr>
        <p:spPr bwMode="auto">
          <a:xfrm>
            <a:off x="952499" y="1237832"/>
            <a:ext cx="10972800" cy="114300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sz="2400" dirty="0">
                <a:solidFill>
                  <a:schemeClr val="accent2"/>
                </a:solidFill>
                <a:ea typeface="+mj-lt"/>
                <a:cs typeface="+mj-lt"/>
              </a:rPr>
              <a:t>Question #3 - define CQM?</a:t>
            </a:r>
            <a:endParaRPr lang="en-US" sz="2400" dirty="0">
              <a:solidFill>
                <a:schemeClr val="accent2"/>
              </a:solidFill>
            </a:endParaRPr>
          </a:p>
        </p:txBody>
      </p:sp>
      <p:sp>
        <p:nvSpPr>
          <p:cNvPr id="6" name="Content Placeholder 1">
            <a:extLst>
              <a:ext uri="{FF2B5EF4-FFF2-40B4-BE49-F238E27FC236}">
                <a16:creationId xmlns:a16="http://schemas.microsoft.com/office/drawing/2014/main" id="{F61F38E0-0EF5-52BD-8527-1C6F8E8642E3}"/>
              </a:ext>
            </a:extLst>
          </p:cNvPr>
          <p:cNvSpPr txBox="1">
            <a:spLocks/>
          </p:cNvSpPr>
          <p:nvPr/>
        </p:nvSpPr>
        <p:spPr>
          <a:xfrm>
            <a:off x="952499" y="2380832"/>
            <a:ext cx="10972800"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r>
              <a:rPr lang="en-US" sz="2400" dirty="0">
                <a:cs typeface="Arial"/>
              </a:rPr>
              <a:t>Answer #3 - </a:t>
            </a:r>
            <a:r>
              <a:rPr lang="en-US" sz="2400" dirty="0"/>
              <a:t>CQM is the performance of tasks, which ensure that construction is performed: according to plans and specifications, on time, within a defined budget, and in a safe work environment</a:t>
            </a:r>
            <a:endParaRPr lang="en-US" sz="2400" dirty="0">
              <a:cs typeface="Arial"/>
            </a:endParaRPr>
          </a:p>
          <a:p>
            <a:endParaRPr lang="en-US" sz="2400" dirty="0">
              <a:cs typeface="Arial"/>
            </a:endParaRPr>
          </a:p>
        </p:txBody>
      </p:sp>
    </p:spTree>
    <p:extLst>
      <p:ext uri="{BB962C8B-B14F-4D97-AF65-F5344CB8AC3E}">
        <p14:creationId xmlns:p14="http://schemas.microsoft.com/office/powerpoint/2010/main" val="3501836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5"/>
          <p:cNvSpPr>
            <a:spLocks noGrp="1"/>
          </p:cNvSpPr>
          <p:nvPr>
            <p:ph type="title"/>
          </p:nvPr>
        </p:nvSpPr>
        <p:spPr>
          <a:xfrm>
            <a:off x="213671" y="1227263"/>
            <a:ext cx="12026444" cy="1143000"/>
          </a:xfrm>
        </p:spPr>
        <p:txBody>
          <a:bodyPr/>
          <a:lstStyle/>
          <a:p>
            <a:pPr algn="l"/>
            <a:r>
              <a:rPr lang="en-US" sz="2400" dirty="0">
                <a:solidFill>
                  <a:schemeClr val="tx1"/>
                </a:solidFill>
                <a:ea typeface="+mj-lt"/>
                <a:cs typeface="+mj-lt"/>
              </a:rPr>
              <a:t>Question #4 -  What are the two principal areas of CQM activity? Define </a:t>
            </a:r>
            <a:r>
              <a:rPr lang="en-US" sz="2400" dirty="0" err="1">
                <a:solidFill>
                  <a:schemeClr val="tx1"/>
                </a:solidFill>
                <a:ea typeface="+mj-lt"/>
                <a:cs typeface="+mj-lt"/>
              </a:rPr>
              <a:t>eacH</a:t>
            </a:r>
            <a:r>
              <a:rPr lang="en-US" sz="2400" dirty="0">
                <a:solidFill>
                  <a:schemeClr val="tx1"/>
                </a:solidFill>
                <a:ea typeface="+mj-lt"/>
                <a:cs typeface="+mj-lt"/>
              </a:rPr>
              <a:t>.</a:t>
            </a:r>
            <a:endParaRPr lang="en-US" sz="2400" dirty="0">
              <a:solidFill>
                <a:schemeClr val="tx1"/>
              </a:solidFill>
              <a:cs typeface="Arial"/>
            </a:endParaRPr>
          </a:p>
          <a:p>
            <a:pPr algn="l"/>
            <a:endParaRPr lang="en-US" sz="2400" dirty="0">
              <a:cs typeface="Arial"/>
            </a:endParaRPr>
          </a:p>
        </p:txBody>
      </p:sp>
      <p:sp>
        <p:nvSpPr>
          <p:cNvPr id="2" name="Content Placeholder 1"/>
          <p:cNvSpPr>
            <a:spLocks noGrp="1"/>
          </p:cNvSpPr>
          <p:nvPr>
            <p:ph idx="1"/>
          </p:nvPr>
        </p:nvSpPr>
        <p:spPr>
          <a:xfrm>
            <a:off x="480720" y="2370263"/>
            <a:ext cx="10972800" cy="1140125"/>
          </a:xfrm>
        </p:spPr>
        <p:txBody>
          <a:bodyPr/>
          <a:lstStyle/>
          <a:p>
            <a:r>
              <a:rPr lang="en-US" sz="2400" dirty="0">
                <a:solidFill>
                  <a:schemeClr val="tx1"/>
                </a:solidFill>
                <a:cs typeface="Arial"/>
              </a:rPr>
              <a:t>Answer #4</a:t>
            </a:r>
          </a:p>
          <a:p>
            <a:endParaRPr lang="en-US" sz="2400" dirty="0">
              <a:solidFill>
                <a:schemeClr val="tx1"/>
              </a:solidFill>
              <a:cs typeface="Arial"/>
            </a:endParaRPr>
          </a:p>
          <a:p>
            <a:pPr marL="342900" indent="-342900">
              <a:buFont typeface="Arial" panose="020B0604020202020204" pitchFamily="34" charset="0"/>
              <a:buChar char="•"/>
            </a:pPr>
            <a:r>
              <a:rPr lang="en-US" sz="2400" dirty="0">
                <a:solidFill>
                  <a:schemeClr val="tx1"/>
                </a:solidFill>
                <a:cs typeface="Arial"/>
              </a:rPr>
              <a:t>Contractor Quality Control - </a:t>
            </a:r>
            <a:r>
              <a:rPr lang="en-US" sz="2400" dirty="0">
                <a:solidFill>
                  <a:schemeClr val="tx1"/>
                </a:solidFill>
                <a:ea typeface="+mn-lt"/>
                <a:cs typeface="+mn-lt"/>
              </a:rPr>
              <a:t>The primary function of contractor quality control (CQC) is to assure that the completed project meets all quality requirements of the contract. </a:t>
            </a:r>
          </a:p>
          <a:p>
            <a:pPr marL="342900" indent="-342900">
              <a:buFont typeface="Arial" panose="020B0604020202020204" pitchFamily="34" charset="0"/>
              <a:buChar char="•"/>
            </a:pPr>
            <a:endParaRPr lang="en-US" sz="2400" dirty="0">
              <a:solidFill>
                <a:schemeClr val="tx1"/>
              </a:solidFill>
              <a:ea typeface="+mn-lt"/>
              <a:cs typeface="+mn-lt"/>
            </a:endParaRPr>
          </a:p>
          <a:p>
            <a:pPr marL="342900" indent="-342900">
              <a:buFont typeface="Arial" panose="020B0604020202020204" pitchFamily="34" charset="0"/>
              <a:buChar char="•"/>
            </a:pPr>
            <a:r>
              <a:rPr lang="en-US" sz="2400" dirty="0">
                <a:solidFill>
                  <a:schemeClr val="tx1"/>
                </a:solidFill>
                <a:cs typeface="Arial"/>
              </a:rPr>
              <a:t>Government Quality Assurance - </a:t>
            </a:r>
            <a:r>
              <a:rPr lang="en-US" sz="2400" dirty="0">
                <a:solidFill>
                  <a:schemeClr val="tx1"/>
                </a:solidFill>
                <a:ea typeface="+mn-lt"/>
                <a:cs typeface="+mn-lt"/>
              </a:rPr>
              <a:t> Through reviews, inspections, and tests, the Government assures that CQC is working effectively, and that the product complies with the quality established by the contract.</a:t>
            </a:r>
            <a:endParaRPr lang="en-US" sz="2400" dirty="0">
              <a:solidFill>
                <a:schemeClr val="tx1"/>
              </a:solidFill>
            </a:endParaRPr>
          </a:p>
          <a:p>
            <a:pPr marL="0" indent="0">
              <a:buNone/>
            </a:pPr>
            <a:endParaRPr lang="en-US" sz="2400" dirty="0">
              <a:solidFill>
                <a:schemeClr val="tx1"/>
              </a:solidFill>
              <a:cs typeface="Arial"/>
            </a:endParaRPr>
          </a:p>
          <a:p>
            <a:pPr marL="0" indent="0">
              <a:buNone/>
            </a:pPr>
            <a:endParaRPr lang="en-US" sz="2400" dirty="0">
              <a:solidFill>
                <a:schemeClr val="tx1"/>
              </a:solidFill>
              <a:cs typeface="Arial"/>
            </a:endParaRPr>
          </a:p>
        </p:txBody>
      </p:sp>
      <p:sp>
        <p:nvSpPr>
          <p:cNvPr id="8" name="Title 5"/>
          <p:cNvSpPr txBox="1">
            <a:spLocks/>
          </p:cNvSpPr>
          <p:nvPr/>
        </p:nvSpPr>
        <p:spPr>
          <a:xfrm>
            <a:off x="1408276" y="3510388"/>
            <a:ext cx="8229600" cy="1143000"/>
          </a:xfrm>
          <a:prstGeom prst="rect">
            <a:avLst/>
          </a:prstGeom>
        </p:spPr>
        <p:txBody>
          <a:bodyPr anchor="ctr"/>
          <a:lstStyle/>
          <a:p>
            <a:pPr eaLnBrk="1" fontAlgn="auto" hangingPunct="1">
              <a:spcAft>
                <a:spcPts val="0"/>
              </a:spcAft>
              <a:defRPr/>
            </a:pPr>
            <a:endParaRPr lang="en-US" sz="2400" i="1">
              <a:latin typeface="+mj-lt"/>
              <a:ea typeface="+mj-ea"/>
              <a:cs typeface="+mj-cs"/>
            </a:endParaRPr>
          </a:p>
        </p:txBody>
      </p:sp>
      <p:sp>
        <p:nvSpPr>
          <p:cNvPr id="3" name="Title 2">
            <a:extLst>
              <a:ext uri="{FF2B5EF4-FFF2-40B4-BE49-F238E27FC236}">
                <a16:creationId xmlns:a16="http://schemas.microsoft.com/office/drawing/2014/main" id="{F6824713-0BE3-3A72-991F-ADB84D5F0C2F}"/>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1.1 question #4</a:t>
            </a:r>
          </a:p>
        </p:txBody>
      </p:sp>
    </p:spTree>
    <p:extLst>
      <p:ext uri="{BB962C8B-B14F-4D97-AF65-F5344CB8AC3E}">
        <p14:creationId xmlns:p14="http://schemas.microsoft.com/office/powerpoint/2010/main" val="3026447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additive="base">
                                        <p:cTn id="1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5"/>
          <p:cNvSpPr>
            <a:spLocks noGrp="1"/>
          </p:cNvSpPr>
          <p:nvPr>
            <p:ph type="title"/>
          </p:nvPr>
        </p:nvSpPr>
        <p:spPr>
          <a:xfrm>
            <a:off x="1125187" y="1235733"/>
            <a:ext cx="10972800" cy="682925"/>
          </a:xfrm>
        </p:spPr>
        <p:txBody>
          <a:bodyPr/>
          <a:lstStyle/>
          <a:p>
            <a:pPr algn="l"/>
            <a:r>
              <a:rPr lang="en-US" sz="2400" dirty="0">
                <a:solidFill>
                  <a:schemeClr val="accent2"/>
                </a:solidFill>
                <a:ea typeface="+mj-lt"/>
                <a:cs typeface="+mj-lt"/>
              </a:rPr>
              <a:t>Question #5A - What are the benefits of CQM to the contractor?</a:t>
            </a:r>
          </a:p>
        </p:txBody>
      </p:sp>
      <p:sp>
        <p:nvSpPr>
          <p:cNvPr id="2" name="Content Placeholder 1"/>
          <p:cNvSpPr>
            <a:spLocks noGrp="1"/>
          </p:cNvSpPr>
          <p:nvPr>
            <p:ph idx="1"/>
          </p:nvPr>
        </p:nvSpPr>
        <p:spPr>
          <a:xfrm>
            <a:off x="1219200" y="2094902"/>
            <a:ext cx="10972800" cy="3325484"/>
          </a:xfrm>
        </p:spPr>
        <p:txBody>
          <a:bodyPr/>
          <a:lstStyle/>
          <a:p>
            <a:pPr marL="0" indent="0">
              <a:buNone/>
            </a:pPr>
            <a:r>
              <a:rPr lang="en-US" sz="2400" dirty="0"/>
              <a:t>Answer #5A </a:t>
            </a:r>
          </a:p>
          <a:p>
            <a:pPr marL="0" indent="0">
              <a:buNone/>
            </a:pPr>
            <a:endParaRPr lang="en-US" sz="2400" dirty="0"/>
          </a:p>
          <a:p>
            <a:pPr marL="0" indent="0">
              <a:buNone/>
            </a:pPr>
            <a:r>
              <a:rPr lang="en-US" sz="2400" dirty="0"/>
              <a:t>To the contractor, the benefits of CQM are</a:t>
            </a:r>
          </a:p>
          <a:p>
            <a:pPr marL="342900" indent="-342900">
              <a:buFont typeface="Arial" panose="020B0604020202020204" pitchFamily="34" charset="0"/>
              <a:buChar char="•"/>
            </a:pPr>
            <a:r>
              <a:rPr lang="en-US" sz="2400" dirty="0"/>
              <a:t>increased profit and production, </a:t>
            </a:r>
          </a:p>
          <a:p>
            <a:pPr marL="342900" indent="-342900">
              <a:buFont typeface="Arial" panose="020B0604020202020204" pitchFamily="34" charset="0"/>
              <a:buChar char="•"/>
            </a:pPr>
            <a:r>
              <a:rPr lang="en-US" sz="2400" dirty="0"/>
              <a:t>better communication, planning, improved organizational skills and </a:t>
            </a:r>
          </a:p>
          <a:p>
            <a:pPr marL="342900" indent="-342900">
              <a:buFont typeface="Arial" panose="020B0604020202020204" pitchFamily="34" charset="0"/>
              <a:buChar char="•"/>
            </a:pPr>
            <a:r>
              <a:rPr lang="en-US" sz="2400" dirty="0"/>
              <a:t>outstanding performance evaluations to obtain future contracts.</a:t>
            </a:r>
          </a:p>
        </p:txBody>
      </p:sp>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2400">
              <a:latin typeface="+mj-lt"/>
              <a:ea typeface="+mj-ea"/>
              <a:cs typeface="+mj-cs"/>
            </a:endParaRPr>
          </a:p>
        </p:txBody>
      </p:sp>
      <p:sp>
        <p:nvSpPr>
          <p:cNvPr id="3" name="Title 2">
            <a:extLst>
              <a:ext uri="{FF2B5EF4-FFF2-40B4-BE49-F238E27FC236}">
                <a16:creationId xmlns:a16="http://schemas.microsoft.com/office/drawing/2014/main" id="{512376CA-F91F-561D-E1B3-18FB35FD8A0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1.1 question #5a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randombar(horizontal)">
                                      <p:cBhvr>
                                        <p:cTn id="7" dur="500"/>
                                        <p:tgtEl>
                                          <p:spTgt spid="2560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2" dur="500"/>
                                        <p:tgtEl>
                                          <p:spTgt spid="2">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5" dur="500"/>
                                        <p:tgtEl>
                                          <p:spTgt spid="2">
                                            <p:txEl>
                                              <p:pRg st="2" end="2"/>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8" dur="500"/>
                                        <p:tgtEl>
                                          <p:spTgt spid="2">
                                            <p:txEl>
                                              <p:pRg st="3" end="3"/>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randombar(horizontal)">
                                      <p:cBhvr>
                                        <p:cTn id="21" dur="500"/>
                                        <p:tgtEl>
                                          <p:spTgt spid="2">
                                            <p:txEl>
                                              <p:pRg st="4" end="4"/>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4"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5"/>
          <p:cNvSpPr>
            <a:spLocks noGrp="1"/>
          </p:cNvSpPr>
          <p:nvPr>
            <p:ph type="title"/>
          </p:nvPr>
        </p:nvSpPr>
        <p:spPr>
          <a:xfrm>
            <a:off x="943873" y="1150053"/>
            <a:ext cx="10972800" cy="682925"/>
          </a:xfrm>
        </p:spPr>
        <p:txBody>
          <a:bodyPr/>
          <a:lstStyle/>
          <a:p>
            <a:pPr algn="l"/>
            <a:r>
              <a:rPr lang="en-US" sz="2400" dirty="0">
                <a:solidFill>
                  <a:schemeClr val="accent2"/>
                </a:solidFill>
              </a:rPr>
              <a:t>Question #5B What are the benefits of CQM to the Government?</a:t>
            </a:r>
            <a:endParaRPr lang="en-US" altLang="en-US" sz="2400" dirty="0">
              <a:solidFill>
                <a:schemeClr val="accent2"/>
              </a:solidFill>
              <a:cs typeface="Arial"/>
            </a:endParaRPr>
          </a:p>
        </p:txBody>
      </p:sp>
      <p:sp>
        <p:nvSpPr>
          <p:cNvPr id="2" name="Content Placeholder 1"/>
          <p:cNvSpPr>
            <a:spLocks noGrp="1"/>
          </p:cNvSpPr>
          <p:nvPr>
            <p:ph idx="1"/>
          </p:nvPr>
        </p:nvSpPr>
        <p:spPr>
          <a:xfrm>
            <a:off x="935247" y="2343248"/>
            <a:ext cx="10990052" cy="3879013"/>
          </a:xfrm>
        </p:spPr>
        <p:txBody>
          <a:bodyPr/>
          <a:lstStyle/>
          <a:p>
            <a:pPr marL="0" indent="0">
              <a:buNone/>
            </a:pPr>
            <a:r>
              <a:rPr lang="en-US" sz="2400" dirty="0"/>
              <a:t>Answer #5B</a:t>
            </a:r>
          </a:p>
          <a:p>
            <a:pPr marL="0" indent="0">
              <a:buNone/>
            </a:pPr>
            <a:endParaRPr lang="en-US" sz="2400" dirty="0"/>
          </a:p>
          <a:p>
            <a:pPr marL="0" indent="0">
              <a:buNone/>
            </a:pPr>
            <a:r>
              <a:rPr lang="en-US" sz="2400" dirty="0"/>
              <a:t>To the Government, the benefits of CQM are many: </a:t>
            </a:r>
          </a:p>
          <a:p>
            <a:pPr marL="342900" indent="-342900">
              <a:buFont typeface="Arial" panose="020B0604020202020204" pitchFamily="34" charset="0"/>
              <a:buChar char="•"/>
            </a:pPr>
            <a:r>
              <a:rPr lang="en-US" sz="2400" dirty="0"/>
              <a:t>Work is performed according to plans and specifications;  </a:t>
            </a:r>
          </a:p>
          <a:p>
            <a:pPr marL="342900" indent="-342900">
              <a:buFont typeface="Arial" panose="020B0604020202020204" pitchFamily="34" charset="0"/>
              <a:buChar char="•"/>
            </a:pPr>
            <a:r>
              <a:rPr lang="en-US" sz="2400" dirty="0"/>
              <a:t>On time; </a:t>
            </a:r>
          </a:p>
          <a:p>
            <a:pPr marL="342900" indent="-342900">
              <a:buFont typeface="Arial" panose="020B0604020202020204" pitchFamily="34" charset="0"/>
              <a:buChar char="•"/>
            </a:pPr>
            <a:r>
              <a:rPr lang="en-US" sz="2400" dirty="0"/>
              <a:t>Within a defined budget;</a:t>
            </a:r>
          </a:p>
          <a:p>
            <a:pPr marL="342900" indent="-342900">
              <a:buFont typeface="Arial" panose="020B0604020202020204" pitchFamily="34" charset="0"/>
              <a:buChar char="•"/>
            </a:pPr>
            <a:r>
              <a:rPr lang="en-US" sz="2400" dirty="0"/>
              <a:t>Easily maintained; and</a:t>
            </a:r>
          </a:p>
          <a:p>
            <a:pPr marL="342900" indent="-342900">
              <a:buFont typeface="Arial" panose="020B0604020202020204" pitchFamily="34" charset="0"/>
              <a:buChar char="•"/>
            </a:pPr>
            <a:r>
              <a:rPr lang="en-US" sz="2400" dirty="0"/>
              <a:t>A safe work environment. </a:t>
            </a:r>
          </a:p>
          <a:p>
            <a:endParaRPr lang="en-US" sz="2400" dirty="0"/>
          </a:p>
          <a:p>
            <a:pPr marL="342900" indent="-342900">
              <a:buFont typeface="Arial" panose="020B0604020202020204" pitchFamily="34" charset="0"/>
              <a:buChar char="•"/>
            </a:pPr>
            <a:r>
              <a:rPr lang="en-US" sz="2400" dirty="0"/>
              <a:t>This can be summarized as “getting our money’s worth”.</a:t>
            </a:r>
          </a:p>
        </p:txBody>
      </p:sp>
      <p:sp>
        <p:nvSpPr>
          <p:cNvPr id="3" name="Title 2">
            <a:extLst>
              <a:ext uri="{FF2B5EF4-FFF2-40B4-BE49-F238E27FC236}">
                <a16:creationId xmlns:a16="http://schemas.microsoft.com/office/drawing/2014/main" id="{3DD70A2C-F6A0-24AC-2914-1A5E3EA9BCF1}"/>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1.1 question #5B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randombar(horizontal)">
                                      <p:cBhvr>
                                        <p:cTn id="7" dur="500"/>
                                        <p:tgtEl>
                                          <p:spTgt spid="2662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2" dur="500"/>
                                        <p:tgtEl>
                                          <p:spTgt spid="2">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5" dur="500"/>
                                        <p:tgtEl>
                                          <p:spTgt spid="2">
                                            <p:txEl>
                                              <p:pRg st="2" end="2"/>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8" dur="500"/>
                                        <p:tgtEl>
                                          <p:spTgt spid="2">
                                            <p:txEl>
                                              <p:pRg st="3" end="3"/>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randombar(horizontal)">
                                      <p:cBhvr>
                                        <p:cTn id="21" dur="500"/>
                                        <p:tgtEl>
                                          <p:spTgt spid="2">
                                            <p:txEl>
                                              <p:pRg st="4" end="4"/>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4" dur="500"/>
                                        <p:tgtEl>
                                          <p:spTgt spid="2">
                                            <p:txEl>
                                              <p:pRg st="5" end="5"/>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7" dur="500"/>
                                        <p:tgtEl>
                                          <p:spTgt spid="2">
                                            <p:txEl>
                                              <p:pRg st="6" end="6"/>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
                                            <p:txEl>
                                              <p:pRg st="7" end="7"/>
                                            </p:txEl>
                                          </p:spTgt>
                                        </p:tgtEl>
                                        <p:attrNameLst>
                                          <p:attrName>style.visibility</p:attrName>
                                        </p:attrNameLst>
                                      </p:cBhvr>
                                      <p:to>
                                        <p:strVal val="visible"/>
                                      </p:to>
                                    </p:set>
                                    <p:animEffect transition="in" filter="randombar(horizontal)">
                                      <p:cBhvr>
                                        <p:cTn id="30" dur="500"/>
                                        <p:tgtEl>
                                          <p:spTgt spid="2">
                                            <p:txEl>
                                              <p:pRg st="7" end="7"/>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
                                            <p:txEl>
                                              <p:pRg st="9" end="9"/>
                                            </p:txEl>
                                          </p:spTgt>
                                        </p:tgtEl>
                                        <p:attrNameLst>
                                          <p:attrName>style.visibility</p:attrName>
                                        </p:attrNameLst>
                                      </p:cBhvr>
                                      <p:to>
                                        <p:strVal val="visible"/>
                                      </p:to>
                                    </p:set>
                                    <p:animEffect transition="in" filter="randombar(horizontal)">
                                      <p:cBhvr>
                                        <p:cTn id="33"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5"/>
          <p:cNvSpPr>
            <a:spLocks noGrp="1"/>
          </p:cNvSpPr>
          <p:nvPr>
            <p:ph type="title"/>
          </p:nvPr>
        </p:nvSpPr>
        <p:spPr>
          <a:xfrm>
            <a:off x="935247" y="1451151"/>
            <a:ext cx="10990052" cy="1069627"/>
          </a:xfrm>
        </p:spPr>
        <p:txBody>
          <a:bodyPr/>
          <a:lstStyle/>
          <a:p>
            <a:pPr algn="l"/>
            <a:r>
              <a:rPr lang="en-US" sz="2400" dirty="0">
                <a:solidFill>
                  <a:schemeClr val="accent2"/>
                </a:solidFill>
                <a:ea typeface="+mj-lt"/>
                <a:cs typeface="+mj-lt"/>
              </a:rPr>
              <a:t>Question #6 - What two factors have caused the construction industry to become highly specialized?</a:t>
            </a:r>
          </a:p>
          <a:p>
            <a:pPr algn="l"/>
            <a:endParaRPr lang="en-US" sz="4000" dirty="0">
              <a:cs typeface="Arial"/>
            </a:endParaRPr>
          </a:p>
        </p:txBody>
      </p:sp>
      <p:sp>
        <p:nvSpPr>
          <p:cNvPr id="2" name="Content Placeholder 1"/>
          <p:cNvSpPr>
            <a:spLocks noGrp="1"/>
          </p:cNvSpPr>
          <p:nvPr>
            <p:ph idx="1"/>
          </p:nvPr>
        </p:nvSpPr>
        <p:spPr>
          <a:xfrm>
            <a:off x="952499" y="2256240"/>
            <a:ext cx="10990052" cy="1377610"/>
          </a:xfrm>
        </p:spPr>
        <p:txBody>
          <a:bodyPr/>
          <a:lstStyle/>
          <a:p>
            <a:pPr marL="0" indent="0">
              <a:buNone/>
            </a:pPr>
            <a:r>
              <a:rPr lang="en-US" sz="2400" dirty="0">
                <a:cs typeface="Arial"/>
              </a:rPr>
              <a:t>Answer #6</a:t>
            </a:r>
          </a:p>
          <a:p>
            <a:pPr marL="0" indent="0">
              <a:buNone/>
            </a:pPr>
            <a:endParaRPr lang="en-US" sz="2400" dirty="0">
              <a:cs typeface="Arial"/>
            </a:endParaRPr>
          </a:p>
          <a:p>
            <a:pPr marL="0" indent="0">
              <a:buNone/>
            </a:pPr>
            <a:r>
              <a:rPr lang="en-US" sz="2400" dirty="0">
                <a:cs typeface="Arial"/>
              </a:rPr>
              <a:t>Increased Technology</a:t>
            </a:r>
          </a:p>
          <a:p>
            <a:pPr marL="0" indent="0">
              <a:buNone/>
            </a:pPr>
            <a:r>
              <a:rPr lang="en-US" sz="2400" dirty="0">
                <a:cs typeface="Arial"/>
              </a:rPr>
              <a:t>Regulations</a:t>
            </a:r>
          </a:p>
        </p:txBody>
      </p:sp>
      <p:sp>
        <p:nvSpPr>
          <p:cNvPr id="3" name="Title 2">
            <a:extLst>
              <a:ext uri="{FF2B5EF4-FFF2-40B4-BE49-F238E27FC236}">
                <a16:creationId xmlns:a16="http://schemas.microsoft.com/office/drawing/2014/main" id="{E19F1D47-548C-6B48-81E9-9485D4D898DF}"/>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1.1 question #6</a:t>
            </a:r>
          </a:p>
        </p:txBody>
      </p:sp>
    </p:spTree>
    <p:extLst>
      <p:ext uri="{BB962C8B-B14F-4D97-AF65-F5344CB8AC3E}">
        <p14:creationId xmlns:p14="http://schemas.microsoft.com/office/powerpoint/2010/main" val="3852624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randombar(horizontal)">
                                      <p:cBhvr>
                                        <p:cTn id="7" dur="500"/>
                                        <p:tgtEl>
                                          <p:spTgt spid="2662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2" dur="500"/>
                                        <p:tgtEl>
                                          <p:spTgt spid="2">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5" dur="500"/>
                                        <p:tgtEl>
                                          <p:spTgt spid="2">
                                            <p:txEl>
                                              <p:pRg st="2" end="2"/>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8"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5"/>
          <p:cNvSpPr>
            <a:spLocks noGrp="1"/>
          </p:cNvSpPr>
          <p:nvPr>
            <p:ph type="title"/>
          </p:nvPr>
        </p:nvSpPr>
        <p:spPr>
          <a:xfrm>
            <a:off x="1084613" y="1165920"/>
            <a:ext cx="10972800" cy="682925"/>
          </a:xfrm>
        </p:spPr>
        <p:txBody>
          <a:bodyPr/>
          <a:lstStyle/>
          <a:p>
            <a:pPr algn="l"/>
            <a:r>
              <a:rPr lang="en-US" sz="2400" dirty="0">
                <a:solidFill>
                  <a:schemeClr val="accent2"/>
                </a:solidFill>
              </a:rPr>
              <a:t>Question #7  Why are construction projects difficult to manage?</a:t>
            </a:r>
            <a:endParaRPr lang="en-US" altLang="en-US" sz="2400" dirty="0">
              <a:solidFill>
                <a:schemeClr val="accent2"/>
              </a:solidFill>
              <a:cs typeface="Arial"/>
            </a:endParaRPr>
          </a:p>
        </p:txBody>
      </p:sp>
      <p:sp>
        <p:nvSpPr>
          <p:cNvPr id="2" name="Content Placeholder 1"/>
          <p:cNvSpPr>
            <a:spLocks noGrp="1"/>
          </p:cNvSpPr>
          <p:nvPr>
            <p:ph idx="1"/>
          </p:nvPr>
        </p:nvSpPr>
        <p:spPr>
          <a:xfrm>
            <a:off x="0" y="2125469"/>
            <a:ext cx="10972800" cy="4054861"/>
          </a:xfrm>
        </p:spPr>
        <p:txBody>
          <a:bodyPr/>
          <a:lstStyle/>
          <a:p>
            <a:pPr marL="1143000" lvl="2" indent="0">
              <a:buNone/>
            </a:pPr>
            <a:r>
              <a:rPr lang="en-US" sz="2400" dirty="0">
                <a:ea typeface="+mn-lt"/>
                <a:cs typeface="+mn-lt"/>
              </a:rPr>
              <a:t>Answer #7</a:t>
            </a:r>
          </a:p>
          <a:p>
            <a:pPr marL="1143000" lvl="2" indent="0">
              <a:buNone/>
            </a:pPr>
            <a:endParaRPr lang="en-US" sz="2400" dirty="0">
              <a:ea typeface="+mn-lt"/>
              <a:cs typeface="+mn-lt"/>
            </a:endParaRPr>
          </a:p>
          <a:p>
            <a:pPr marL="1428750" lvl="2" indent="-285750">
              <a:buFont typeface="Arial"/>
              <a:buChar char="•"/>
            </a:pPr>
            <a:r>
              <a:rPr lang="en-US" sz="2400" dirty="0">
                <a:ea typeface="+mn-lt"/>
                <a:cs typeface="+mn-lt"/>
              </a:rPr>
              <a:t>Unique by nature making standardization difficult;</a:t>
            </a:r>
          </a:p>
          <a:p>
            <a:pPr marL="1428750" lvl="2" indent="-285750">
              <a:buFont typeface="Arial"/>
              <a:buChar char="•"/>
            </a:pPr>
            <a:r>
              <a:rPr lang="en-US" sz="2400" dirty="0">
                <a:ea typeface="+mn-lt"/>
                <a:cs typeface="+mn-lt"/>
              </a:rPr>
              <a:t>Involve many skills that are non-repetitive and do no lend themselves to an assembly line approach; </a:t>
            </a:r>
            <a:endParaRPr lang="en-US" sz="2400" dirty="0">
              <a:cs typeface="Arial"/>
            </a:endParaRPr>
          </a:p>
          <a:p>
            <a:pPr marL="1428750" lvl="2" indent="-285750">
              <a:buFont typeface="Arial"/>
              <a:buChar char="•"/>
            </a:pPr>
            <a:r>
              <a:rPr lang="en-US" sz="2400" dirty="0">
                <a:ea typeface="+mn-lt"/>
                <a:cs typeface="+mn-lt"/>
              </a:rPr>
              <a:t>To a large degree dependent upon environmental conditions, which are beyond the contractor’s control; and </a:t>
            </a:r>
          </a:p>
          <a:p>
            <a:pPr marL="1428750" lvl="2" indent="-285750">
              <a:buFont typeface="Arial"/>
              <a:buChar char="•"/>
            </a:pPr>
            <a:r>
              <a:rPr lang="en-US" sz="2400" dirty="0">
                <a:ea typeface="+mn-lt"/>
                <a:cs typeface="+mn-lt"/>
              </a:rPr>
              <a:t>Subject to varied regulations from numerous Government agencies.</a:t>
            </a:r>
          </a:p>
          <a:p>
            <a:pPr marL="0" indent="0">
              <a:buNone/>
            </a:pPr>
            <a:endParaRPr lang="en-US" sz="2800" dirty="0">
              <a:cs typeface="Arial"/>
            </a:endParaRPr>
          </a:p>
        </p:txBody>
      </p:sp>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400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1.1 question #7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randombar(horizontal)">
                                      <p:cBhvr>
                                        <p:cTn id="7" dur="500"/>
                                        <p:tgtEl>
                                          <p:spTgt spid="2765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2" dur="500"/>
                                        <p:tgtEl>
                                          <p:spTgt spid="2">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5" dur="500"/>
                                        <p:tgtEl>
                                          <p:spTgt spid="2">
                                            <p:txEl>
                                              <p:pRg st="2" end="2"/>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8" dur="500"/>
                                        <p:tgtEl>
                                          <p:spTgt spid="2">
                                            <p:txEl>
                                              <p:pRg st="3" end="3"/>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randombar(horizontal)">
                                      <p:cBhvr>
                                        <p:cTn id="21" dur="500"/>
                                        <p:tgtEl>
                                          <p:spTgt spid="2">
                                            <p:txEl>
                                              <p:pRg st="4" end="4"/>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4"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5"/>
          <p:cNvSpPr>
            <a:spLocks noGrp="1"/>
          </p:cNvSpPr>
          <p:nvPr>
            <p:ph type="title"/>
          </p:nvPr>
        </p:nvSpPr>
        <p:spPr>
          <a:xfrm>
            <a:off x="1078588" y="1114301"/>
            <a:ext cx="9764511" cy="832920"/>
          </a:xfrm>
        </p:spPr>
        <p:txBody>
          <a:bodyPr/>
          <a:lstStyle/>
          <a:p>
            <a:pPr algn="l"/>
            <a:r>
              <a:rPr lang="en-US" altLang="en-US" sz="2100" dirty="0">
                <a:solidFill>
                  <a:schemeClr val="accent2"/>
                </a:solidFill>
              </a:rPr>
              <a:t>Question #8 - What factors will influence both the Government and the construction industry in future?</a:t>
            </a:r>
            <a:endParaRPr lang="en-US" altLang="en-US" sz="2100" dirty="0">
              <a:solidFill>
                <a:schemeClr val="accent2"/>
              </a:solidFill>
              <a:cs typeface="Arial"/>
            </a:endParaRPr>
          </a:p>
        </p:txBody>
      </p:sp>
      <p:sp>
        <p:nvSpPr>
          <p:cNvPr id="2" name="Content Placeholder 1"/>
          <p:cNvSpPr>
            <a:spLocks noGrp="1"/>
          </p:cNvSpPr>
          <p:nvPr>
            <p:ph idx="1"/>
          </p:nvPr>
        </p:nvSpPr>
        <p:spPr>
          <a:xfrm>
            <a:off x="1078587" y="2092642"/>
            <a:ext cx="9882337" cy="4648200"/>
          </a:xfrm>
        </p:spPr>
        <p:txBody>
          <a:bodyPr/>
          <a:lstStyle/>
          <a:p>
            <a:pPr marL="0" indent="0">
              <a:buNone/>
            </a:pPr>
            <a:r>
              <a:rPr lang="en-US" dirty="0"/>
              <a:t>Answer #8</a:t>
            </a:r>
          </a:p>
          <a:p>
            <a:pPr marL="0" indent="0">
              <a:buNone/>
            </a:pPr>
            <a:endParaRPr lang="en-US" dirty="0"/>
          </a:p>
          <a:p>
            <a:pPr marL="0" indent="0">
              <a:buNone/>
            </a:pPr>
            <a:r>
              <a:rPr lang="en-US" dirty="0"/>
              <a:t>Influencing factors will be:</a:t>
            </a:r>
          </a:p>
          <a:p>
            <a:pPr marL="342900" indent="-342900">
              <a:buFont typeface="Arial" panose="020B0604020202020204" pitchFamily="34" charset="0"/>
              <a:buChar char="•"/>
            </a:pPr>
            <a:r>
              <a:rPr lang="en-US" dirty="0"/>
              <a:t>New Government regulations;</a:t>
            </a:r>
          </a:p>
          <a:p>
            <a:pPr marL="342900" indent="-342900">
              <a:buFont typeface="Arial" panose="020B0604020202020204" pitchFamily="34" charset="0"/>
              <a:buChar char="•"/>
            </a:pPr>
            <a:r>
              <a:rPr lang="en-US" dirty="0"/>
              <a:t>greater client/customer influence;</a:t>
            </a:r>
          </a:p>
          <a:p>
            <a:pPr marL="342900" indent="-342900">
              <a:buFont typeface="Arial" panose="020B0604020202020204" pitchFamily="34" charset="0"/>
              <a:buChar char="•"/>
            </a:pPr>
            <a:r>
              <a:rPr lang="en-US" dirty="0"/>
              <a:t>improvement of QC and QA requirements;</a:t>
            </a:r>
          </a:p>
          <a:p>
            <a:pPr marL="342900" indent="-342900">
              <a:buFont typeface="Arial" panose="020B0604020202020204" pitchFamily="34" charset="0"/>
              <a:buChar char="•"/>
            </a:pPr>
            <a:r>
              <a:rPr lang="en-US" dirty="0"/>
              <a:t>the increased use of construction-oriented management information systems;</a:t>
            </a:r>
          </a:p>
          <a:p>
            <a:pPr marL="342900" indent="-342900">
              <a:buFont typeface="Arial" panose="020B0604020202020204" pitchFamily="34" charset="0"/>
              <a:buChar char="•"/>
            </a:pPr>
            <a:r>
              <a:rPr lang="en-US" dirty="0"/>
              <a:t>formal partnering involving all stakeholders;</a:t>
            </a:r>
          </a:p>
          <a:p>
            <a:pPr marL="342900" indent="-342900">
              <a:buFont typeface="Arial" panose="020B0604020202020204" pitchFamily="34" charset="0"/>
              <a:buChar char="•"/>
            </a:pPr>
            <a:r>
              <a:rPr lang="en-US" dirty="0"/>
              <a:t>increase in contractual requirements for exchange of data in electronic format;</a:t>
            </a:r>
          </a:p>
          <a:p>
            <a:pPr marL="342900" indent="-342900">
              <a:buFont typeface="Arial" panose="020B0604020202020204" pitchFamily="34" charset="0"/>
              <a:buChar char="•"/>
            </a:pPr>
            <a:r>
              <a:rPr lang="en-US" dirty="0"/>
              <a:t>increased performance-based requirements, less prescriptive;</a:t>
            </a:r>
          </a:p>
          <a:p>
            <a:pPr marL="342900" indent="-342900">
              <a:buFont typeface="Arial" panose="020B0604020202020204" pitchFamily="34" charset="0"/>
              <a:buChar char="•"/>
            </a:pPr>
            <a:r>
              <a:rPr lang="en-US" dirty="0"/>
              <a:t>more reliance on design-build; and</a:t>
            </a:r>
          </a:p>
          <a:p>
            <a:pPr marL="342900" indent="-342900">
              <a:buFont typeface="Arial" panose="020B0604020202020204" pitchFamily="34" charset="0"/>
              <a:buChar char="•"/>
            </a:pPr>
            <a:r>
              <a:rPr lang="en-US" dirty="0"/>
              <a:t>more consideration of life-cycle requirements as opposed to just construction.</a:t>
            </a:r>
          </a:p>
        </p:txBody>
      </p:sp>
      <p:sp>
        <p:nvSpPr>
          <p:cNvPr id="3" name="TextBox 2">
            <a:extLst>
              <a:ext uri="{FF2B5EF4-FFF2-40B4-BE49-F238E27FC236}">
                <a16:creationId xmlns:a16="http://schemas.microsoft.com/office/drawing/2014/main" id="{02286D43-7FA7-90DE-DCB1-2090CF0CF1F0}"/>
              </a:ext>
            </a:extLst>
          </p:cNvPr>
          <p:cNvSpPr txBox="1"/>
          <p:nvPr/>
        </p:nvSpPr>
        <p:spPr>
          <a:xfrm>
            <a:off x="9396460" y="2287698"/>
            <a:ext cx="1818511" cy="984885"/>
          </a:xfrm>
          <a:prstGeom prst="rect">
            <a:avLst/>
          </a:prstGeom>
          <a:noFill/>
        </p:spPr>
        <p:txBody>
          <a:bodyPr wrap="none" rtlCol="0">
            <a:spAutoFit/>
          </a:bodyPr>
          <a:lstStyle/>
          <a:p>
            <a:r>
              <a:rPr lang="en-US" sz="1600" dirty="0">
                <a:solidFill>
                  <a:schemeClr val="accent6"/>
                </a:solidFill>
              </a:rPr>
              <a:t>Resources</a:t>
            </a:r>
          </a:p>
          <a:p>
            <a:r>
              <a:rPr lang="en-US" sz="1600" dirty="0">
                <a:solidFill>
                  <a:schemeClr val="accent6"/>
                </a:solidFill>
              </a:rPr>
              <a:t>Trained workforce</a:t>
            </a:r>
          </a:p>
          <a:p>
            <a:r>
              <a:rPr lang="en-US" sz="1600" dirty="0">
                <a:solidFill>
                  <a:schemeClr val="accent6"/>
                </a:solidFill>
              </a:rPr>
              <a:t>Cyber security</a:t>
            </a:r>
          </a:p>
          <a:p>
            <a:endParaRPr lang="en-US" sz="1000" dirty="0">
              <a:solidFill>
                <a:srgbClr val="FF0000"/>
              </a:solidFill>
            </a:endParaRPr>
          </a:p>
        </p:txBody>
      </p:sp>
      <p:sp>
        <p:nvSpPr>
          <p:cNvPr id="4" name="Title 2">
            <a:extLst>
              <a:ext uri="{FF2B5EF4-FFF2-40B4-BE49-F238E27FC236}">
                <a16:creationId xmlns:a16="http://schemas.microsoft.com/office/drawing/2014/main" id="{364A2D8B-A02E-4925-ACBF-BFA3547C1AAE}"/>
              </a:ext>
            </a:extLst>
          </p:cNvPr>
          <p:cNvSpPr txBox="1">
            <a:spLocks/>
          </p:cNvSpPr>
          <p:nvPr/>
        </p:nvSpPr>
        <p:spPr bwMode="auto">
          <a:xfrm>
            <a:off x="2313188" y="2813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1.1 question #8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randombar(horizontal)">
                                      <p:cBhvr>
                                        <p:cTn id="7" dur="500"/>
                                        <p:tgtEl>
                                          <p:spTgt spid="2867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randombar(horizontal)">
                                      <p:cBhvr>
                                        <p:cTn id="12" dur="500"/>
                                        <p:tgtEl>
                                          <p:spTgt spid="2">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5" dur="500"/>
                                        <p:tgtEl>
                                          <p:spTgt spid="2">
                                            <p:txEl>
                                              <p:pRg st="2" end="2"/>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8" dur="500"/>
                                        <p:tgtEl>
                                          <p:spTgt spid="2">
                                            <p:txEl>
                                              <p:pRg st="3" end="3"/>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randombar(horizontal)">
                                      <p:cBhvr>
                                        <p:cTn id="21" dur="500"/>
                                        <p:tgtEl>
                                          <p:spTgt spid="2">
                                            <p:txEl>
                                              <p:pRg st="4" end="4"/>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4" dur="500"/>
                                        <p:tgtEl>
                                          <p:spTgt spid="2">
                                            <p:txEl>
                                              <p:pRg st="5" end="5"/>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7" dur="500"/>
                                        <p:tgtEl>
                                          <p:spTgt spid="2">
                                            <p:txEl>
                                              <p:pRg st="6" end="6"/>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
                                            <p:txEl>
                                              <p:pRg st="7" end="7"/>
                                            </p:txEl>
                                          </p:spTgt>
                                        </p:tgtEl>
                                        <p:attrNameLst>
                                          <p:attrName>style.visibility</p:attrName>
                                        </p:attrNameLst>
                                      </p:cBhvr>
                                      <p:to>
                                        <p:strVal val="visible"/>
                                      </p:to>
                                    </p:set>
                                    <p:animEffect transition="in" filter="randombar(horizontal)">
                                      <p:cBhvr>
                                        <p:cTn id="30" dur="500"/>
                                        <p:tgtEl>
                                          <p:spTgt spid="2">
                                            <p:txEl>
                                              <p:pRg st="7" end="7"/>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
                                            <p:txEl>
                                              <p:pRg st="8" end="8"/>
                                            </p:txEl>
                                          </p:spTgt>
                                        </p:tgtEl>
                                        <p:attrNameLst>
                                          <p:attrName>style.visibility</p:attrName>
                                        </p:attrNameLst>
                                      </p:cBhvr>
                                      <p:to>
                                        <p:strVal val="visible"/>
                                      </p:to>
                                    </p:set>
                                    <p:animEffect transition="in" filter="randombar(horizontal)">
                                      <p:cBhvr>
                                        <p:cTn id="33" dur="500"/>
                                        <p:tgtEl>
                                          <p:spTgt spid="2">
                                            <p:txEl>
                                              <p:pRg st="8" end="8"/>
                                            </p:txEl>
                                          </p:spTgt>
                                        </p:tgtEl>
                                      </p:cBhvr>
                                    </p:animEffect>
                                  </p:childTnLst>
                                </p:cTn>
                              </p:par>
                              <p:par>
                                <p:cTn id="34" presetID="14" presetClass="entr" presetSubtype="10" fill="hold" nodeType="withEffect">
                                  <p:stCondLst>
                                    <p:cond delay="0"/>
                                  </p:stCondLst>
                                  <p:childTnLst>
                                    <p:set>
                                      <p:cBhvr>
                                        <p:cTn id="35" dur="1" fill="hold">
                                          <p:stCondLst>
                                            <p:cond delay="0"/>
                                          </p:stCondLst>
                                        </p:cTn>
                                        <p:tgtEl>
                                          <p:spTgt spid="2">
                                            <p:txEl>
                                              <p:pRg st="9" end="9"/>
                                            </p:txEl>
                                          </p:spTgt>
                                        </p:tgtEl>
                                        <p:attrNameLst>
                                          <p:attrName>style.visibility</p:attrName>
                                        </p:attrNameLst>
                                      </p:cBhvr>
                                      <p:to>
                                        <p:strVal val="visible"/>
                                      </p:to>
                                    </p:set>
                                    <p:animEffect transition="in" filter="randombar(horizontal)">
                                      <p:cBhvr>
                                        <p:cTn id="36" dur="500"/>
                                        <p:tgtEl>
                                          <p:spTgt spid="2">
                                            <p:txEl>
                                              <p:pRg st="9" end="9"/>
                                            </p:txEl>
                                          </p:spTgt>
                                        </p:tgtEl>
                                      </p:cBhvr>
                                    </p:animEffect>
                                  </p:childTnLst>
                                </p:cTn>
                              </p:par>
                              <p:par>
                                <p:cTn id="37" presetID="14" presetClass="entr" presetSubtype="10" fill="hold" nodeType="withEffect">
                                  <p:stCondLst>
                                    <p:cond delay="0"/>
                                  </p:stCondLst>
                                  <p:childTnLst>
                                    <p:set>
                                      <p:cBhvr>
                                        <p:cTn id="38" dur="1" fill="hold">
                                          <p:stCondLst>
                                            <p:cond delay="0"/>
                                          </p:stCondLst>
                                        </p:cTn>
                                        <p:tgtEl>
                                          <p:spTgt spid="2">
                                            <p:txEl>
                                              <p:pRg st="10" end="10"/>
                                            </p:txEl>
                                          </p:spTgt>
                                        </p:tgtEl>
                                        <p:attrNameLst>
                                          <p:attrName>style.visibility</p:attrName>
                                        </p:attrNameLst>
                                      </p:cBhvr>
                                      <p:to>
                                        <p:strVal val="visible"/>
                                      </p:to>
                                    </p:set>
                                    <p:animEffect transition="in" filter="randombar(horizontal)">
                                      <p:cBhvr>
                                        <p:cTn id="39" dur="500"/>
                                        <p:tgtEl>
                                          <p:spTgt spid="2">
                                            <p:txEl>
                                              <p:pRg st="10" end="10"/>
                                            </p:txEl>
                                          </p:spTgt>
                                        </p:tgtEl>
                                      </p:cBhvr>
                                    </p:animEffect>
                                  </p:childTnLst>
                                </p:cTn>
                              </p:par>
                              <p:par>
                                <p:cTn id="40" presetID="14" presetClass="entr" presetSubtype="10" fill="hold" nodeType="withEffect">
                                  <p:stCondLst>
                                    <p:cond delay="0"/>
                                  </p:stCondLst>
                                  <p:childTnLst>
                                    <p:set>
                                      <p:cBhvr>
                                        <p:cTn id="41" dur="1" fill="hold">
                                          <p:stCondLst>
                                            <p:cond delay="0"/>
                                          </p:stCondLst>
                                        </p:cTn>
                                        <p:tgtEl>
                                          <p:spTgt spid="2">
                                            <p:txEl>
                                              <p:pRg st="11" end="11"/>
                                            </p:txEl>
                                          </p:spTgt>
                                        </p:tgtEl>
                                        <p:attrNameLst>
                                          <p:attrName>style.visibility</p:attrName>
                                        </p:attrNameLst>
                                      </p:cBhvr>
                                      <p:to>
                                        <p:strVal val="visible"/>
                                      </p:to>
                                    </p:set>
                                    <p:animEffect transition="in" filter="randombar(horizontal)">
                                      <p:cBhvr>
                                        <p:cTn id="42"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9A80A-7484-1AC6-BAD5-B331096A2357}"/>
              </a:ext>
            </a:extLst>
          </p:cNvPr>
          <p:cNvSpPr>
            <a:spLocks noGrp="1"/>
          </p:cNvSpPr>
          <p:nvPr>
            <p:ph type="title"/>
          </p:nvPr>
        </p:nvSpPr>
        <p:spPr>
          <a:xfrm>
            <a:off x="266700" y="2697481"/>
            <a:ext cx="11658600" cy="1285874"/>
          </a:xfrm>
          <a:ln>
            <a:noFill/>
          </a:ln>
        </p:spPr>
        <p:txBody>
          <a:bodyPr/>
          <a:lstStyle/>
          <a:p>
            <a:r>
              <a:rPr lang="en-US" dirty="0"/>
              <a:t>Contractor Quality Control</a:t>
            </a:r>
            <a:br>
              <a:rPr lang="en-US" dirty="0"/>
            </a:br>
            <a:endParaRPr lang="en-US" dirty="0"/>
          </a:p>
        </p:txBody>
      </p:sp>
      <p:sp>
        <p:nvSpPr>
          <p:cNvPr id="3" name="Text Placeholder 2">
            <a:extLst>
              <a:ext uri="{FF2B5EF4-FFF2-40B4-BE49-F238E27FC236}">
                <a16:creationId xmlns:a16="http://schemas.microsoft.com/office/drawing/2014/main" id="{F4526ABD-7BE3-6680-37CA-B274BAFA5F8D}"/>
              </a:ext>
            </a:extLst>
          </p:cNvPr>
          <p:cNvSpPr>
            <a:spLocks noGrp="1"/>
          </p:cNvSpPr>
          <p:nvPr>
            <p:ph type="body" sz="quarter" idx="12"/>
          </p:nvPr>
        </p:nvSpPr>
        <p:spPr>
          <a:ln>
            <a:noFill/>
          </a:ln>
        </p:spPr>
        <p:txBody>
          <a:bodyPr/>
          <a:lstStyle/>
          <a:p>
            <a:r>
              <a:rPr lang="en-US" dirty="0"/>
              <a:t>Sub-Module 1.2</a:t>
            </a:r>
          </a:p>
        </p:txBody>
      </p:sp>
    </p:spTree>
    <p:extLst>
      <p:ext uri="{BB962C8B-B14F-4D97-AF65-F5344CB8AC3E}">
        <p14:creationId xmlns:p14="http://schemas.microsoft.com/office/powerpoint/2010/main" val="30074749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OBJECTIVES</a:t>
            </a:r>
          </a:p>
        </p:txBody>
      </p:sp>
      <p:sp>
        <p:nvSpPr>
          <p:cNvPr id="4" name="Footer Placeholder 3">
            <a:extLst>
              <a:ext uri="{FF2B5EF4-FFF2-40B4-BE49-F238E27FC236}">
                <a16:creationId xmlns:a16="http://schemas.microsoft.com/office/drawing/2014/main" id="{9E1AFB5F-7B3B-762D-F7D3-5B056A83905C}"/>
              </a:ext>
            </a:extLst>
          </p:cNvPr>
          <p:cNvSpPr>
            <a:spLocks noGrp="1"/>
          </p:cNvSpPr>
          <p:nvPr>
            <p:ph type="ftr" sz="quarter" idx="12"/>
          </p:nvPr>
        </p:nvSpPr>
        <p:spPr/>
        <p:txBody>
          <a:bodyPr/>
          <a:lstStyle/>
          <a:p>
            <a:endParaRPr lang="en-US" dirty="0"/>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C09EF0A3-70A3-E660-9A9A-EE2FBE7405B3}"/>
              </a:ext>
            </a:extLst>
          </p:cNvPr>
          <p:cNvSpPr txBox="1">
            <a:spLocks/>
          </p:cNvSpPr>
          <p:nvPr/>
        </p:nvSpPr>
        <p:spPr>
          <a:xfrm>
            <a:off x="266700" y="1230767"/>
            <a:ext cx="11440438"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t>Differentiate between “inspection” and “control”</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Describe, in general, the contractor’s and Government’s responsibilities in CQM</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Describe the benefits of CQC to the Contractor, the Government, and the client/customer</a:t>
            </a:r>
          </a:p>
        </p:txBody>
      </p:sp>
      <p:grpSp>
        <p:nvGrpSpPr>
          <p:cNvPr id="5" name="Group 4">
            <a:extLst>
              <a:ext uri="{FF2B5EF4-FFF2-40B4-BE49-F238E27FC236}">
                <a16:creationId xmlns:a16="http://schemas.microsoft.com/office/drawing/2014/main" id="{F90DE752-5773-F4C9-C70A-23866AF0A6DF}"/>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D55A43DD-5639-E5CC-F3BC-B18D5DC03C1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6CD350A9-754F-A87C-5F22-7E85D4604376}"/>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10 </a:t>
              </a:r>
            </a:p>
          </p:txBody>
        </p:sp>
      </p:grpSp>
    </p:spTree>
    <p:extLst>
      <p:ext uri="{BB962C8B-B14F-4D97-AF65-F5344CB8AC3E}">
        <p14:creationId xmlns:p14="http://schemas.microsoft.com/office/powerpoint/2010/main" val="36631995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3110" y="222685"/>
            <a:ext cx="7879080" cy="6247864"/>
          </a:xfrm>
          <a:prstGeom prst="rect">
            <a:avLst/>
          </a:prstGeom>
          <a:noFill/>
        </p:spPr>
        <p:txBody>
          <a:bodyPr wrap="none">
            <a:spAutoFit/>
          </a:bodyPr>
          <a:lstStyle/>
          <a:p>
            <a:pPr algn="ctr" eaLnBrk="1" hangingPunct="1">
              <a:defRPr/>
            </a:pPr>
            <a:r>
              <a:rPr lang="en-US" sz="40000" b="1" dirty="0">
                <a:solidFill>
                  <a:schemeClr val="bg2"/>
                </a:solidFill>
                <a:effectLst>
                  <a:glow rad="228600">
                    <a:schemeClr val="accent5">
                      <a:satMod val="175000"/>
                      <a:alpha val="40000"/>
                    </a:schemeClr>
                  </a:glow>
                </a:effectLst>
                <a:latin typeface="Arial" charset="0"/>
              </a:rPr>
              <a:t>QC</a:t>
            </a:r>
          </a:p>
        </p:txBody>
      </p:sp>
      <p:sp>
        <p:nvSpPr>
          <p:cNvPr id="5" name="Rectangle 4"/>
          <p:cNvSpPr/>
          <p:nvPr/>
        </p:nvSpPr>
        <p:spPr>
          <a:xfrm>
            <a:off x="3051464" y="2997736"/>
            <a:ext cx="3124200" cy="50800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dirty="0"/>
              <a:t>Control</a:t>
            </a:r>
          </a:p>
        </p:txBody>
      </p:sp>
      <p:sp>
        <p:nvSpPr>
          <p:cNvPr id="6" name="Rectangle 5"/>
          <p:cNvSpPr/>
          <p:nvPr/>
        </p:nvSpPr>
        <p:spPr>
          <a:xfrm>
            <a:off x="5310962" y="3511383"/>
            <a:ext cx="3399311" cy="508000"/>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dirty="0"/>
              <a:t>Inspection</a:t>
            </a:r>
          </a:p>
        </p:txBody>
      </p:sp>
      <p:cxnSp>
        <p:nvCxnSpPr>
          <p:cNvPr id="8" name="Straight Connector 7"/>
          <p:cNvCxnSpPr/>
          <p:nvPr/>
        </p:nvCxnSpPr>
        <p:spPr>
          <a:xfrm>
            <a:off x="6629400" y="3733800"/>
            <a:ext cx="152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048000" y="4724400"/>
            <a:ext cx="6324600" cy="0"/>
          </a:xfrm>
          <a:prstGeom prst="straightConnector1">
            <a:avLst/>
          </a:prstGeom>
          <a:ln w="635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0968" name="TextBox 14"/>
          <p:cNvSpPr txBox="1">
            <a:spLocks noChangeArrowheads="1"/>
          </p:cNvSpPr>
          <p:nvPr/>
        </p:nvSpPr>
        <p:spPr bwMode="auto">
          <a:xfrm>
            <a:off x="3048000" y="4766103"/>
            <a:ext cx="254589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100" dirty="0"/>
              <a:t>Activity Progression</a:t>
            </a:r>
          </a:p>
        </p:txBody>
      </p:sp>
      <p:sp>
        <p:nvSpPr>
          <p:cNvPr id="40969" name="TextBox 15"/>
          <p:cNvSpPr txBox="1">
            <a:spLocks noChangeArrowheads="1"/>
          </p:cNvSpPr>
          <p:nvPr/>
        </p:nvSpPr>
        <p:spPr bwMode="auto">
          <a:xfrm>
            <a:off x="8584274" y="1759319"/>
            <a:ext cx="7377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100" dirty="0"/>
              <a:t>Cost</a:t>
            </a:r>
          </a:p>
        </p:txBody>
      </p:sp>
      <p:sp>
        <p:nvSpPr>
          <p:cNvPr id="40970" name="TextBox 16"/>
          <p:cNvSpPr txBox="1">
            <a:spLocks noChangeArrowheads="1"/>
          </p:cNvSpPr>
          <p:nvPr/>
        </p:nvSpPr>
        <p:spPr bwMode="auto">
          <a:xfrm>
            <a:off x="1293018" y="1822617"/>
            <a:ext cx="25955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i="1" dirty="0"/>
              <a:t>Preventative</a:t>
            </a:r>
          </a:p>
          <a:p>
            <a:pPr eaLnBrk="1" hangingPunct="1">
              <a:spcBef>
                <a:spcPct val="0"/>
              </a:spcBef>
              <a:buFontTx/>
              <a:buNone/>
            </a:pPr>
            <a:r>
              <a:rPr lang="en-US" altLang="en-US" sz="2000" i="1" dirty="0"/>
              <a:t>Potential deficiencies</a:t>
            </a:r>
          </a:p>
          <a:p>
            <a:pPr eaLnBrk="1" hangingPunct="1">
              <a:spcBef>
                <a:spcPct val="0"/>
              </a:spcBef>
              <a:buFontTx/>
              <a:buNone/>
            </a:pPr>
            <a:r>
              <a:rPr lang="en-US" altLang="en-US" sz="2000" i="1" dirty="0"/>
              <a:t>Continuous Planning</a:t>
            </a:r>
          </a:p>
        </p:txBody>
      </p:sp>
      <p:sp>
        <p:nvSpPr>
          <p:cNvPr id="40971" name="TextBox 17"/>
          <p:cNvSpPr txBox="1">
            <a:spLocks noChangeArrowheads="1"/>
          </p:cNvSpPr>
          <p:nvPr/>
        </p:nvSpPr>
        <p:spPr bwMode="auto">
          <a:xfrm>
            <a:off x="6152775" y="2330617"/>
            <a:ext cx="28003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i="1" dirty="0"/>
              <a:t>On-going/ after the fact</a:t>
            </a:r>
          </a:p>
          <a:p>
            <a:pPr eaLnBrk="1" hangingPunct="1">
              <a:spcBef>
                <a:spcPct val="0"/>
              </a:spcBef>
              <a:buFontTx/>
              <a:buNone/>
            </a:pPr>
            <a:r>
              <a:rPr lang="en-US" altLang="en-US" sz="2000" i="1" dirty="0"/>
              <a:t>Identifying issues</a:t>
            </a:r>
          </a:p>
          <a:p>
            <a:pPr eaLnBrk="1" hangingPunct="1">
              <a:spcBef>
                <a:spcPct val="0"/>
              </a:spcBef>
              <a:buFontTx/>
              <a:buNone/>
            </a:pPr>
            <a:r>
              <a:rPr lang="en-US" altLang="en-US" sz="2000" i="1" dirty="0"/>
              <a:t>Continuous Examining</a:t>
            </a:r>
          </a:p>
        </p:txBody>
      </p:sp>
      <p:sp>
        <p:nvSpPr>
          <p:cNvPr id="20" name="Arc 19"/>
          <p:cNvSpPr/>
          <p:nvPr/>
        </p:nvSpPr>
        <p:spPr>
          <a:xfrm rot="10800000" flipH="1">
            <a:off x="2590800" y="-381000"/>
            <a:ext cx="6553200" cy="5029200"/>
          </a:xfrm>
          <a:prstGeom prst="arc">
            <a:avLst/>
          </a:prstGeom>
          <a:ln w="50800">
            <a:solidFill>
              <a:srgbClr val="7030A0"/>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p>
        </p:txBody>
      </p:sp>
      <p:cxnSp>
        <p:nvCxnSpPr>
          <p:cNvPr id="22" name="Straight Connector 21"/>
          <p:cNvCxnSpPr/>
          <p:nvPr/>
        </p:nvCxnSpPr>
        <p:spPr>
          <a:xfrm flipH="1">
            <a:off x="4267200" y="4648200"/>
            <a:ext cx="1600200"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9866BE75-91DA-729A-7438-4C2650D9190D}"/>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BCE9C968-86B5-4880-38CD-32F79346813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9" name="TextBox 8">
              <a:extLst>
                <a:ext uri="{FF2B5EF4-FFF2-40B4-BE49-F238E27FC236}">
                  <a16:creationId xmlns:a16="http://schemas.microsoft.com/office/drawing/2014/main" id="{D8597B60-54FB-9C6F-72ED-FC11E5B1AC2F}"/>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10 </a:t>
              </a:r>
            </a:p>
          </p:txBody>
        </p:sp>
      </p:grpSp>
      <p:sp>
        <p:nvSpPr>
          <p:cNvPr id="11" name="Title 2">
            <a:extLst>
              <a:ext uri="{FF2B5EF4-FFF2-40B4-BE49-F238E27FC236}">
                <a16:creationId xmlns:a16="http://schemas.microsoft.com/office/drawing/2014/main" id="{F6CFFF6B-A1E1-36BB-7D86-8A1EB76418C1}"/>
              </a:ext>
            </a:extLst>
          </p:cNvPr>
          <p:cNvSpPr>
            <a:spLocks noGrp="1"/>
          </p:cNvSpPr>
          <p:nvPr>
            <p:ph type="title"/>
          </p:nvPr>
        </p:nvSpPr>
        <p:spPr/>
        <p:txBody>
          <a:bodyPr/>
          <a:lstStyle/>
          <a:p>
            <a:r>
              <a:rPr lang="en-US" dirty="0"/>
              <a:t>Control vs. inspection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RESPONSIBILITIES in quality management</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2" name="Content Placeholder 2">
            <a:extLst>
              <a:ext uri="{FF2B5EF4-FFF2-40B4-BE49-F238E27FC236}">
                <a16:creationId xmlns:a16="http://schemas.microsoft.com/office/drawing/2014/main" id="{C09EF0A3-70A3-E660-9A9A-EE2FBE7405B3}"/>
              </a:ext>
            </a:extLst>
          </p:cNvPr>
          <p:cNvSpPr txBox="1">
            <a:spLocks/>
          </p:cNvSpPr>
          <p:nvPr/>
        </p:nvSpPr>
        <p:spPr>
          <a:xfrm>
            <a:off x="609600" y="1600200"/>
            <a:ext cx="10972800"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457200" indent="-457200">
              <a:buFont typeface="Arial" panose="020B0604020202020204" pitchFamily="34" charset="0"/>
              <a:buChar char="•"/>
            </a:pPr>
            <a:r>
              <a:rPr lang="en-US" sz="2400" dirty="0"/>
              <a:t>Contractor is responsible for quality control</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Government is responsible for periodically verifying that the contractor’s system of quality control is working effectively</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Responsibility of both Gov and Contractor to develop and promote the CQC Program.</a:t>
            </a:r>
          </a:p>
        </p:txBody>
      </p:sp>
      <p:grpSp>
        <p:nvGrpSpPr>
          <p:cNvPr id="5" name="Group 4">
            <a:extLst>
              <a:ext uri="{FF2B5EF4-FFF2-40B4-BE49-F238E27FC236}">
                <a16:creationId xmlns:a16="http://schemas.microsoft.com/office/drawing/2014/main" id="{7FE91A4C-1CEE-EA50-58D7-D87E69891FC1}"/>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7531F561-0C2A-9D26-DE74-74458719000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0390B525-8E6E-B704-A553-F10B49590003}"/>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10 </a:t>
              </a:r>
            </a:p>
          </p:txBody>
        </p:sp>
      </p:grpSp>
    </p:spTree>
    <p:extLst>
      <p:ext uri="{BB962C8B-B14F-4D97-AF65-F5344CB8AC3E}">
        <p14:creationId xmlns:p14="http://schemas.microsoft.com/office/powerpoint/2010/main" val="34150508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BENEFITS</a:t>
            </a:r>
          </a:p>
        </p:txBody>
      </p:sp>
      <p:graphicFrame>
        <p:nvGraphicFramePr>
          <p:cNvPr id="2" name="Diagram 1">
            <a:extLst>
              <a:ext uri="{FF2B5EF4-FFF2-40B4-BE49-F238E27FC236}">
                <a16:creationId xmlns:a16="http://schemas.microsoft.com/office/drawing/2014/main" id="{BBF7D599-53C5-C76A-3FE1-B01140AAA67E}"/>
              </a:ext>
            </a:extLst>
          </p:cNvPr>
          <p:cNvGraphicFramePr/>
          <p:nvPr/>
        </p:nvGraphicFramePr>
        <p:xfrm>
          <a:off x="1717386" y="961901"/>
          <a:ext cx="938820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5" name="Group 4">
            <a:extLst>
              <a:ext uri="{FF2B5EF4-FFF2-40B4-BE49-F238E27FC236}">
                <a16:creationId xmlns:a16="http://schemas.microsoft.com/office/drawing/2014/main" id="{FCDFDF01-153B-2FB4-A16D-B887DA100F70}"/>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DA3ABFB7-6192-41FB-607D-D8F130B1B99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2B00CC65-3E47-822C-7708-27E553EC0EAE}"/>
                </a:ext>
              </a:extLst>
            </p:cNvPr>
            <p:cNvSpPr txBox="1"/>
            <p:nvPr/>
          </p:nvSpPr>
          <p:spPr>
            <a:xfrm>
              <a:off x="9265012" y="3091067"/>
              <a:ext cx="1913945" cy="556458"/>
            </a:xfrm>
            <a:prstGeom prst="rect">
              <a:avLst/>
            </a:prstGeom>
            <a:solidFill>
              <a:schemeClr val="tx2"/>
            </a:solidFill>
          </p:spPr>
          <p:txBody>
            <a:bodyPr wrap="square" rtlCol="0">
              <a:spAutoFit/>
            </a:bodyPr>
            <a:lstStyle/>
            <a:p>
              <a:r>
                <a:rPr lang="en-US" sz="1200" dirty="0"/>
                <a:t>    Pg 10-11 </a:t>
              </a:r>
            </a:p>
          </p:txBody>
        </p:sp>
      </p:grpSp>
    </p:spTree>
    <p:extLst>
      <p:ext uri="{BB962C8B-B14F-4D97-AF65-F5344CB8AC3E}">
        <p14:creationId xmlns:p14="http://schemas.microsoft.com/office/powerpoint/2010/main" val="5016500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52499" y="1163568"/>
            <a:ext cx="10972800" cy="4054861"/>
          </a:xfrm>
        </p:spPr>
        <p:txBody>
          <a:bodyPr/>
          <a:lstStyle/>
          <a:p>
            <a:pPr marL="342900" indent="-342900">
              <a:buFont typeface="Arial" panose="020B0604020202020204" pitchFamily="34" charset="0"/>
              <a:buChar char="•"/>
            </a:pPr>
            <a:r>
              <a:rPr lang="en-US" altLang="en-US" sz="2400" dirty="0">
                <a:solidFill>
                  <a:schemeClr val="tx1"/>
                </a:solidFill>
              </a:rPr>
              <a:t>Review Module 1, Submodule 2</a:t>
            </a:r>
          </a:p>
          <a:p>
            <a:pPr marL="342900" indent="-342900">
              <a:buFont typeface="Arial" panose="020B0604020202020204" pitchFamily="34" charset="0"/>
              <a:buChar char="•"/>
            </a:pPr>
            <a:endParaRPr lang="en-US" altLang="en-US" sz="2400" dirty="0">
              <a:solidFill>
                <a:schemeClr val="tx1"/>
              </a:solidFill>
            </a:endParaRPr>
          </a:p>
          <a:p>
            <a:pPr marL="342900" indent="-342900">
              <a:buFont typeface="Arial" panose="020B0604020202020204" pitchFamily="34" charset="0"/>
              <a:buChar char="•"/>
            </a:pPr>
            <a:r>
              <a:rPr lang="en-US" altLang="en-US" sz="2400" dirty="0">
                <a:solidFill>
                  <a:schemeClr val="tx1"/>
                </a:solidFill>
              </a:rPr>
              <a:t>Change question #1 in your student handbook to read “What is the difference between control and inspection, what comes first and why is that important?”</a:t>
            </a:r>
          </a:p>
          <a:p>
            <a:pPr marL="342900" indent="-342900">
              <a:buFont typeface="Arial" panose="020B0604020202020204" pitchFamily="34" charset="0"/>
              <a:buChar char="•"/>
            </a:pPr>
            <a:endParaRPr lang="en-US" altLang="en-US" sz="2400" dirty="0">
              <a:solidFill>
                <a:schemeClr val="tx1"/>
              </a:solidFill>
            </a:endParaRPr>
          </a:p>
          <a:p>
            <a:pPr marL="342900" indent="-342900">
              <a:buFont typeface="Arial" panose="020B0604020202020204" pitchFamily="34" charset="0"/>
              <a:buChar char="•"/>
            </a:pPr>
            <a:r>
              <a:rPr lang="en-US" altLang="en-US" sz="2400" dirty="0">
                <a:solidFill>
                  <a:schemeClr val="tx1"/>
                </a:solidFill>
              </a:rPr>
              <a:t>Answer questions # 1-5</a:t>
            </a:r>
          </a:p>
          <a:p>
            <a:pPr marL="342900" indent="-342900">
              <a:buFont typeface="Arial" panose="020B0604020202020204" pitchFamily="34" charset="0"/>
              <a:buChar char="•"/>
            </a:pPr>
            <a:endParaRPr lang="en-US" altLang="en-US" sz="2400" dirty="0">
              <a:solidFill>
                <a:schemeClr val="tx1"/>
              </a:solidFill>
              <a:cs typeface="Arial"/>
            </a:endParaRPr>
          </a:p>
          <a:p>
            <a:pPr marL="342900" indent="-342900">
              <a:buFont typeface="Arial" panose="020B0604020202020204" pitchFamily="34" charset="0"/>
              <a:buChar char="•"/>
            </a:pPr>
            <a:r>
              <a:rPr lang="en-US" altLang="en-US" sz="2400" dirty="0">
                <a:solidFill>
                  <a:schemeClr val="tx1"/>
                </a:solidFill>
                <a:cs typeface="Arial"/>
              </a:rPr>
              <a:t>10 Minutes</a:t>
            </a:r>
          </a:p>
          <a:p>
            <a:pPr marL="0" indent="0">
              <a:buNone/>
            </a:pPr>
            <a:endParaRPr lang="en-US" sz="2400" dirty="0">
              <a:cs typeface="Arial"/>
            </a:endParaRPr>
          </a:p>
        </p:txBody>
      </p:sp>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240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1.2 - CLASS WORK</a:t>
            </a:r>
          </a:p>
        </p:txBody>
      </p:sp>
      <p:grpSp>
        <p:nvGrpSpPr>
          <p:cNvPr id="4" name="Group 3">
            <a:extLst>
              <a:ext uri="{FF2B5EF4-FFF2-40B4-BE49-F238E27FC236}">
                <a16:creationId xmlns:a16="http://schemas.microsoft.com/office/drawing/2014/main" id="{CF87EB4A-2C99-FB03-6C4E-EC5E7DC37AEE}"/>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D3D4B7BB-000E-F919-1235-5A263FBC6B0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6" name="TextBox 5">
              <a:extLst>
                <a:ext uri="{FF2B5EF4-FFF2-40B4-BE49-F238E27FC236}">
                  <a16:creationId xmlns:a16="http://schemas.microsoft.com/office/drawing/2014/main" id="{F73A3DB9-4928-49BF-88AA-E411485F73FE}"/>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12 </a:t>
              </a:r>
            </a:p>
          </p:txBody>
        </p:sp>
      </p:grpSp>
      <p:pic>
        <p:nvPicPr>
          <p:cNvPr id="9" name="Picture 8" descr="Stopwatch">
            <a:extLst>
              <a:ext uri="{FF2B5EF4-FFF2-40B4-BE49-F238E27FC236}">
                <a16:creationId xmlns:a16="http://schemas.microsoft.com/office/drawing/2014/main" id="{594BCDAF-36CD-CC27-7ACE-DD73677434F1}"/>
              </a:ext>
            </a:extLst>
          </p:cNvPr>
          <p:cNvPicPr>
            <a:picLocks noChangeAspect="1"/>
          </p:cNvPicPr>
          <p:nvPr/>
        </p:nvPicPr>
        <p:blipFill>
          <a:blip r:embed="rId4"/>
          <a:stretch>
            <a:fillRect/>
          </a:stretch>
        </p:blipFill>
        <p:spPr>
          <a:xfrm>
            <a:off x="6907426" y="3190998"/>
            <a:ext cx="4927285" cy="2894299"/>
          </a:xfrm>
          <a:prstGeom prst="rect">
            <a:avLst/>
          </a:prstGeom>
        </p:spPr>
      </p:pic>
    </p:spTree>
    <p:extLst>
      <p:ext uri="{BB962C8B-B14F-4D97-AF65-F5344CB8AC3E}">
        <p14:creationId xmlns:p14="http://schemas.microsoft.com/office/powerpoint/2010/main" val="7592871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240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1.2 QUESTION #1</a:t>
            </a:r>
          </a:p>
        </p:txBody>
      </p:sp>
      <p:sp>
        <p:nvSpPr>
          <p:cNvPr id="6" name="Title 5">
            <a:extLst>
              <a:ext uri="{FF2B5EF4-FFF2-40B4-BE49-F238E27FC236}">
                <a16:creationId xmlns:a16="http://schemas.microsoft.com/office/drawing/2014/main" id="{85E9B4AC-AF1C-0F71-B87B-ADC9E1C35BCB}"/>
              </a:ext>
            </a:extLst>
          </p:cNvPr>
          <p:cNvSpPr>
            <a:spLocks noGrp="1"/>
          </p:cNvSpPr>
          <p:nvPr>
            <p:ph type="title"/>
          </p:nvPr>
        </p:nvSpPr>
        <p:spPr>
          <a:xfrm>
            <a:off x="1083128" y="961901"/>
            <a:ext cx="10972800" cy="1143000"/>
          </a:xfrm>
        </p:spPr>
        <p:txBody>
          <a:bodyPr/>
          <a:lstStyle/>
          <a:p>
            <a:pPr algn="l"/>
            <a:r>
              <a:rPr lang="en-US" altLang="en-US" sz="2400" dirty="0">
                <a:solidFill>
                  <a:schemeClr val="tx1"/>
                </a:solidFill>
              </a:rPr>
              <a:t>Question #1 - What is the difference between control and inspection, what comes first and why is that important?</a:t>
            </a:r>
            <a:endParaRPr lang="en-US" altLang="en-US" sz="2400" dirty="0">
              <a:solidFill>
                <a:schemeClr val="tx1"/>
              </a:solidFill>
              <a:cs typeface="Arial"/>
            </a:endParaRP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1065876" y="2104901"/>
            <a:ext cx="10990052" cy="4353500"/>
          </a:xfrm>
        </p:spPr>
        <p:txBody>
          <a:bodyPr/>
          <a:lstStyle/>
          <a:p>
            <a:pPr eaLnBrk="1" fontAlgn="auto" hangingPunct="1">
              <a:spcAft>
                <a:spcPts val="0"/>
              </a:spcAft>
              <a:defRPr/>
            </a:pPr>
            <a:r>
              <a:rPr lang="en-US" sz="2400" dirty="0">
                <a:solidFill>
                  <a:schemeClr val="tx1"/>
                </a:solidFill>
              </a:rPr>
              <a:t>Answer #1</a:t>
            </a:r>
          </a:p>
          <a:p>
            <a:pPr eaLnBrk="1" fontAlgn="auto" hangingPunct="1">
              <a:spcAft>
                <a:spcPts val="0"/>
              </a:spcAft>
              <a:defRPr/>
            </a:pPr>
            <a:endParaRPr lang="en-US" sz="2400" dirty="0">
              <a:solidFill>
                <a:schemeClr val="tx1"/>
              </a:solidFill>
            </a:endParaRPr>
          </a:p>
          <a:p>
            <a:pPr marL="342900" indent="-342900" eaLnBrk="1" fontAlgn="auto" hangingPunct="1">
              <a:spcAft>
                <a:spcPts val="0"/>
              </a:spcAft>
              <a:buFont typeface="Arial" panose="020B0604020202020204" pitchFamily="34" charset="0"/>
              <a:buChar char="•"/>
              <a:defRPr/>
            </a:pPr>
            <a:r>
              <a:rPr lang="en-US" sz="2400" dirty="0">
                <a:solidFill>
                  <a:schemeClr val="tx1"/>
                </a:solidFill>
              </a:rPr>
              <a:t>CONTROL is a continual system of </a:t>
            </a:r>
            <a:r>
              <a:rPr lang="en-US" sz="2400" b="1" dirty="0">
                <a:solidFill>
                  <a:schemeClr val="tx1"/>
                </a:solidFill>
              </a:rPr>
              <a:t>planning</a:t>
            </a:r>
            <a:r>
              <a:rPr lang="en-US" sz="2400" dirty="0">
                <a:solidFill>
                  <a:schemeClr val="tx1"/>
                </a:solidFill>
              </a:rPr>
              <a:t> activities to ensure that the contractor is properly prepared to begin a phase of work and that they follow through in accomplishing the work in accordance with the contract.</a:t>
            </a:r>
          </a:p>
          <a:p>
            <a:pPr marL="342900" indent="-342900" eaLnBrk="1" fontAlgn="auto" hangingPunct="1">
              <a:spcAft>
                <a:spcPts val="0"/>
              </a:spcAft>
              <a:buFont typeface="Arial" panose="020B0604020202020204" pitchFamily="34" charset="0"/>
              <a:buChar char="•"/>
              <a:defRPr/>
            </a:pPr>
            <a:r>
              <a:rPr lang="en-US" sz="2400" dirty="0">
                <a:solidFill>
                  <a:schemeClr val="tx1"/>
                </a:solidFill>
              </a:rPr>
              <a:t>INSPECTION is the process by which </a:t>
            </a:r>
            <a:r>
              <a:rPr lang="en-US" sz="2400" b="1" dirty="0">
                <a:solidFill>
                  <a:schemeClr val="tx1"/>
                </a:solidFill>
              </a:rPr>
              <a:t>ongoing</a:t>
            </a:r>
            <a:r>
              <a:rPr lang="en-US" sz="2400" dirty="0">
                <a:solidFill>
                  <a:schemeClr val="tx1"/>
                </a:solidFill>
              </a:rPr>
              <a:t> and completed work is examined.  </a:t>
            </a:r>
          </a:p>
          <a:p>
            <a:pPr marL="342900" indent="-342900" eaLnBrk="1" fontAlgn="auto" hangingPunct="1">
              <a:spcAft>
                <a:spcPts val="0"/>
              </a:spcAft>
              <a:buFont typeface="Arial" panose="020B0604020202020204" pitchFamily="34" charset="0"/>
              <a:buChar char="•"/>
              <a:defRPr/>
            </a:pPr>
            <a:r>
              <a:rPr lang="en-US" sz="2400" dirty="0">
                <a:solidFill>
                  <a:schemeClr val="tx1"/>
                </a:solidFill>
              </a:rPr>
              <a:t>INSPECTION is ongoing or “</a:t>
            </a:r>
            <a:r>
              <a:rPr lang="en-US" sz="2400" b="1" dirty="0">
                <a:solidFill>
                  <a:schemeClr val="tx1"/>
                </a:solidFill>
              </a:rPr>
              <a:t>after-the-fact</a:t>
            </a:r>
            <a:r>
              <a:rPr lang="en-US" sz="2400" dirty="0">
                <a:solidFill>
                  <a:schemeClr val="tx1"/>
                </a:solidFill>
              </a:rPr>
              <a:t>”.</a:t>
            </a:r>
          </a:p>
          <a:p>
            <a:pPr marL="342900" indent="-342900" eaLnBrk="1" fontAlgn="auto" hangingPunct="1">
              <a:spcAft>
                <a:spcPts val="0"/>
              </a:spcAft>
              <a:buFont typeface="Arial" panose="020B0604020202020204" pitchFamily="34" charset="0"/>
              <a:buChar char="•"/>
              <a:defRPr/>
            </a:pPr>
            <a:r>
              <a:rPr lang="en-US" sz="2400" dirty="0">
                <a:solidFill>
                  <a:schemeClr val="tx1"/>
                </a:solidFill>
              </a:rPr>
              <a:t>CONTROL is “</a:t>
            </a:r>
            <a:r>
              <a:rPr lang="en-US" sz="2400" b="1" dirty="0">
                <a:solidFill>
                  <a:schemeClr val="tx1"/>
                </a:solidFill>
              </a:rPr>
              <a:t>preventative</a:t>
            </a:r>
            <a:r>
              <a:rPr lang="en-US" sz="2400" dirty="0">
                <a:solidFill>
                  <a:schemeClr val="tx1"/>
                </a:solidFill>
              </a:rPr>
              <a:t>” and comes before inspection.  This is important because it will reduce or eliminate “WASTE”.</a:t>
            </a:r>
          </a:p>
        </p:txBody>
      </p:sp>
    </p:spTree>
    <p:extLst>
      <p:ext uri="{BB962C8B-B14F-4D97-AF65-F5344CB8AC3E}">
        <p14:creationId xmlns:p14="http://schemas.microsoft.com/office/powerpoint/2010/main" val="194997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additive="base">
                                        <p:cTn id="1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 calcmode="lin" valueType="num">
                                      <p:cBhvr additive="base">
                                        <p:cTn id="21"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 calcmode="lin" valueType="num">
                                      <p:cBhvr additive="base">
                                        <p:cTn id="2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
                                            <p:txEl>
                                              <p:pRg st="5" end="5"/>
                                            </p:txEl>
                                          </p:spTgt>
                                        </p:tgtEl>
                                        <p:attrNameLst>
                                          <p:attrName>style.visibility</p:attrName>
                                        </p:attrNameLst>
                                      </p:cBhvr>
                                      <p:to>
                                        <p:strVal val="visible"/>
                                      </p:to>
                                    </p:set>
                                    <p:anim calcmode="lin" valueType="num">
                                      <p:cBhvr additive="base">
                                        <p:cTn id="29"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240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1.2 QUESTION #2</a:t>
            </a:r>
          </a:p>
        </p:txBody>
      </p:sp>
      <p:sp>
        <p:nvSpPr>
          <p:cNvPr id="6" name="Title 5">
            <a:extLst>
              <a:ext uri="{FF2B5EF4-FFF2-40B4-BE49-F238E27FC236}">
                <a16:creationId xmlns:a16="http://schemas.microsoft.com/office/drawing/2014/main" id="{85E9B4AC-AF1C-0F71-B87B-ADC9E1C35BCB}"/>
              </a:ext>
            </a:extLst>
          </p:cNvPr>
          <p:cNvSpPr>
            <a:spLocks noGrp="1"/>
          </p:cNvSpPr>
          <p:nvPr>
            <p:ph type="title"/>
          </p:nvPr>
        </p:nvSpPr>
        <p:spPr>
          <a:xfrm>
            <a:off x="576197" y="961901"/>
            <a:ext cx="11479731" cy="1143000"/>
          </a:xfrm>
        </p:spPr>
        <p:txBody>
          <a:bodyPr/>
          <a:lstStyle/>
          <a:p>
            <a:r>
              <a:rPr lang="en-US" altLang="en-US" sz="2400" dirty="0">
                <a:solidFill>
                  <a:schemeClr val="tx1"/>
                </a:solidFill>
              </a:rPr>
              <a:t>Question #2 - Who has contractual responsibility for Quality Control?</a:t>
            </a:r>
            <a:endParaRPr lang="en-US" altLang="en-US" sz="2400" dirty="0">
              <a:solidFill>
                <a:schemeClr val="tx1"/>
              </a:solidFill>
              <a:cs typeface="Arial"/>
            </a:endParaRP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1065876" y="2104901"/>
            <a:ext cx="10990052" cy="4353500"/>
          </a:xfrm>
        </p:spPr>
        <p:txBody>
          <a:bodyPr/>
          <a:lstStyle/>
          <a:p>
            <a:pPr eaLnBrk="1" fontAlgn="auto" hangingPunct="1">
              <a:spcAft>
                <a:spcPts val="0"/>
              </a:spcAft>
              <a:defRPr/>
            </a:pPr>
            <a:r>
              <a:rPr lang="en-US" sz="2400" dirty="0">
                <a:solidFill>
                  <a:schemeClr val="tx1"/>
                </a:solidFill>
              </a:rPr>
              <a:t>Answer #2</a:t>
            </a:r>
          </a:p>
          <a:p>
            <a:pPr eaLnBrk="1" fontAlgn="auto" hangingPunct="1">
              <a:spcAft>
                <a:spcPts val="0"/>
              </a:spcAft>
              <a:defRPr/>
            </a:pPr>
            <a:endParaRPr lang="en-US" sz="2400" i="1" dirty="0">
              <a:solidFill>
                <a:schemeClr val="accent5"/>
              </a:solidFill>
            </a:endParaRPr>
          </a:p>
          <a:p>
            <a:r>
              <a:rPr lang="en-US" sz="2400" dirty="0"/>
              <a:t>Contractual responsibility for quality control rests with the contractor. Although the contracting agency and the owner are vitally interested in quality control, responsibility for quality control belongs with the contractor.</a:t>
            </a:r>
          </a:p>
        </p:txBody>
      </p:sp>
    </p:spTree>
    <p:extLst>
      <p:ext uri="{BB962C8B-B14F-4D97-AF65-F5344CB8AC3E}">
        <p14:creationId xmlns:p14="http://schemas.microsoft.com/office/powerpoint/2010/main" val="1912694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5"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240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1.2 QUESTION #3</a:t>
            </a:r>
          </a:p>
        </p:txBody>
      </p:sp>
      <p:sp>
        <p:nvSpPr>
          <p:cNvPr id="6" name="Title 5">
            <a:extLst>
              <a:ext uri="{FF2B5EF4-FFF2-40B4-BE49-F238E27FC236}">
                <a16:creationId xmlns:a16="http://schemas.microsoft.com/office/drawing/2014/main" id="{85E9B4AC-AF1C-0F71-B87B-ADC9E1C35BCB}"/>
              </a:ext>
            </a:extLst>
          </p:cNvPr>
          <p:cNvSpPr>
            <a:spLocks noGrp="1"/>
          </p:cNvSpPr>
          <p:nvPr>
            <p:ph type="title"/>
          </p:nvPr>
        </p:nvSpPr>
        <p:spPr>
          <a:xfrm>
            <a:off x="1083128" y="961901"/>
            <a:ext cx="10972800" cy="1143000"/>
          </a:xfrm>
        </p:spPr>
        <p:txBody>
          <a:bodyPr/>
          <a:lstStyle/>
          <a:p>
            <a:r>
              <a:rPr lang="en-US" altLang="en-US" sz="2400" dirty="0">
                <a:solidFill>
                  <a:schemeClr val="tx1"/>
                </a:solidFill>
              </a:rPr>
              <a:t>Question #3 - Is the following statement TRUE or FALSE: “CQC is principally concerned with inspection?” Explain</a:t>
            </a:r>
            <a:endParaRPr lang="en-US" altLang="en-US" sz="2400" dirty="0">
              <a:solidFill>
                <a:schemeClr val="tx1"/>
              </a:solidFill>
              <a:cs typeface="Arial"/>
            </a:endParaRP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1065876" y="2104901"/>
            <a:ext cx="10990052" cy="4353500"/>
          </a:xfrm>
        </p:spPr>
        <p:txBody>
          <a:bodyPr/>
          <a:lstStyle/>
          <a:p>
            <a:pPr eaLnBrk="1" fontAlgn="auto" hangingPunct="1">
              <a:spcAft>
                <a:spcPts val="0"/>
              </a:spcAft>
              <a:defRPr/>
            </a:pPr>
            <a:r>
              <a:rPr lang="en-US" sz="2400" dirty="0">
                <a:solidFill>
                  <a:schemeClr val="tx1"/>
                </a:solidFill>
              </a:rPr>
              <a:t>Answer #3:</a:t>
            </a:r>
          </a:p>
          <a:p>
            <a:pPr eaLnBrk="1" fontAlgn="auto" hangingPunct="1">
              <a:spcAft>
                <a:spcPts val="0"/>
              </a:spcAft>
              <a:defRPr/>
            </a:pPr>
            <a:endParaRPr lang="en-US" sz="2400" i="1" dirty="0">
              <a:solidFill>
                <a:schemeClr val="accent5"/>
              </a:solidFill>
            </a:endParaRPr>
          </a:p>
          <a:p>
            <a:r>
              <a:rPr lang="en-US" sz="2400" dirty="0"/>
              <a:t>The statement is FALSE. </a:t>
            </a:r>
          </a:p>
          <a:p>
            <a:endParaRPr lang="en-US" sz="2400" dirty="0"/>
          </a:p>
          <a:p>
            <a:r>
              <a:rPr lang="en-US" sz="2400" dirty="0"/>
              <a:t>CQC is principally concerned with </a:t>
            </a:r>
            <a:r>
              <a:rPr lang="en-US" sz="2400" u="sng" dirty="0"/>
              <a:t>control</a:t>
            </a:r>
            <a:r>
              <a:rPr lang="en-US" sz="2400" dirty="0"/>
              <a:t>.</a:t>
            </a:r>
            <a:endParaRPr lang="en-US" sz="2400" dirty="0">
              <a:cs typeface="Arial"/>
            </a:endParaRPr>
          </a:p>
        </p:txBody>
      </p:sp>
    </p:spTree>
    <p:extLst>
      <p:ext uri="{BB962C8B-B14F-4D97-AF65-F5344CB8AC3E}">
        <p14:creationId xmlns:p14="http://schemas.microsoft.com/office/powerpoint/2010/main" val="3502272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additive="base">
                                        <p:cTn id="1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 calcmode="lin" valueType="num">
                                      <p:cBhvr additive="base">
                                        <p:cTn id="21"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240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1.2 QUESTION #4</a:t>
            </a:r>
          </a:p>
        </p:txBody>
      </p:sp>
      <p:sp>
        <p:nvSpPr>
          <p:cNvPr id="6" name="Title 5">
            <a:extLst>
              <a:ext uri="{FF2B5EF4-FFF2-40B4-BE49-F238E27FC236}">
                <a16:creationId xmlns:a16="http://schemas.microsoft.com/office/drawing/2014/main" id="{85E9B4AC-AF1C-0F71-B87B-ADC9E1C35BCB}"/>
              </a:ext>
            </a:extLst>
          </p:cNvPr>
          <p:cNvSpPr>
            <a:spLocks noGrp="1"/>
          </p:cNvSpPr>
          <p:nvPr>
            <p:ph type="title"/>
          </p:nvPr>
        </p:nvSpPr>
        <p:spPr>
          <a:xfrm>
            <a:off x="1083128" y="961901"/>
            <a:ext cx="10972800" cy="1143000"/>
          </a:xfrm>
        </p:spPr>
        <p:txBody>
          <a:bodyPr/>
          <a:lstStyle/>
          <a:p>
            <a:r>
              <a:rPr lang="en-US" altLang="en-US" sz="2400" dirty="0">
                <a:solidFill>
                  <a:schemeClr val="tx1"/>
                </a:solidFill>
              </a:rPr>
              <a:t>Question #4 - How does the contractor benefit from effective CQC?</a:t>
            </a:r>
            <a:endParaRPr lang="en-US" altLang="en-US" sz="2400" dirty="0">
              <a:solidFill>
                <a:schemeClr val="tx1"/>
              </a:solidFill>
              <a:cs typeface="Arial"/>
            </a:endParaRP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1065876" y="2104901"/>
            <a:ext cx="10990052" cy="4353500"/>
          </a:xfrm>
        </p:spPr>
        <p:txBody>
          <a:bodyPr/>
          <a:lstStyle/>
          <a:p>
            <a:pPr eaLnBrk="1" fontAlgn="auto" hangingPunct="1">
              <a:spcAft>
                <a:spcPts val="0"/>
              </a:spcAft>
              <a:defRPr/>
            </a:pPr>
            <a:r>
              <a:rPr lang="en-US" sz="2400" dirty="0">
                <a:solidFill>
                  <a:schemeClr val="tx1"/>
                </a:solidFill>
              </a:rPr>
              <a:t>Answer #4</a:t>
            </a:r>
          </a:p>
          <a:p>
            <a:pPr eaLnBrk="1" fontAlgn="auto" hangingPunct="1">
              <a:spcAft>
                <a:spcPts val="0"/>
              </a:spcAft>
              <a:defRPr/>
            </a:pPr>
            <a:endParaRPr lang="en-US" sz="2400" i="1" dirty="0">
              <a:solidFill>
                <a:schemeClr val="accent5"/>
              </a:solidFill>
            </a:endParaRPr>
          </a:p>
          <a:p>
            <a:r>
              <a:rPr lang="en-US" sz="2400" dirty="0"/>
              <a:t>Contractor benefits are:</a:t>
            </a:r>
          </a:p>
          <a:p>
            <a:pPr marL="342900" indent="-342900">
              <a:buFont typeface="Arial" panose="020B0604020202020204" pitchFamily="34" charset="0"/>
              <a:buChar char="•"/>
            </a:pPr>
            <a:r>
              <a:rPr lang="en-US" sz="2400" dirty="0"/>
              <a:t>reduces tear out and replacement costs stemming from deficient workmanship and materials;</a:t>
            </a:r>
          </a:p>
          <a:p>
            <a:pPr marL="342900" indent="-342900">
              <a:buFont typeface="Arial" panose="020B0604020202020204" pitchFamily="34" charset="0"/>
              <a:buChar char="•"/>
            </a:pPr>
            <a:r>
              <a:rPr lang="en-US" sz="2400" dirty="0"/>
              <a:t>causes work to be done correctly the first time;</a:t>
            </a:r>
          </a:p>
          <a:p>
            <a:pPr marL="342900" indent="-342900">
              <a:buFont typeface="Arial" panose="020B0604020202020204" pitchFamily="34" charset="0"/>
              <a:buChar char="•"/>
            </a:pPr>
            <a:r>
              <a:rPr lang="en-US" sz="2400" dirty="0"/>
              <a:t>greater profits;</a:t>
            </a:r>
          </a:p>
          <a:p>
            <a:pPr marL="342900" indent="-342900">
              <a:buFont typeface="Arial" panose="020B0604020202020204" pitchFamily="34" charset="0"/>
              <a:buChar char="•"/>
            </a:pPr>
            <a:r>
              <a:rPr lang="en-US" sz="2400" dirty="0"/>
              <a:t>improves reputation and image of the contractor leading to possible future contracts;</a:t>
            </a:r>
          </a:p>
          <a:p>
            <a:pPr marL="342900" indent="-342900">
              <a:buFont typeface="Arial" panose="020B0604020202020204" pitchFamily="34" charset="0"/>
              <a:buChar char="•"/>
            </a:pPr>
            <a:r>
              <a:rPr lang="en-US" sz="2400" dirty="0"/>
              <a:t>improved safety, which means less lost-time, fewer insurance claims; and</a:t>
            </a:r>
          </a:p>
          <a:p>
            <a:pPr marL="342900" indent="-342900">
              <a:buFont typeface="Arial" panose="020B0604020202020204" pitchFamily="34" charset="0"/>
              <a:buChar char="•"/>
            </a:pPr>
            <a:r>
              <a:rPr lang="en-US" sz="2400" dirty="0"/>
              <a:t>pride in delivery of a quality product.</a:t>
            </a:r>
          </a:p>
        </p:txBody>
      </p:sp>
    </p:spTree>
    <p:extLst>
      <p:ext uri="{BB962C8B-B14F-4D97-AF65-F5344CB8AC3E}">
        <p14:creationId xmlns:p14="http://schemas.microsoft.com/office/powerpoint/2010/main" val="1097508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7">
                                            <p:txEl>
                                              <p:pRg st="5" end="5"/>
                                            </p:txEl>
                                          </p:spTgt>
                                        </p:tgtEl>
                                        <p:attrNameLst>
                                          <p:attrName>style.visibility</p:attrName>
                                        </p:attrNameLst>
                                      </p:cBhvr>
                                      <p:to>
                                        <p:strVal val="visible"/>
                                      </p:to>
                                    </p:set>
                                    <p:animEffect transition="in" filter="fade">
                                      <p:cBhvr>
                                        <p:cTn id="24" dur="500"/>
                                        <p:tgtEl>
                                          <p:spTgt spid="7">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Effect transition="in" filter="fade">
                                      <p:cBhvr>
                                        <p:cTn id="27" dur="500"/>
                                        <p:tgtEl>
                                          <p:spTgt spid="7">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7" end="7"/>
                                            </p:txEl>
                                          </p:spTgt>
                                        </p:tgtEl>
                                        <p:attrNameLst>
                                          <p:attrName>style.visibility</p:attrName>
                                        </p:attrNameLst>
                                      </p:cBhvr>
                                      <p:to>
                                        <p:strVal val="visible"/>
                                      </p:to>
                                    </p:set>
                                    <p:animEffect transition="in" filter="fade">
                                      <p:cBhvr>
                                        <p:cTn id="30" dur="500"/>
                                        <p:tgtEl>
                                          <p:spTgt spid="7">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8" end="8"/>
                                            </p:txEl>
                                          </p:spTgt>
                                        </p:tgtEl>
                                        <p:attrNameLst>
                                          <p:attrName>style.visibility</p:attrName>
                                        </p:attrNameLst>
                                      </p:cBhvr>
                                      <p:to>
                                        <p:strVal val="visible"/>
                                      </p:to>
                                    </p:set>
                                    <p:animEffect transition="in" filter="fade">
                                      <p:cBhvr>
                                        <p:cTn id="33"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400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1.2 QUESTION #5</a:t>
            </a:r>
          </a:p>
        </p:txBody>
      </p:sp>
      <p:sp>
        <p:nvSpPr>
          <p:cNvPr id="6" name="Title 5">
            <a:extLst>
              <a:ext uri="{FF2B5EF4-FFF2-40B4-BE49-F238E27FC236}">
                <a16:creationId xmlns:a16="http://schemas.microsoft.com/office/drawing/2014/main" id="{85E9B4AC-AF1C-0F71-B87B-ADC9E1C35BCB}"/>
              </a:ext>
            </a:extLst>
          </p:cNvPr>
          <p:cNvSpPr>
            <a:spLocks noGrp="1"/>
          </p:cNvSpPr>
          <p:nvPr>
            <p:ph type="title"/>
          </p:nvPr>
        </p:nvSpPr>
        <p:spPr>
          <a:xfrm>
            <a:off x="1083128" y="961901"/>
            <a:ext cx="10042996" cy="1143000"/>
          </a:xfrm>
        </p:spPr>
        <p:txBody>
          <a:bodyPr/>
          <a:lstStyle/>
          <a:p>
            <a:r>
              <a:rPr lang="en-US" altLang="en-US" sz="2400" dirty="0">
                <a:solidFill>
                  <a:schemeClr val="tx1"/>
                </a:solidFill>
              </a:rPr>
              <a:t>Question #5 - Name the benefits of effective CQC that accrue to the Government.</a:t>
            </a:r>
            <a:endParaRPr lang="en-US" altLang="en-US" sz="2400" dirty="0">
              <a:solidFill>
                <a:schemeClr val="tx1"/>
              </a:solidFill>
              <a:cs typeface="Arial"/>
            </a:endParaRP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1065876" y="2104901"/>
            <a:ext cx="10990052" cy="4353500"/>
          </a:xfrm>
        </p:spPr>
        <p:txBody>
          <a:bodyPr/>
          <a:lstStyle/>
          <a:p>
            <a:pPr eaLnBrk="1" fontAlgn="auto" hangingPunct="1">
              <a:spcAft>
                <a:spcPts val="0"/>
              </a:spcAft>
              <a:defRPr/>
            </a:pPr>
            <a:r>
              <a:rPr lang="en-US" sz="2400" dirty="0">
                <a:solidFill>
                  <a:schemeClr val="tx1"/>
                </a:solidFill>
              </a:rPr>
              <a:t>Answer #5</a:t>
            </a:r>
          </a:p>
          <a:p>
            <a:pPr eaLnBrk="1" fontAlgn="auto" hangingPunct="1">
              <a:spcAft>
                <a:spcPts val="0"/>
              </a:spcAft>
              <a:defRPr/>
            </a:pPr>
            <a:endParaRPr lang="en-US" sz="2400" dirty="0">
              <a:solidFill>
                <a:schemeClr val="tx1"/>
              </a:solidFill>
            </a:endParaRPr>
          </a:p>
          <a:p>
            <a:r>
              <a:rPr lang="en-US" sz="2400" dirty="0"/>
              <a:t>Benefits to the Government of effective CQC are:</a:t>
            </a:r>
          </a:p>
          <a:p>
            <a:pPr marL="342900" indent="-342900">
              <a:buFont typeface="Arial" panose="020B0604020202020204" pitchFamily="34" charset="0"/>
              <a:buChar char="•"/>
            </a:pPr>
            <a:r>
              <a:rPr lang="en-US" sz="2400" dirty="0"/>
              <a:t>manpower is more effectively used;</a:t>
            </a:r>
          </a:p>
          <a:p>
            <a:pPr marL="342900" indent="-342900">
              <a:buFont typeface="Arial" panose="020B0604020202020204" pitchFamily="34" charset="0"/>
              <a:buChar char="•"/>
            </a:pPr>
            <a:r>
              <a:rPr lang="en-US" sz="2400" dirty="0"/>
              <a:t>fewer deficiencies and corrective efforts, which may lead to an earlier completion, since there is a reduction in corrective work by contractor forces;</a:t>
            </a:r>
          </a:p>
          <a:p>
            <a:pPr marL="342900" indent="-342900">
              <a:buFont typeface="Arial" panose="020B0604020202020204" pitchFamily="34" charset="0"/>
              <a:buChar char="•"/>
            </a:pPr>
            <a:r>
              <a:rPr lang="en-US" sz="2400" dirty="0"/>
              <a:t>improves public relations and client/customer satisfaction;</a:t>
            </a:r>
          </a:p>
          <a:p>
            <a:pPr marL="342900" indent="-342900">
              <a:buFont typeface="Arial" panose="020B0604020202020204" pitchFamily="34" charset="0"/>
              <a:buChar char="•"/>
            </a:pPr>
            <a:r>
              <a:rPr lang="en-US" sz="2400" dirty="0"/>
              <a:t>cost and time growth are minimized; and</a:t>
            </a:r>
          </a:p>
          <a:p>
            <a:pPr marL="342900" indent="-342900">
              <a:buFont typeface="Arial" panose="020B0604020202020204" pitchFamily="34" charset="0"/>
              <a:buChar char="•"/>
            </a:pPr>
            <a:r>
              <a:rPr lang="en-US" sz="2400" dirty="0"/>
              <a:t>produces pride in the delivery of a quality product.</a:t>
            </a:r>
          </a:p>
        </p:txBody>
      </p:sp>
    </p:spTree>
    <p:extLst>
      <p:ext uri="{BB962C8B-B14F-4D97-AF65-F5344CB8AC3E}">
        <p14:creationId xmlns:p14="http://schemas.microsoft.com/office/powerpoint/2010/main" val="147333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5" dur="500"/>
                                        <p:tgtEl>
                                          <p:spTgt spid="7">
                                            <p:txEl>
                                              <p:pRg st="2" end="2"/>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randombar(horizontal)">
                                      <p:cBhvr>
                                        <p:cTn id="18" dur="500"/>
                                        <p:tgtEl>
                                          <p:spTgt spid="7">
                                            <p:txEl>
                                              <p:pRg st="3" end="3"/>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1" dur="500"/>
                                        <p:tgtEl>
                                          <p:spTgt spid="7">
                                            <p:txEl>
                                              <p:pRg st="4" end="4"/>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7">
                                            <p:txEl>
                                              <p:pRg st="5" end="5"/>
                                            </p:txEl>
                                          </p:spTgt>
                                        </p:tgtEl>
                                        <p:attrNameLst>
                                          <p:attrName>style.visibility</p:attrName>
                                        </p:attrNameLst>
                                      </p:cBhvr>
                                      <p:to>
                                        <p:strVal val="visible"/>
                                      </p:to>
                                    </p:set>
                                    <p:animEffect transition="in" filter="randombar(horizontal)">
                                      <p:cBhvr>
                                        <p:cTn id="24" dur="500"/>
                                        <p:tgtEl>
                                          <p:spTgt spid="7">
                                            <p:txEl>
                                              <p:pRg st="5" end="5"/>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Effect transition="in" filter="randombar(horizontal)">
                                      <p:cBhvr>
                                        <p:cTn id="27" dur="500"/>
                                        <p:tgtEl>
                                          <p:spTgt spid="7">
                                            <p:txEl>
                                              <p:pRg st="6" end="6"/>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7">
                                            <p:txEl>
                                              <p:pRg st="7" end="7"/>
                                            </p:txEl>
                                          </p:spTgt>
                                        </p:tgtEl>
                                        <p:attrNameLst>
                                          <p:attrName>style.visibility</p:attrName>
                                        </p:attrNameLst>
                                      </p:cBhvr>
                                      <p:to>
                                        <p:strVal val="visible"/>
                                      </p:to>
                                    </p:set>
                                    <p:animEffect transition="in" filter="randombar(horizontal)">
                                      <p:cBhvr>
                                        <p:cTn id="30"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9A80A-7484-1AC6-BAD5-B331096A2357}"/>
              </a:ext>
            </a:extLst>
          </p:cNvPr>
          <p:cNvSpPr>
            <a:spLocks noGrp="1"/>
          </p:cNvSpPr>
          <p:nvPr>
            <p:ph type="title"/>
          </p:nvPr>
        </p:nvSpPr>
        <p:spPr>
          <a:xfrm>
            <a:off x="266700" y="2527299"/>
            <a:ext cx="11658600" cy="1285874"/>
          </a:xfrm>
          <a:ln>
            <a:noFill/>
          </a:ln>
        </p:spPr>
        <p:txBody>
          <a:bodyPr/>
          <a:lstStyle/>
          <a:p>
            <a:r>
              <a:rPr lang="en-US" dirty="0"/>
              <a:t>Contractor and Government Responsibilities</a:t>
            </a:r>
          </a:p>
        </p:txBody>
      </p:sp>
      <p:sp>
        <p:nvSpPr>
          <p:cNvPr id="3" name="Text Placeholder 2">
            <a:extLst>
              <a:ext uri="{FF2B5EF4-FFF2-40B4-BE49-F238E27FC236}">
                <a16:creationId xmlns:a16="http://schemas.microsoft.com/office/drawing/2014/main" id="{F4526ABD-7BE3-6680-37CA-B274BAFA5F8D}"/>
              </a:ext>
            </a:extLst>
          </p:cNvPr>
          <p:cNvSpPr>
            <a:spLocks noGrp="1"/>
          </p:cNvSpPr>
          <p:nvPr>
            <p:ph type="body" sz="quarter" idx="12"/>
          </p:nvPr>
        </p:nvSpPr>
        <p:spPr>
          <a:ln>
            <a:noFill/>
          </a:ln>
        </p:spPr>
        <p:txBody>
          <a:bodyPr/>
          <a:lstStyle/>
          <a:p>
            <a:r>
              <a:rPr lang="en-US" dirty="0"/>
              <a:t>Sub-Module 1.3</a:t>
            </a:r>
          </a:p>
        </p:txBody>
      </p:sp>
    </p:spTree>
    <p:extLst>
      <p:ext uri="{BB962C8B-B14F-4D97-AF65-F5344CB8AC3E}">
        <p14:creationId xmlns:p14="http://schemas.microsoft.com/office/powerpoint/2010/main" val="23129944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OBJECTIVES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C09EF0A3-70A3-E660-9A9A-EE2FBE7405B3}"/>
              </a:ext>
            </a:extLst>
          </p:cNvPr>
          <p:cNvSpPr txBox="1">
            <a:spLocks/>
          </p:cNvSpPr>
          <p:nvPr/>
        </p:nvSpPr>
        <p:spPr>
          <a:xfrm>
            <a:off x="609600" y="1600200"/>
            <a:ext cx="10972800"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457200" indent="-457200">
              <a:buFont typeface="Arial" panose="020B0604020202020204" pitchFamily="34" charset="0"/>
              <a:buChar char="•"/>
            </a:pPr>
            <a:r>
              <a:rPr lang="en-US" sz="2400" dirty="0"/>
              <a:t>Discuss specific responsibilities of Contractor and Government personnel engaged in CQC/QA</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Discuss how the responsibilities of contractor and Government personnel interrelate and are mutually supportive</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Discuss Partnering relationships</a:t>
            </a:r>
          </a:p>
        </p:txBody>
      </p:sp>
      <p:grpSp>
        <p:nvGrpSpPr>
          <p:cNvPr id="5" name="Group 4">
            <a:extLst>
              <a:ext uri="{FF2B5EF4-FFF2-40B4-BE49-F238E27FC236}">
                <a16:creationId xmlns:a16="http://schemas.microsoft.com/office/drawing/2014/main" id="{8AB94414-74BE-A23E-B238-ECE7795122A4}"/>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6A2DBA04-F49D-D684-CC6D-F85394A86EA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88CE8CD8-147D-67F8-290F-D640564DE2AD}"/>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13 </a:t>
              </a:r>
            </a:p>
          </p:txBody>
        </p:sp>
      </p:grpSp>
    </p:spTree>
    <p:extLst>
      <p:ext uri="{BB962C8B-B14F-4D97-AF65-F5344CB8AC3E}">
        <p14:creationId xmlns:p14="http://schemas.microsoft.com/office/powerpoint/2010/main" val="31265132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8AE1448-F14A-785C-D30B-30B5CFEAF79E}"/>
              </a:ext>
            </a:extLst>
          </p:cNvPr>
          <p:cNvGraphicFramePr/>
          <p:nvPr/>
        </p:nvGraphicFramePr>
        <p:xfrm>
          <a:off x="-581021" y="1317074"/>
          <a:ext cx="7624064" cy="50715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Callout: Up Arrow 14">
            <a:extLst>
              <a:ext uri="{FF2B5EF4-FFF2-40B4-BE49-F238E27FC236}">
                <a16:creationId xmlns:a16="http://schemas.microsoft.com/office/drawing/2014/main" id="{EDD7477D-7F94-4471-5083-528133D587CC}"/>
              </a:ext>
            </a:extLst>
          </p:cNvPr>
          <p:cNvSpPr/>
          <p:nvPr/>
        </p:nvSpPr>
        <p:spPr>
          <a:xfrm rot="225054">
            <a:off x="1345421" y="3802989"/>
            <a:ext cx="1493198" cy="2584703"/>
          </a:xfrm>
          <a:prstGeom prst="upArrowCallout">
            <a:avLst>
              <a:gd name="adj1" fmla="val 25000"/>
              <a:gd name="adj2" fmla="val 25000"/>
              <a:gd name="adj3" fmla="val 25000"/>
              <a:gd name="adj4" fmla="val 62147"/>
            </a:avLst>
          </a:prstGeom>
          <a:solidFill>
            <a:srgbClr val="00308F">
              <a:lumMod val="20000"/>
              <a:lumOff val="80000"/>
            </a:srgb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p:spPr>
        <p:txBody>
          <a:bodyPr spcFirstLastPara="0" vert="horz" wrap="square" lIns="12700" tIns="12700" rIns="12700" bIns="12700" numCol="1" spcCol="1270" anchor="ctr" anchorCtr="0">
            <a:noAutofit/>
          </a:bodyPr>
          <a:lstStyle/>
          <a:p>
            <a:endParaRPr lang="en-US" dirty="0"/>
          </a:p>
        </p:txBody>
      </p:sp>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CQM Org chart</a:t>
            </a:r>
          </a:p>
        </p:txBody>
      </p:sp>
      <p:graphicFrame>
        <p:nvGraphicFramePr>
          <p:cNvPr id="5" name="Diagram 4">
            <a:extLst>
              <a:ext uri="{FF2B5EF4-FFF2-40B4-BE49-F238E27FC236}">
                <a16:creationId xmlns:a16="http://schemas.microsoft.com/office/drawing/2014/main" id="{8470E80A-7900-69E2-442D-D06D0B4F228B}"/>
              </a:ext>
            </a:extLst>
          </p:cNvPr>
          <p:cNvGraphicFramePr/>
          <p:nvPr/>
        </p:nvGraphicFramePr>
        <p:xfrm>
          <a:off x="7534741" y="1317074"/>
          <a:ext cx="5271008" cy="370956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Rectangle 5">
            <a:extLst>
              <a:ext uri="{FF2B5EF4-FFF2-40B4-BE49-F238E27FC236}">
                <a16:creationId xmlns:a16="http://schemas.microsoft.com/office/drawing/2014/main" id="{E484A08E-9829-F039-7593-1414792973EF}"/>
              </a:ext>
            </a:extLst>
          </p:cNvPr>
          <p:cNvSpPr/>
          <p:nvPr/>
        </p:nvSpPr>
        <p:spPr>
          <a:xfrm>
            <a:off x="2841880" y="3986359"/>
            <a:ext cx="2985896" cy="2447407"/>
          </a:xfrm>
          <a:prstGeom prst="rect">
            <a:avLst/>
          </a:prstGeom>
          <a:noFill/>
          <a:ln w="38100">
            <a:solidFill>
              <a:schemeClr val="accent5"/>
            </a:solidFill>
            <a:prstDash val="sysDot"/>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786F7C1-9A23-1500-8C40-8069F6F3A959}"/>
              </a:ext>
            </a:extLst>
          </p:cNvPr>
          <p:cNvSpPr txBox="1"/>
          <p:nvPr/>
        </p:nvSpPr>
        <p:spPr>
          <a:xfrm>
            <a:off x="4469156" y="3986358"/>
            <a:ext cx="1393821" cy="523220"/>
          </a:xfrm>
          <a:prstGeom prst="rect">
            <a:avLst/>
          </a:prstGeom>
          <a:noFill/>
        </p:spPr>
        <p:txBody>
          <a:bodyPr wrap="square" rtlCol="0">
            <a:spAutoFit/>
          </a:bodyPr>
          <a:lstStyle/>
          <a:p>
            <a:pPr algn="r"/>
            <a:r>
              <a:rPr lang="en-US" sz="1400" b="1" i="1" dirty="0">
                <a:solidFill>
                  <a:schemeClr val="bg1"/>
                </a:solidFill>
              </a:rPr>
              <a:t>Design-Build Only</a:t>
            </a:r>
          </a:p>
        </p:txBody>
      </p:sp>
      <p:sp>
        <p:nvSpPr>
          <p:cNvPr id="8" name="Arrow: Right 7">
            <a:extLst>
              <a:ext uri="{FF2B5EF4-FFF2-40B4-BE49-F238E27FC236}">
                <a16:creationId xmlns:a16="http://schemas.microsoft.com/office/drawing/2014/main" id="{3BF93192-A36E-F16C-C81B-757FE916F5FC}"/>
              </a:ext>
            </a:extLst>
          </p:cNvPr>
          <p:cNvSpPr/>
          <p:nvPr/>
        </p:nvSpPr>
        <p:spPr>
          <a:xfrm>
            <a:off x="6269885" y="1164945"/>
            <a:ext cx="2121118" cy="545336"/>
          </a:xfrm>
          <a:prstGeom prst="rightArrow">
            <a:avLst/>
          </a:prstGeom>
          <a:solidFill>
            <a:srgbClr val="00B0F0"/>
          </a:solidFill>
          <a:ln/>
        </p:spPr>
        <p:style>
          <a:lnRef idx="0">
            <a:schemeClr val="accent3"/>
          </a:lnRef>
          <a:fillRef idx="3">
            <a:schemeClr val="accent3"/>
          </a:fillRef>
          <a:effectRef idx="3">
            <a:schemeClr val="accent3"/>
          </a:effectRef>
          <a:fontRef idx="minor">
            <a:schemeClr val="lt1"/>
          </a:fontRef>
        </p:style>
        <p:txBody>
          <a:bodyPr rtlCol="0" anchor="ctr"/>
          <a:lstStyle/>
          <a:p>
            <a:pPr algn="ctr"/>
            <a:r>
              <a:rPr lang="en-US" dirty="0">
                <a:solidFill>
                  <a:schemeClr val="lt1"/>
                </a:solidFill>
              </a:rPr>
              <a:t>Question (RFI)</a:t>
            </a:r>
          </a:p>
        </p:txBody>
      </p:sp>
      <p:sp>
        <p:nvSpPr>
          <p:cNvPr id="10" name="Arrow: Bent 9">
            <a:extLst>
              <a:ext uri="{FF2B5EF4-FFF2-40B4-BE49-F238E27FC236}">
                <a16:creationId xmlns:a16="http://schemas.microsoft.com/office/drawing/2014/main" id="{3BCD3AB7-5D8D-A0B7-669F-ACCB03B1417A}"/>
              </a:ext>
            </a:extLst>
          </p:cNvPr>
          <p:cNvSpPr/>
          <p:nvPr/>
        </p:nvSpPr>
        <p:spPr>
          <a:xfrm rot="5400000">
            <a:off x="3456469" y="2948627"/>
            <a:ext cx="1083981" cy="991484"/>
          </a:xfrm>
          <a:prstGeom prst="bentArrow">
            <a:avLst>
              <a:gd name="adj1" fmla="val 25000"/>
              <a:gd name="adj2" fmla="val 24411"/>
              <a:gd name="adj3" fmla="val 30897"/>
              <a:gd name="adj4" fmla="val 43750"/>
            </a:avLst>
          </a:prstGeom>
          <a:solidFill>
            <a:srgbClr val="00B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p:spPr>
        <p:txBody>
          <a:bodyPr spcFirstLastPara="0" vert="horz" wrap="square" lIns="12700" tIns="12700" rIns="12700" bIns="12700" numCol="1" spcCol="1270" anchor="ctr" anchorCtr="0">
            <a:noAutofit/>
          </a:bodyPr>
          <a:lstStyle/>
          <a:p>
            <a:pPr algn="r"/>
            <a:endParaRPr lang="en-US" dirty="0"/>
          </a:p>
          <a:p>
            <a:endParaRPr lang="en-US" dirty="0"/>
          </a:p>
          <a:p>
            <a:r>
              <a:rPr lang="en-US" dirty="0"/>
              <a:t>             </a:t>
            </a:r>
          </a:p>
        </p:txBody>
      </p:sp>
      <p:sp>
        <p:nvSpPr>
          <p:cNvPr id="11" name="TextBox 10">
            <a:extLst>
              <a:ext uri="{FF2B5EF4-FFF2-40B4-BE49-F238E27FC236}">
                <a16:creationId xmlns:a16="http://schemas.microsoft.com/office/drawing/2014/main" id="{329CFEEF-D4BF-4366-ECB2-F1742D4361ED}"/>
              </a:ext>
            </a:extLst>
          </p:cNvPr>
          <p:cNvSpPr txBox="1"/>
          <p:nvPr/>
        </p:nvSpPr>
        <p:spPr>
          <a:xfrm rot="5400000">
            <a:off x="3282353" y="3477298"/>
            <a:ext cx="991485" cy="307777"/>
          </a:xfrm>
          <a:prstGeom prst="rect">
            <a:avLst/>
          </a:prstGeom>
          <a:noFill/>
        </p:spPr>
        <p:txBody>
          <a:bodyPr wrap="square" rtlCol="0">
            <a:spAutoFit/>
          </a:bodyPr>
          <a:lstStyle/>
          <a:p>
            <a:r>
              <a:rPr lang="en-US" sz="1400" b="1" dirty="0">
                <a:solidFill>
                  <a:schemeClr val="bg1"/>
                </a:solidFill>
              </a:rPr>
              <a:t>DCVR*** </a:t>
            </a:r>
          </a:p>
        </p:txBody>
      </p:sp>
      <p:sp>
        <p:nvSpPr>
          <p:cNvPr id="14" name="TextBox 13">
            <a:extLst>
              <a:ext uri="{FF2B5EF4-FFF2-40B4-BE49-F238E27FC236}">
                <a16:creationId xmlns:a16="http://schemas.microsoft.com/office/drawing/2014/main" id="{56DBEDDC-E034-E7F0-B8F5-E5A61E88837C}"/>
              </a:ext>
            </a:extLst>
          </p:cNvPr>
          <p:cNvSpPr txBox="1"/>
          <p:nvPr/>
        </p:nvSpPr>
        <p:spPr>
          <a:xfrm rot="254163">
            <a:off x="1208713" y="4736243"/>
            <a:ext cx="1465188" cy="1600438"/>
          </a:xfrm>
          <a:prstGeom prst="rect">
            <a:avLst/>
          </a:prstGeom>
          <a:noFill/>
        </p:spPr>
        <p:txBody>
          <a:bodyPr wrap="square">
            <a:spAutoFit/>
          </a:bodyPr>
          <a:lstStyle/>
          <a:p>
            <a:pPr algn="r"/>
            <a:r>
              <a:rPr lang="en-US" sz="1400" dirty="0"/>
              <a:t>Civil</a:t>
            </a:r>
          </a:p>
          <a:p>
            <a:pPr algn="r"/>
            <a:r>
              <a:rPr lang="en-US" sz="1400" dirty="0"/>
              <a:t>Mechanical</a:t>
            </a:r>
          </a:p>
          <a:p>
            <a:pPr algn="r"/>
            <a:r>
              <a:rPr lang="en-US" sz="1400" dirty="0"/>
              <a:t>Architectural</a:t>
            </a:r>
          </a:p>
          <a:p>
            <a:pPr algn="r"/>
            <a:r>
              <a:rPr lang="en-US" sz="1400" dirty="0"/>
              <a:t>Electrical</a:t>
            </a:r>
          </a:p>
          <a:p>
            <a:pPr algn="r"/>
            <a:r>
              <a:rPr lang="en-US" sz="1400" dirty="0"/>
              <a:t>Fire Protection</a:t>
            </a:r>
          </a:p>
          <a:p>
            <a:pPr algn="r"/>
            <a:r>
              <a:rPr lang="en-US" sz="1400" dirty="0"/>
              <a:t>Telecom</a:t>
            </a:r>
          </a:p>
          <a:p>
            <a:pPr algn="r"/>
            <a:r>
              <a:rPr lang="en-US" sz="1400" dirty="0"/>
              <a:t>Other</a:t>
            </a:r>
          </a:p>
        </p:txBody>
      </p:sp>
      <p:sp>
        <p:nvSpPr>
          <p:cNvPr id="16" name="TextBox 15">
            <a:extLst>
              <a:ext uri="{FF2B5EF4-FFF2-40B4-BE49-F238E27FC236}">
                <a16:creationId xmlns:a16="http://schemas.microsoft.com/office/drawing/2014/main" id="{99C07BEC-2E5E-3316-176B-D9BD6E8D03AC}"/>
              </a:ext>
            </a:extLst>
          </p:cNvPr>
          <p:cNvSpPr txBox="1"/>
          <p:nvPr/>
        </p:nvSpPr>
        <p:spPr>
          <a:xfrm>
            <a:off x="6041794" y="4720986"/>
            <a:ext cx="2985895" cy="2246769"/>
          </a:xfrm>
          <a:prstGeom prst="rect">
            <a:avLst/>
          </a:prstGeom>
          <a:noFill/>
        </p:spPr>
        <p:txBody>
          <a:bodyPr wrap="square" rtlCol="0">
            <a:spAutoFit/>
          </a:bodyPr>
          <a:lstStyle/>
          <a:p>
            <a:r>
              <a:rPr lang="en-US" sz="1400" dirty="0"/>
              <a:t>* Super: Responsible for: Construction Activities, Quality, Production *</a:t>
            </a:r>
          </a:p>
          <a:p>
            <a:endParaRPr lang="en-US" sz="1400" dirty="0"/>
          </a:p>
          <a:p>
            <a:r>
              <a:rPr lang="en-US" sz="1400" dirty="0"/>
              <a:t>** CQCSM: Authority to act on all CQC matters for the contractor **</a:t>
            </a:r>
          </a:p>
          <a:p>
            <a:endParaRPr lang="en-US" sz="1400" dirty="0"/>
          </a:p>
          <a:p>
            <a:r>
              <a:rPr lang="en-US" sz="1400" dirty="0"/>
              <a:t>*** DCVR can turn into RFI but not always</a:t>
            </a:r>
          </a:p>
          <a:p>
            <a:endParaRPr lang="en-US" sz="1400" dirty="0"/>
          </a:p>
        </p:txBody>
      </p:sp>
      <p:sp>
        <p:nvSpPr>
          <p:cNvPr id="9" name="TextBox 8">
            <a:extLst>
              <a:ext uri="{FF2B5EF4-FFF2-40B4-BE49-F238E27FC236}">
                <a16:creationId xmlns:a16="http://schemas.microsoft.com/office/drawing/2014/main" id="{AE5F00A7-4FCA-C68F-27F5-E485C4EC14E5}"/>
              </a:ext>
            </a:extLst>
          </p:cNvPr>
          <p:cNvSpPr txBox="1"/>
          <p:nvPr/>
        </p:nvSpPr>
        <p:spPr>
          <a:xfrm>
            <a:off x="6768662" y="2585545"/>
            <a:ext cx="184731" cy="369332"/>
          </a:xfrm>
          <a:prstGeom prst="rect">
            <a:avLst/>
          </a:prstGeom>
          <a:noFill/>
        </p:spPr>
        <p:txBody>
          <a:bodyPr wrap="none" rtlCol="0">
            <a:spAutoFit/>
          </a:bodyPr>
          <a:lstStyle/>
          <a:p>
            <a:endParaRPr lang="en-US" dirty="0"/>
          </a:p>
        </p:txBody>
      </p:sp>
      <p:sp>
        <p:nvSpPr>
          <p:cNvPr id="21" name="Arrow: Left 20">
            <a:extLst>
              <a:ext uri="{FF2B5EF4-FFF2-40B4-BE49-F238E27FC236}">
                <a16:creationId xmlns:a16="http://schemas.microsoft.com/office/drawing/2014/main" id="{17A0380E-E1FF-D53D-28D4-64694F37278A}"/>
              </a:ext>
            </a:extLst>
          </p:cNvPr>
          <p:cNvSpPr/>
          <p:nvPr/>
        </p:nvSpPr>
        <p:spPr>
          <a:xfrm>
            <a:off x="6217549" y="1720040"/>
            <a:ext cx="1996966" cy="523220"/>
          </a:xfrm>
          <a:prstGeom prst="leftArrow">
            <a:avLst/>
          </a:prstGeom>
          <a:solidFill>
            <a:srgbClr val="00B0F0"/>
          </a:solidFill>
          <a:ln/>
        </p:spPr>
        <p:style>
          <a:lnRef idx="0">
            <a:schemeClr val="accent3"/>
          </a:lnRef>
          <a:fillRef idx="3">
            <a:schemeClr val="accent3"/>
          </a:fillRef>
          <a:effectRef idx="3">
            <a:schemeClr val="accent3"/>
          </a:effectRef>
          <a:fontRef idx="minor">
            <a:schemeClr val="lt1"/>
          </a:fontRef>
        </p:style>
        <p:txBody>
          <a:bodyPr rtlCol="0" anchor="ctr"/>
          <a:lstStyle/>
          <a:p>
            <a:pPr algn="ctr"/>
            <a:r>
              <a:rPr lang="en-US" dirty="0"/>
              <a:t>RFI (response)</a:t>
            </a:r>
          </a:p>
        </p:txBody>
      </p:sp>
    </p:spTree>
    <p:extLst>
      <p:ext uri="{BB962C8B-B14F-4D97-AF65-F5344CB8AC3E}">
        <p14:creationId xmlns:p14="http://schemas.microsoft.com/office/powerpoint/2010/main" val="16580024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QC Responsibilities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C09EF0A3-70A3-E660-9A9A-EE2FBE7405B3}"/>
              </a:ext>
            </a:extLst>
          </p:cNvPr>
          <p:cNvSpPr txBox="1">
            <a:spLocks/>
          </p:cNvSpPr>
          <p:nvPr/>
        </p:nvSpPr>
        <p:spPr>
          <a:xfrm>
            <a:off x="609600" y="1600200"/>
            <a:ext cx="10972800"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r>
              <a:rPr lang="en-US" sz="2400" dirty="0"/>
              <a:t>CQCSM – competent with full written authority to act</a:t>
            </a:r>
          </a:p>
          <a:p>
            <a:pPr marL="342900" indent="-342900">
              <a:buFont typeface="Arial" panose="020B0604020202020204" pitchFamily="34" charset="0"/>
              <a:buChar char="•"/>
            </a:pPr>
            <a:endParaRPr lang="en-US" sz="2400" dirty="0"/>
          </a:p>
          <a:p>
            <a:pPr lvl="2"/>
            <a:r>
              <a:rPr lang="en-US" sz="2400" dirty="0"/>
              <a:t>Control quality specified in the plans and specifications</a:t>
            </a:r>
          </a:p>
          <a:p>
            <a:pPr lvl="2"/>
            <a:endParaRPr lang="en-US" sz="2400" dirty="0"/>
          </a:p>
          <a:p>
            <a:pPr lvl="2"/>
            <a:r>
              <a:rPr lang="en-US" sz="2400" dirty="0"/>
              <a:t>Developing and maintain an effective CQC system</a:t>
            </a:r>
          </a:p>
          <a:p>
            <a:pPr lvl="2"/>
            <a:endParaRPr lang="en-US" sz="2400" dirty="0"/>
          </a:p>
          <a:p>
            <a:pPr lvl="2"/>
            <a:r>
              <a:rPr lang="en-US" sz="2400" dirty="0"/>
              <a:t>Stopping work</a:t>
            </a:r>
          </a:p>
          <a:p>
            <a:pPr lvl="2"/>
            <a:endParaRPr lang="en-US" sz="2400" dirty="0"/>
          </a:p>
          <a:p>
            <a:pPr lvl="2"/>
            <a:r>
              <a:rPr lang="en-US" sz="2400" dirty="0"/>
              <a:t>Performance of all control activities and tests</a:t>
            </a:r>
          </a:p>
          <a:p>
            <a:pPr lvl="2"/>
            <a:endParaRPr lang="en-US" sz="2400" dirty="0"/>
          </a:p>
          <a:p>
            <a:pPr lvl="2"/>
            <a:r>
              <a:rPr lang="en-US" sz="2400" dirty="0"/>
              <a:t>Preparation of acceptable documentation of CQC activities</a:t>
            </a:r>
          </a:p>
        </p:txBody>
      </p:sp>
      <p:grpSp>
        <p:nvGrpSpPr>
          <p:cNvPr id="5" name="Group 4">
            <a:extLst>
              <a:ext uri="{FF2B5EF4-FFF2-40B4-BE49-F238E27FC236}">
                <a16:creationId xmlns:a16="http://schemas.microsoft.com/office/drawing/2014/main" id="{ECB42EC1-730F-C964-A789-EFA40A75608A}"/>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48CB41D9-DC12-A0CC-4BF0-F04D04D3BD5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F49D70E2-B31B-BF28-E1C9-25F59344C97A}"/>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13 </a:t>
              </a:r>
            </a:p>
          </p:txBody>
        </p:sp>
      </p:grpSp>
    </p:spTree>
    <p:extLst>
      <p:ext uri="{BB962C8B-B14F-4D97-AF65-F5344CB8AC3E}">
        <p14:creationId xmlns:p14="http://schemas.microsoft.com/office/powerpoint/2010/main" val="23069908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QA Responsibilities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C09EF0A3-70A3-E660-9A9A-EE2FBE7405B3}"/>
              </a:ext>
            </a:extLst>
          </p:cNvPr>
          <p:cNvSpPr txBox="1">
            <a:spLocks/>
          </p:cNvSpPr>
          <p:nvPr/>
        </p:nvSpPr>
        <p:spPr>
          <a:xfrm>
            <a:off x="609600" y="1600200"/>
            <a:ext cx="10972800" cy="3886200"/>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t>Assure specified workmanship and materials provided</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Conduct onsite business only with CQCSM or Superintendent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Do not deal directly with subs, craftspeople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Always coordinate through the prime contractor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Observe CQC staff activities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Recommend to the KO/ACO any required changes to CQC system</a:t>
            </a:r>
          </a:p>
        </p:txBody>
      </p:sp>
      <p:grpSp>
        <p:nvGrpSpPr>
          <p:cNvPr id="5" name="Group 4">
            <a:extLst>
              <a:ext uri="{FF2B5EF4-FFF2-40B4-BE49-F238E27FC236}">
                <a16:creationId xmlns:a16="http://schemas.microsoft.com/office/drawing/2014/main" id="{5FAF51F9-093C-103E-9C3E-CC8BF75C2803}"/>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ACBE2F94-BD0B-8024-CC07-12813F5D830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ADD2EF91-D614-9E3D-A2D1-8D7D7BF9416B}"/>
                </a:ext>
              </a:extLst>
            </p:cNvPr>
            <p:cNvSpPr txBox="1"/>
            <p:nvPr/>
          </p:nvSpPr>
          <p:spPr>
            <a:xfrm>
              <a:off x="9209517" y="3041202"/>
              <a:ext cx="1697271" cy="556458"/>
            </a:xfrm>
            <a:prstGeom prst="rect">
              <a:avLst/>
            </a:prstGeom>
            <a:solidFill>
              <a:schemeClr val="tx2"/>
            </a:solidFill>
          </p:spPr>
          <p:txBody>
            <a:bodyPr wrap="square" rtlCol="0">
              <a:spAutoFit/>
            </a:bodyPr>
            <a:lstStyle/>
            <a:p>
              <a:r>
                <a:rPr lang="en-US" sz="1200" dirty="0"/>
                <a:t>    Pg 13-14 </a:t>
              </a:r>
            </a:p>
          </p:txBody>
        </p:sp>
      </p:grpSp>
    </p:spTree>
    <p:extLst>
      <p:ext uri="{BB962C8B-B14F-4D97-AF65-F5344CB8AC3E}">
        <p14:creationId xmlns:p14="http://schemas.microsoft.com/office/powerpoint/2010/main" val="12536404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TextBox 8"/>
          <p:cNvSpPr txBox="1">
            <a:spLocks noChangeArrowheads="1"/>
          </p:cNvSpPr>
          <p:nvPr/>
        </p:nvSpPr>
        <p:spPr bwMode="auto">
          <a:xfrm>
            <a:off x="7043054" y="1755068"/>
            <a:ext cx="25447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600" b="1">
                <a:solidFill>
                  <a:schemeClr val="accent1"/>
                </a:solidFill>
              </a:rPr>
              <a:t>Contractor</a:t>
            </a:r>
          </a:p>
        </p:txBody>
      </p:sp>
      <p:cxnSp>
        <p:nvCxnSpPr>
          <p:cNvPr id="11" name="Straight Connector 10"/>
          <p:cNvCxnSpPr/>
          <p:nvPr/>
        </p:nvCxnSpPr>
        <p:spPr>
          <a:xfrm>
            <a:off x="6806516" y="1753480"/>
            <a:ext cx="0" cy="426720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56325" name="TextBox 11"/>
          <p:cNvSpPr txBox="1">
            <a:spLocks noChangeArrowheads="1"/>
          </p:cNvSpPr>
          <p:nvPr/>
        </p:nvSpPr>
        <p:spPr bwMode="auto">
          <a:xfrm>
            <a:off x="6131830" y="1291518"/>
            <a:ext cx="1349375" cy="4619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a:t>Contract</a:t>
            </a:r>
          </a:p>
        </p:txBody>
      </p:sp>
      <p:sp>
        <p:nvSpPr>
          <p:cNvPr id="56326" name="TextBox 12"/>
          <p:cNvSpPr txBox="1">
            <a:spLocks noChangeArrowheads="1"/>
          </p:cNvSpPr>
          <p:nvPr/>
        </p:nvSpPr>
        <p:spPr bwMode="auto">
          <a:xfrm>
            <a:off x="4578864" y="2681953"/>
            <a:ext cx="1682103" cy="40011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Con Rep</a:t>
            </a:r>
          </a:p>
        </p:txBody>
      </p:sp>
      <p:sp>
        <p:nvSpPr>
          <p:cNvPr id="56329" name="TextBox 15"/>
          <p:cNvSpPr txBox="1">
            <a:spLocks noChangeArrowheads="1"/>
          </p:cNvSpPr>
          <p:nvPr/>
        </p:nvSpPr>
        <p:spPr bwMode="auto">
          <a:xfrm>
            <a:off x="2666317" y="3810880"/>
            <a:ext cx="555625" cy="4000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a:t>KO</a:t>
            </a:r>
          </a:p>
        </p:txBody>
      </p:sp>
      <p:sp>
        <p:nvSpPr>
          <p:cNvPr id="56330" name="TextBox 16"/>
          <p:cNvSpPr txBox="1">
            <a:spLocks noChangeArrowheads="1"/>
          </p:cNvSpPr>
          <p:nvPr/>
        </p:nvSpPr>
        <p:spPr bwMode="auto">
          <a:xfrm>
            <a:off x="3120341" y="2591680"/>
            <a:ext cx="1181100" cy="40011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RE/ACO</a:t>
            </a:r>
          </a:p>
        </p:txBody>
      </p:sp>
      <p:sp>
        <p:nvSpPr>
          <p:cNvPr id="56331" name="TextBox 17"/>
          <p:cNvSpPr txBox="1">
            <a:spLocks noChangeArrowheads="1"/>
          </p:cNvSpPr>
          <p:nvPr/>
        </p:nvSpPr>
        <p:spPr bwMode="auto">
          <a:xfrm>
            <a:off x="1158191" y="2591680"/>
            <a:ext cx="1824038" cy="4000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a:t>Area Engineer</a:t>
            </a:r>
          </a:p>
        </p:txBody>
      </p:sp>
      <p:sp>
        <p:nvSpPr>
          <p:cNvPr id="56332" name="TextBox 18"/>
          <p:cNvSpPr txBox="1">
            <a:spLocks noChangeArrowheads="1"/>
          </p:cNvSpPr>
          <p:nvPr/>
        </p:nvSpPr>
        <p:spPr bwMode="auto">
          <a:xfrm>
            <a:off x="1612217" y="5365043"/>
            <a:ext cx="569912" cy="4000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a:t>PM</a:t>
            </a:r>
          </a:p>
        </p:txBody>
      </p:sp>
      <p:cxnSp>
        <p:nvCxnSpPr>
          <p:cNvPr id="21" name="Straight Connector 20"/>
          <p:cNvCxnSpPr/>
          <p:nvPr/>
        </p:nvCxnSpPr>
        <p:spPr>
          <a:xfrm>
            <a:off x="1156604" y="3658480"/>
            <a:ext cx="2971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156604" y="4877680"/>
            <a:ext cx="2971800" cy="0"/>
          </a:xfrm>
          <a:prstGeom prst="line">
            <a:avLst/>
          </a:prstGeom>
        </p:spPr>
        <p:style>
          <a:lnRef idx="1">
            <a:schemeClr val="accent1"/>
          </a:lnRef>
          <a:fillRef idx="0">
            <a:schemeClr val="accent1"/>
          </a:fillRef>
          <a:effectRef idx="0">
            <a:schemeClr val="accent1"/>
          </a:effectRef>
          <a:fontRef idx="minor">
            <a:schemeClr val="tx1"/>
          </a:fontRef>
        </p:style>
      </p:cxnSp>
      <p:sp>
        <p:nvSpPr>
          <p:cNvPr id="56335" name="TextBox 23"/>
          <p:cNvSpPr txBox="1">
            <a:spLocks noChangeArrowheads="1"/>
          </p:cNvSpPr>
          <p:nvPr/>
        </p:nvSpPr>
        <p:spPr bwMode="auto">
          <a:xfrm>
            <a:off x="1124855" y="4888793"/>
            <a:ext cx="25479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a:solidFill>
                  <a:schemeClr val="accent1"/>
                </a:solidFill>
              </a:rPr>
              <a:t>Project Management</a:t>
            </a:r>
          </a:p>
        </p:txBody>
      </p:sp>
      <p:sp>
        <p:nvSpPr>
          <p:cNvPr id="56336" name="TextBox 24"/>
          <p:cNvSpPr txBox="1">
            <a:spLocks noChangeArrowheads="1"/>
          </p:cNvSpPr>
          <p:nvPr/>
        </p:nvSpPr>
        <p:spPr bwMode="auto">
          <a:xfrm>
            <a:off x="1123267" y="3658480"/>
            <a:ext cx="1495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a:solidFill>
                  <a:schemeClr val="accent1"/>
                </a:solidFill>
              </a:rPr>
              <a:t>Contracting</a:t>
            </a:r>
          </a:p>
        </p:txBody>
      </p:sp>
      <p:sp>
        <p:nvSpPr>
          <p:cNvPr id="56337" name="TextBox 25"/>
          <p:cNvSpPr txBox="1">
            <a:spLocks noChangeArrowheads="1"/>
          </p:cNvSpPr>
          <p:nvPr/>
        </p:nvSpPr>
        <p:spPr bwMode="auto">
          <a:xfrm>
            <a:off x="1062941" y="2001130"/>
            <a:ext cx="2408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solidFill>
                  <a:schemeClr val="accent1"/>
                </a:solidFill>
              </a:rPr>
              <a:t>Construction Admin</a:t>
            </a:r>
          </a:p>
        </p:txBody>
      </p:sp>
      <p:cxnSp>
        <p:nvCxnSpPr>
          <p:cNvPr id="30" name="Straight Connector 29"/>
          <p:cNvCxnSpPr>
            <a:cxnSpLocks/>
            <a:stCxn id="56330" idx="3"/>
            <a:endCxn id="56326" idx="1"/>
          </p:cNvCxnSpPr>
          <p:nvPr/>
        </p:nvCxnSpPr>
        <p:spPr>
          <a:xfrm>
            <a:off x="4301441" y="2791735"/>
            <a:ext cx="277423" cy="9027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56331" idx="3"/>
            <a:endCxn id="56330" idx="1"/>
          </p:cNvCxnSpPr>
          <p:nvPr/>
        </p:nvCxnSpPr>
        <p:spPr>
          <a:xfrm>
            <a:off x="2982229" y="2791705"/>
            <a:ext cx="138112" cy="3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cxnSpLocks/>
            <a:stCxn id="56329" idx="2"/>
            <a:endCxn id="56332" idx="0"/>
          </p:cNvCxnSpPr>
          <p:nvPr/>
        </p:nvCxnSpPr>
        <p:spPr>
          <a:xfrm flipH="1">
            <a:off x="1897173" y="4210930"/>
            <a:ext cx="1046957" cy="115411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6343" name="TextBox 46"/>
          <p:cNvSpPr txBox="1">
            <a:spLocks noChangeArrowheads="1"/>
          </p:cNvSpPr>
          <p:nvPr/>
        </p:nvSpPr>
        <p:spPr bwMode="auto">
          <a:xfrm>
            <a:off x="9424826" y="3163120"/>
            <a:ext cx="1001422" cy="40011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Super.</a:t>
            </a:r>
          </a:p>
        </p:txBody>
      </p:sp>
      <p:sp>
        <p:nvSpPr>
          <p:cNvPr id="56344" name="TextBox 47"/>
          <p:cNvSpPr txBox="1">
            <a:spLocks noChangeArrowheads="1"/>
          </p:cNvSpPr>
          <p:nvPr/>
        </p:nvSpPr>
        <p:spPr bwMode="auto">
          <a:xfrm>
            <a:off x="8865796" y="4199668"/>
            <a:ext cx="1140056" cy="40011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CQCSM</a:t>
            </a:r>
          </a:p>
        </p:txBody>
      </p:sp>
      <p:sp>
        <p:nvSpPr>
          <p:cNvPr id="56345" name="TextBox 55"/>
          <p:cNvSpPr txBox="1">
            <a:spLocks noChangeArrowheads="1"/>
          </p:cNvSpPr>
          <p:nvPr/>
        </p:nvSpPr>
        <p:spPr bwMode="auto">
          <a:xfrm>
            <a:off x="8839841" y="2148293"/>
            <a:ext cx="2171392" cy="40011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PM Senior/ Exec.</a:t>
            </a:r>
          </a:p>
        </p:txBody>
      </p:sp>
      <p:sp>
        <p:nvSpPr>
          <p:cNvPr id="56348" name="TextBox 63"/>
          <p:cNvSpPr txBox="1">
            <a:spLocks noChangeArrowheads="1"/>
          </p:cNvSpPr>
          <p:nvPr/>
        </p:nvSpPr>
        <p:spPr bwMode="auto">
          <a:xfrm>
            <a:off x="2856183" y="5526449"/>
            <a:ext cx="1295400" cy="4000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a:t>Customer</a:t>
            </a:r>
          </a:p>
        </p:txBody>
      </p:sp>
      <p:cxnSp>
        <p:nvCxnSpPr>
          <p:cNvPr id="71" name="Straight Connector 70"/>
          <p:cNvCxnSpPr>
            <a:cxnSpLocks/>
            <a:stCxn id="56348" idx="1"/>
            <a:endCxn id="56332" idx="3"/>
          </p:cNvCxnSpPr>
          <p:nvPr/>
        </p:nvCxnSpPr>
        <p:spPr>
          <a:xfrm flipH="1" flipV="1">
            <a:off x="2182129" y="5565068"/>
            <a:ext cx="674054" cy="161406"/>
          </a:xfrm>
          <a:prstGeom prst="line">
            <a:avLst/>
          </a:prstGeom>
        </p:spPr>
        <p:style>
          <a:lnRef idx="1">
            <a:schemeClr val="accent1"/>
          </a:lnRef>
          <a:fillRef idx="0">
            <a:schemeClr val="accent1"/>
          </a:fillRef>
          <a:effectRef idx="0">
            <a:schemeClr val="accent1"/>
          </a:effectRef>
          <a:fontRef idx="minor">
            <a:schemeClr val="tx1"/>
          </a:fontRef>
        </p:style>
      </p:cxnSp>
      <p:sp>
        <p:nvSpPr>
          <p:cNvPr id="56351" name="TextBox 34"/>
          <p:cNvSpPr txBox="1">
            <a:spLocks noChangeArrowheads="1"/>
          </p:cNvSpPr>
          <p:nvPr/>
        </p:nvSpPr>
        <p:spPr bwMode="auto">
          <a:xfrm>
            <a:off x="10180143" y="4199728"/>
            <a:ext cx="787180" cy="4000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Subs</a:t>
            </a:r>
          </a:p>
        </p:txBody>
      </p:sp>
      <p:cxnSp>
        <p:nvCxnSpPr>
          <p:cNvPr id="41" name="Straight Connector 40"/>
          <p:cNvCxnSpPr>
            <a:cxnSpLocks/>
            <a:stCxn id="56343" idx="2"/>
            <a:endCxn id="56344" idx="0"/>
          </p:cNvCxnSpPr>
          <p:nvPr/>
        </p:nvCxnSpPr>
        <p:spPr>
          <a:xfrm flipH="1">
            <a:off x="9435824" y="3563230"/>
            <a:ext cx="489713" cy="63643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cxnSpLocks/>
          </p:cNvCxnSpPr>
          <p:nvPr/>
        </p:nvCxnSpPr>
        <p:spPr>
          <a:xfrm flipV="1">
            <a:off x="9355509" y="3691025"/>
            <a:ext cx="356071" cy="367505"/>
          </a:xfrm>
          <a:prstGeom prst="straightConnector1">
            <a:avLst/>
          </a:prstGeom>
          <a:ln w="28575">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1062941" y="1829680"/>
            <a:ext cx="5410200" cy="4191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7" name="Rectangle 26"/>
          <p:cNvSpPr/>
          <p:nvPr/>
        </p:nvSpPr>
        <p:spPr>
          <a:xfrm>
            <a:off x="7100203" y="1829680"/>
            <a:ext cx="3961097" cy="4191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6358" name="TextBox 49"/>
          <p:cNvSpPr txBox="1">
            <a:spLocks noChangeArrowheads="1"/>
          </p:cNvSpPr>
          <p:nvPr/>
        </p:nvSpPr>
        <p:spPr bwMode="auto">
          <a:xfrm>
            <a:off x="3604530" y="1745543"/>
            <a:ext cx="29670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600" b="1">
                <a:solidFill>
                  <a:schemeClr val="accent1"/>
                </a:solidFill>
              </a:rPr>
              <a:t>Government</a:t>
            </a:r>
          </a:p>
        </p:txBody>
      </p:sp>
      <p:sp>
        <p:nvSpPr>
          <p:cNvPr id="48" name="TextBox 16">
            <a:extLst>
              <a:ext uri="{FF2B5EF4-FFF2-40B4-BE49-F238E27FC236}">
                <a16:creationId xmlns:a16="http://schemas.microsoft.com/office/drawing/2014/main" id="{5C9F3B60-610A-4C5F-8CF8-687602B532DB}"/>
              </a:ext>
            </a:extLst>
          </p:cNvPr>
          <p:cNvSpPr txBox="1">
            <a:spLocks noChangeArrowheads="1"/>
          </p:cNvSpPr>
          <p:nvPr/>
        </p:nvSpPr>
        <p:spPr bwMode="auto">
          <a:xfrm>
            <a:off x="4287948" y="3216303"/>
            <a:ext cx="1181100" cy="40011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dirty="0"/>
              <a:t>PE/COR</a:t>
            </a:r>
          </a:p>
        </p:txBody>
      </p:sp>
      <p:cxnSp>
        <p:nvCxnSpPr>
          <p:cNvPr id="49" name="Straight Connector 48">
            <a:extLst>
              <a:ext uri="{FF2B5EF4-FFF2-40B4-BE49-F238E27FC236}">
                <a16:creationId xmlns:a16="http://schemas.microsoft.com/office/drawing/2014/main" id="{5AB6BC13-B86F-4EA3-A1B2-E9A476B24A7E}"/>
              </a:ext>
            </a:extLst>
          </p:cNvPr>
          <p:cNvCxnSpPr>
            <a:cxnSpLocks/>
            <a:stCxn id="48" idx="1"/>
            <a:endCxn id="48" idx="1"/>
          </p:cNvCxnSpPr>
          <p:nvPr/>
        </p:nvCxnSpPr>
        <p:spPr>
          <a:xfrm>
            <a:off x="4287948" y="3416358"/>
            <a:ext cx="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78A8BF79-F42F-4CB8-AE8B-AF64D6B2917B}"/>
              </a:ext>
            </a:extLst>
          </p:cNvPr>
          <p:cNvCxnSpPr>
            <a:cxnSpLocks/>
            <a:stCxn id="56330" idx="3"/>
            <a:endCxn id="48" idx="0"/>
          </p:cNvCxnSpPr>
          <p:nvPr/>
        </p:nvCxnSpPr>
        <p:spPr>
          <a:xfrm>
            <a:off x="4301441" y="2791735"/>
            <a:ext cx="577057" cy="42456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33120B7-5C6F-4124-B5D9-BA53CEA91A05}"/>
              </a:ext>
            </a:extLst>
          </p:cNvPr>
          <p:cNvCxnSpPr>
            <a:cxnSpLocks/>
            <a:stCxn id="56329" idx="0"/>
            <a:endCxn id="56330" idx="2"/>
          </p:cNvCxnSpPr>
          <p:nvPr/>
        </p:nvCxnSpPr>
        <p:spPr>
          <a:xfrm flipV="1">
            <a:off x="2944130" y="2991790"/>
            <a:ext cx="766761" cy="81909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773E0D8B-C5EF-4366-AF93-98075A2426EB}"/>
              </a:ext>
            </a:extLst>
          </p:cNvPr>
          <p:cNvCxnSpPr>
            <a:cxnSpLocks/>
            <a:stCxn id="56343" idx="2"/>
            <a:endCxn id="56351" idx="0"/>
          </p:cNvCxnSpPr>
          <p:nvPr/>
        </p:nvCxnSpPr>
        <p:spPr>
          <a:xfrm>
            <a:off x="9925537" y="3563230"/>
            <a:ext cx="648196" cy="63649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889A95D8-7A1A-4A33-8AE9-F28BC2694451}"/>
              </a:ext>
            </a:extLst>
          </p:cNvPr>
          <p:cNvCxnSpPr>
            <a:cxnSpLocks/>
            <a:stCxn id="56345" idx="2"/>
            <a:endCxn id="56343" idx="0"/>
          </p:cNvCxnSpPr>
          <p:nvPr/>
        </p:nvCxnSpPr>
        <p:spPr>
          <a:xfrm>
            <a:off x="9925537" y="2548403"/>
            <a:ext cx="0" cy="61471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D4FCEF4A-1762-4273-BACD-786019586F6D}"/>
              </a:ext>
            </a:extLst>
          </p:cNvPr>
          <p:cNvCxnSpPr>
            <a:cxnSpLocks/>
            <a:stCxn id="56326" idx="3"/>
            <a:endCxn id="56344" idx="1"/>
          </p:cNvCxnSpPr>
          <p:nvPr/>
        </p:nvCxnSpPr>
        <p:spPr>
          <a:xfrm>
            <a:off x="6260967" y="2882008"/>
            <a:ext cx="2604829" cy="1517715"/>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Connector: Elbow 68">
            <a:extLst>
              <a:ext uri="{FF2B5EF4-FFF2-40B4-BE49-F238E27FC236}">
                <a16:creationId xmlns:a16="http://schemas.microsoft.com/office/drawing/2014/main" id="{15D0F3B3-F040-48D5-8C60-826DD5EAB241}"/>
              </a:ext>
            </a:extLst>
          </p:cNvPr>
          <p:cNvCxnSpPr>
            <a:cxnSpLocks/>
            <a:stCxn id="48" idx="2"/>
            <a:endCxn id="56343" idx="1"/>
          </p:cNvCxnSpPr>
          <p:nvPr/>
        </p:nvCxnSpPr>
        <p:spPr>
          <a:xfrm rot="5400000" flipH="1" flipV="1">
            <a:off x="7025043" y="1216630"/>
            <a:ext cx="253238" cy="4546328"/>
          </a:xfrm>
          <a:prstGeom prst="bentConnector4">
            <a:avLst>
              <a:gd name="adj1" fmla="val -429337"/>
              <a:gd name="adj2" fmla="val 56495"/>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Arrow Connector 2">
            <a:extLst>
              <a:ext uri="{FF2B5EF4-FFF2-40B4-BE49-F238E27FC236}">
                <a16:creationId xmlns:a16="http://schemas.microsoft.com/office/drawing/2014/main" id="{EFAC30AB-B2C3-E2CB-B13D-190F3C78621A}"/>
              </a:ext>
            </a:extLst>
          </p:cNvPr>
          <p:cNvCxnSpPr>
            <a:cxnSpLocks/>
          </p:cNvCxnSpPr>
          <p:nvPr/>
        </p:nvCxnSpPr>
        <p:spPr>
          <a:xfrm>
            <a:off x="5877829" y="3139368"/>
            <a:ext cx="1519238" cy="732192"/>
          </a:xfrm>
          <a:prstGeom prst="straightConnector1">
            <a:avLst/>
          </a:prstGeom>
          <a:ln w="28575">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1D16BEB4-A581-EF15-00AB-A6FF902A4380}"/>
              </a:ext>
            </a:extLst>
          </p:cNvPr>
          <p:cNvCxnSpPr>
            <a:cxnSpLocks/>
          </p:cNvCxnSpPr>
          <p:nvPr/>
        </p:nvCxnSpPr>
        <p:spPr>
          <a:xfrm>
            <a:off x="5477779" y="4561838"/>
            <a:ext cx="1829594" cy="0"/>
          </a:xfrm>
          <a:prstGeom prst="straightConnector1">
            <a:avLst/>
          </a:prstGeom>
          <a:ln w="28575">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4" name="Title 2">
            <a:extLst>
              <a:ext uri="{FF2B5EF4-FFF2-40B4-BE49-F238E27FC236}">
                <a16:creationId xmlns:a16="http://schemas.microsoft.com/office/drawing/2014/main" id="{48F71A8C-83A5-AEE5-98EB-175F3EAF237A}"/>
              </a:ext>
            </a:extLst>
          </p:cNvPr>
          <p:cNvSpPr>
            <a:spLocks noGrp="1"/>
          </p:cNvSpPr>
          <p:nvPr>
            <p:ph type="title"/>
          </p:nvPr>
        </p:nvSpPr>
        <p:spPr>
          <a:xfrm>
            <a:off x="2160788" y="128981"/>
            <a:ext cx="9764511" cy="832920"/>
          </a:xfrm>
        </p:spPr>
        <p:txBody>
          <a:bodyPr/>
          <a:lstStyle/>
          <a:p>
            <a:r>
              <a:rPr lang="en-US" dirty="0"/>
              <a:t>Stakeholders / lines of communication</a:t>
            </a:r>
          </a:p>
        </p:txBody>
      </p:sp>
      <p:cxnSp>
        <p:nvCxnSpPr>
          <p:cNvPr id="2" name="Straight Arrow Connector 1">
            <a:extLst>
              <a:ext uri="{FF2B5EF4-FFF2-40B4-BE49-F238E27FC236}">
                <a16:creationId xmlns:a16="http://schemas.microsoft.com/office/drawing/2014/main" id="{4E9B324B-DA12-0AB8-F2A9-0F9FF15FA6EB}"/>
              </a:ext>
            </a:extLst>
          </p:cNvPr>
          <p:cNvCxnSpPr>
            <a:cxnSpLocks/>
          </p:cNvCxnSpPr>
          <p:nvPr/>
        </p:nvCxnSpPr>
        <p:spPr>
          <a:xfrm flipH="1" flipV="1">
            <a:off x="10295524" y="3658480"/>
            <a:ext cx="301984" cy="352425"/>
          </a:xfrm>
          <a:prstGeom prst="straightConnector1">
            <a:avLst/>
          </a:prstGeom>
          <a:ln w="28575">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ontent Placeholder 3">
            <a:extLst>
              <a:ext uri="{FF2B5EF4-FFF2-40B4-BE49-F238E27FC236}">
                <a16:creationId xmlns:a16="http://schemas.microsoft.com/office/drawing/2014/main" id="{F462D72C-FA43-2BC2-02AE-FA9294A93C6C}"/>
              </a:ext>
            </a:extLst>
          </p:cNvPr>
          <p:cNvGraphicFramePr>
            <a:graphicFrameLocks/>
          </p:cNvGraphicFramePr>
          <p:nvPr/>
        </p:nvGraphicFramePr>
        <p:xfrm>
          <a:off x="105271" y="785048"/>
          <a:ext cx="11568173" cy="35560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ROADMAP: MAJOR QC Activities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C7E0BEEA-F44A-4E0E-E92B-D7D16E4EF5B3}"/>
              </a:ext>
            </a:extLst>
          </p:cNvPr>
          <p:cNvGrpSpPr/>
          <p:nvPr/>
        </p:nvGrpSpPr>
        <p:grpSpPr>
          <a:xfrm>
            <a:off x="4236151" y="3427171"/>
            <a:ext cx="6410351" cy="2658033"/>
            <a:chOff x="3873170" y="3449250"/>
            <a:chExt cx="6410351" cy="2658033"/>
          </a:xfrm>
        </p:grpSpPr>
        <p:grpSp>
          <p:nvGrpSpPr>
            <p:cNvPr id="9" name="Group 8">
              <a:extLst>
                <a:ext uri="{FF2B5EF4-FFF2-40B4-BE49-F238E27FC236}">
                  <a16:creationId xmlns:a16="http://schemas.microsoft.com/office/drawing/2014/main" id="{3AC7577F-37EF-80F4-80C4-BC4BE546EA48}"/>
                </a:ext>
              </a:extLst>
            </p:cNvPr>
            <p:cNvGrpSpPr/>
            <p:nvPr/>
          </p:nvGrpSpPr>
          <p:grpSpPr>
            <a:xfrm>
              <a:off x="3873170" y="3449250"/>
              <a:ext cx="6410351" cy="2658033"/>
              <a:chOff x="4584370" y="2527523"/>
              <a:chExt cx="6410351" cy="2658033"/>
            </a:xfrm>
          </p:grpSpPr>
          <p:cxnSp>
            <p:nvCxnSpPr>
              <p:cNvPr id="13" name="Straight Arrow Connector 12">
                <a:extLst>
                  <a:ext uri="{FF2B5EF4-FFF2-40B4-BE49-F238E27FC236}">
                    <a16:creationId xmlns:a16="http://schemas.microsoft.com/office/drawing/2014/main" id="{70D28111-6D68-132B-1BD2-6CA96BF6ACFA}"/>
                  </a:ext>
                </a:extLst>
              </p:cNvPr>
              <p:cNvCxnSpPr>
                <a:cxnSpLocks/>
              </p:cNvCxnSpPr>
              <p:nvPr/>
            </p:nvCxnSpPr>
            <p:spPr>
              <a:xfrm flipV="1">
                <a:off x="4841813" y="2527523"/>
                <a:ext cx="0" cy="15318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AE5F7F50-B4E3-1C79-5F11-524349D532CC}"/>
                  </a:ext>
                </a:extLst>
              </p:cNvPr>
              <p:cNvCxnSpPr>
                <a:cxnSpLocks/>
                <a:stCxn id="21" idx="1"/>
              </p:cNvCxnSpPr>
              <p:nvPr/>
            </p:nvCxnSpPr>
            <p:spPr>
              <a:xfrm flipV="1">
                <a:off x="5061533" y="2534830"/>
                <a:ext cx="9995" cy="10827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C76DD120-5C50-3648-3D92-DD0329707BA7}"/>
                  </a:ext>
                </a:extLst>
              </p:cNvPr>
              <p:cNvCxnSpPr>
                <a:cxnSpLocks/>
                <a:stCxn id="12" idx="1"/>
              </p:cNvCxnSpPr>
              <p:nvPr/>
            </p:nvCxnSpPr>
            <p:spPr>
              <a:xfrm flipV="1">
                <a:off x="4720296" y="2527523"/>
                <a:ext cx="0" cy="21005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E27A05AE-0DC8-3702-1EC5-4D125D5A03D3}"/>
                  </a:ext>
                </a:extLst>
              </p:cNvPr>
              <p:cNvCxnSpPr>
                <a:cxnSpLocks/>
                <a:stCxn id="18" idx="1"/>
              </p:cNvCxnSpPr>
              <p:nvPr/>
            </p:nvCxnSpPr>
            <p:spPr>
              <a:xfrm flipV="1">
                <a:off x="4584370" y="2532598"/>
                <a:ext cx="21006" cy="24836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D9B085DE-CA10-2832-34DD-7964709FAEBF}"/>
                  </a:ext>
                </a:extLst>
              </p:cNvPr>
              <p:cNvSpPr txBox="1"/>
              <p:nvPr/>
            </p:nvSpPr>
            <p:spPr>
              <a:xfrm>
                <a:off x="4784904" y="4045801"/>
                <a:ext cx="6209817" cy="338554"/>
              </a:xfrm>
              <a:prstGeom prst="rect">
                <a:avLst/>
              </a:prstGeom>
              <a:noFill/>
            </p:spPr>
            <p:txBody>
              <a:bodyPr wrap="square" rtlCol="0">
                <a:spAutoFit/>
              </a:bodyPr>
              <a:lstStyle/>
              <a:p>
                <a:r>
                  <a:rPr lang="en-US" sz="1600" dirty="0"/>
                  <a:t>Mutual Understanding Meeting (DB or DBB)</a:t>
                </a:r>
              </a:p>
            </p:txBody>
          </p:sp>
          <p:sp>
            <p:nvSpPr>
              <p:cNvPr id="18" name="TextBox 17">
                <a:extLst>
                  <a:ext uri="{FF2B5EF4-FFF2-40B4-BE49-F238E27FC236}">
                    <a16:creationId xmlns:a16="http://schemas.microsoft.com/office/drawing/2014/main" id="{B7788E61-4DD2-1018-B60A-4472745F9F5F}"/>
                  </a:ext>
                </a:extLst>
              </p:cNvPr>
              <p:cNvSpPr txBox="1"/>
              <p:nvPr/>
            </p:nvSpPr>
            <p:spPr>
              <a:xfrm>
                <a:off x="4584370" y="4847002"/>
                <a:ext cx="3469707" cy="338554"/>
              </a:xfrm>
              <a:prstGeom prst="rect">
                <a:avLst/>
              </a:prstGeom>
              <a:noFill/>
            </p:spPr>
            <p:txBody>
              <a:bodyPr wrap="square" rtlCol="0">
                <a:spAutoFit/>
              </a:bodyPr>
              <a:lstStyle/>
              <a:p>
                <a:r>
                  <a:rPr lang="en-US" sz="1600" dirty="0"/>
                  <a:t>Pre-Construction Conference (DBB) </a:t>
                </a:r>
              </a:p>
            </p:txBody>
          </p:sp>
        </p:grpSp>
        <p:sp>
          <p:nvSpPr>
            <p:cNvPr id="11" name="TextBox 10">
              <a:extLst>
                <a:ext uri="{FF2B5EF4-FFF2-40B4-BE49-F238E27FC236}">
                  <a16:creationId xmlns:a16="http://schemas.microsoft.com/office/drawing/2014/main" id="{E5F893AB-3733-9C58-B446-474C7C6466F7}"/>
                </a:ext>
              </a:extLst>
            </p:cNvPr>
            <p:cNvSpPr txBox="1"/>
            <p:nvPr/>
          </p:nvSpPr>
          <p:spPr>
            <a:xfrm>
              <a:off x="4186055" y="4687478"/>
              <a:ext cx="4512122" cy="338554"/>
            </a:xfrm>
            <a:prstGeom prst="rect">
              <a:avLst/>
            </a:prstGeom>
            <a:noFill/>
          </p:spPr>
          <p:txBody>
            <a:bodyPr wrap="square" rtlCol="0">
              <a:spAutoFit/>
            </a:bodyPr>
            <a:lstStyle/>
            <a:p>
              <a:r>
                <a:rPr lang="en-US" sz="1600" dirty="0"/>
                <a:t>Pre-Construction Conference (DB)</a:t>
              </a:r>
            </a:p>
          </p:txBody>
        </p:sp>
        <p:sp>
          <p:nvSpPr>
            <p:cNvPr id="12" name="TextBox 11">
              <a:extLst>
                <a:ext uri="{FF2B5EF4-FFF2-40B4-BE49-F238E27FC236}">
                  <a16:creationId xmlns:a16="http://schemas.microsoft.com/office/drawing/2014/main" id="{31E43F01-054B-B69B-4E63-90AEBB10EAA1}"/>
                </a:ext>
              </a:extLst>
            </p:cNvPr>
            <p:cNvSpPr txBox="1"/>
            <p:nvPr/>
          </p:nvSpPr>
          <p:spPr>
            <a:xfrm>
              <a:off x="4009096" y="5380480"/>
              <a:ext cx="6209817" cy="338554"/>
            </a:xfrm>
            <a:prstGeom prst="rect">
              <a:avLst/>
            </a:prstGeom>
            <a:noFill/>
          </p:spPr>
          <p:txBody>
            <a:bodyPr wrap="square" rtlCol="0">
              <a:spAutoFit/>
            </a:bodyPr>
            <a:lstStyle/>
            <a:p>
              <a:r>
                <a:rPr lang="en-US" sz="1600" dirty="0"/>
                <a:t>Post-Award Conference (DB) </a:t>
              </a:r>
            </a:p>
          </p:txBody>
        </p:sp>
      </p:grpSp>
      <p:sp>
        <p:nvSpPr>
          <p:cNvPr id="2" name="TextBox 1">
            <a:extLst>
              <a:ext uri="{FF2B5EF4-FFF2-40B4-BE49-F238E27FC236}">
                <a16:creationId xmlns:a16="http://schemas.microsoft.com/office/drawing/2014/main" id="{AF9372E4-6C48-7089-24CE-558761104E85}"/>
              </a:ext>
            </a:extLst>
          </p:cNvPr>
          <p:cNvSpPr txBox="1"/>
          <p:nvPr/>
        </p:nvSpPr>
        <p:spPr>
          <a:xfrm>
            <a:off x="8890902" y="1307714"/>
            <a:ext cx="1417164" cy="369888"/>
          </a:xfrm>
          <a:prstGeom prst="rect">
            <a:avLst/>
          </a:prstGeom>
          <a:noFill/>
        </p:spPr>
        <p:txBody>
          <a:bodyPr wrap="square">
            <a:spAutoFit/>
          </a:bodyPr>
          <a:lstStyle/>
          <a:p>
            <a:pPr eaLnBrk="1" hangingPunct="1">
              <a:defRPr/>
            </a:pPr>
            <a:r>
              <a:rPr lang="en-US" sz="1800" dirty="0">
                <a:latin typeface="Arial" charset="0"/>
              </a:rPr>
              <a:t>Red Zone</a:t>
            </a:r>
          </a:p>
        </p:txBody>
      </p:sp>
      <p:sp>
        <p:nvSpPr>
          <p:cNvPr id="5" name="TextBox 4">
            <a:extLst>
              <a:ext uri="{FF2B5EF4-FFF2-40B4-BE49-F238E27FC236}">
                <a16:creationId xmlns:a16="http://schemas.microsoft.com/office/drawing/2014/main" id="{C986622D-43F2-A69E-88E8-B7FAE90E2C51}"/>
              </a:ext>
            </a:extLst>
          </p:cNvPr>
          <p:cNvSpPr txBox="1"/>
          <p:nvPr/>
        </p:nvSpPr>
        <p:spPr>
          <a:xfrm>
            <a:off x="10964861" y="1376505"/>
            <a:ext cx="1417165" cy="369332"/>
          </a:xfrm>
          <a:prstGeom prst="rect">
            <a:avLst/>
          </a:prstGeom>
          <a:noFill/>
        </p:spPr>
        <p:txBody>
          <a:bodyPr wrap="square">
            <a:spAutoFit/>
          </a:bodyPr>
          <a:lstStyle/>
          <a:p>
            <a:pPr eaLnBrk="1" hangingPunct="1">
              <a:defRPr/>
            </a:pPr>
            <a:r>
              <a:rPr lang="en-US" sz="1800" dirty="0">
                <a:latin typeface="Arial" charset="0"/>
              </a:rPr>
              <a:t>Warranty</a:t>
            </a:r>
          </a:p>
        </p:txBody>
      </p:sp>
      <p:cxnSp>
        <p:nvCxnSpPr>
          <p:cNvPr id="8" name="Straight Arrow Connector 7">
            <a:extLst>
              <a:ext uri="{FF2B5EF4-FFF2-40B4-BE49-F238E27FC236}">
                <a16:creationId xmlns:a16="http://schemas.microsoft.com/office/drawing/2014/main" id="{39603D3E-ED5A-93CB-F52D-FAE0AB1B5F5F}"/>
              </a:ext>
            </a:extLst>
          </p:cNvPr>
          <p:cNvCxnSpPr>
            <a:cxnSpLocks/>
          </p:cNvCxnSpPr>
          <p:nvPr/>
        </p:nvCxnSpPr>
        <p:spPr>
          <a:xfrm>
            <a:off x="8890907" y="1353951"/>
            <a:ext cx="0" cy="391886"/>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D048112E-33E0-A70A-C648-704451C468A9}"/>
              </a:ext>
            </a:extLst>
          </p:cNvPr>
          <p:cNvCxnSpPr>
            <a:cxnSpLocks/>
          </p:cNvCxnSpPr>
          <p:nvPr/>
        </p:nvCxnSpPr>
        <p:spPr>
          <a:xfrm>
            <a:off x="10978985" y="1353951"/>
            <a:ext cx="0" cy="391886"/>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F81711D-DBCC-7614-1FEA-C9786656D3EE}"/>
              </a:ext>
            </a:extLst>
          </p:cNvPr>
          <p:cNvSpPr txBox="1"/>
          <p:nvPr/>
        </p:nvSpPr>
        <p:spPr>
          <a:xfrm>
            <a:off x="985788" y="4781717"/>
            <a:ext cx="3308079" cy="584775"/>
          </a:xfrm>
          <a:prstGeom prst="rect">
            <a:avLst/>
          </a:prstGeom>
          <a:noFill/>
        </p:spPr>
        <p:txBody>
          <a:bodyPr wrap="square" rtlCol="0">
            <a:spAutoFit/>
          </a:bodyPr>
          <a:lstStyle/>
          <a:p>
            <a:r>
              <a:rPr lang="en-US" sz="1600" dirty="0"/>
              <a:t>Quality Control Plan &amp; other plans (e.g. Testing Plan)  </a:t>
            </a:r>
          </a:p>
        </p:txBody>
      </p:sp>
      <p:sp>
        <p:nvSpPr>
          <p:cNvPr id="10" name="TextBox 9">
            <a:extLst>
              <a:ext uri="{FF2B5EF4-FFF2-40B4-BE49-F238E27FC236}">
                <a16:creationId xmlns:a16="http://schemas.microsoft.com/office/drawing/2014/main" id="{19E9DDE4-E3A7-5E28-DF3B-0CDF49B6EC05}"/>
              </a:ext>
            </a:extLst>
          </p:cNvPr>
          <p:cNvSpPr txBox="1"/>
          <p:nvPr/>
        </p:nvSpPr>
        <p:spPr>
          <a:xfrm>
            <a:off x="1203195" y="4545327"/>
            <a:ext cx="3122975" cy="338554"/>
          </a:xfrm>
          <a:prstGeom prst="rect">
            <a:avLst/>
          </a:prstGeom>
          <a:noFill/>
        </p:spPr>
        <p:txBody>
          <a:bodyPr wrap="square" rtlCol="0">
            <a:spAutoFit/>
          </a:bodyPr>
          <a:lstStyle/>
          <a:p>
            <a:r>
              <a:rPr lang="en-US" sz="1600" dirty="0"/>
              <a:t>RMS Setup/Submittal Register</a:t>
            </a:r>
          </a:p>
        </p:txBody>
      </p:sp>
      <p:sp>
        <p:nvSpPr>
          <p:cNvPr id="21" name="TextBox 20">
            <a:extLst>
              <a:ext uri="{FF2B5EF4-FFF2-40B4-BE49-F238E27FC236}">
                <a16:creationId xmlns:a16="http://schemas.microsoft.com/office/drawing/2014/main" id="{EFAEB77C-780D-7B80-13B3-465AD5870C0B}"/>
              </a:ext>
            </a:extLst>
          </p:cNvPr>
          <p:cNvSpPr txBox="1"/>
          <p:nvPr/>
        </p:nvSpPr>
        <p:spPr>
          <a:xfrm>
            <a:off x="4695862" y="4356025"/>
            <a:ext cx="6209817" cy="338554"/>
          </a:xfrm>
          <a:prstGeom prst="rect">
            <a:avLst/>
          </a:prstGeom>
          <a:noFill/>
        </p:spPr>
        <p:txBody>
          <a:bodyPr wrap="square" rtlCol="0">
            <a:spAutoFit/>
          </a:bodyPr>
          <a:lstStyle/>
          <a:p>
            <a:r>
              <a:rPr lang="en-US" sz="1600" dirty="0"/>
              <a:t>Preparatory Control Meeting DFOW #1</a:t>
            </a:r>
          </a:p>
        </p:txBody>
      </p:sp>
      <p:sp>
        <p:nvSpPr>
          <p:cNvPr id="22" name="TextBox 21">
            <a:extLst>
              <a:ext uri="{FF2B5EF4-FFF2-40B4-BE49-F238E27FC236}">
                <a16:creationId xmlns:a16="http://schemas.microsoft.com/office/drawing/2014/main" id="{FD870791-51FB-00BF-C75A-60779434CF3F}"/>
              </a:ext>
            </a:extLst>
          </p:cNvPr>
          <p:cNvSpPr txBox="1"/>
          <p:nvPr/>
        </p:nvSpPr>
        <p:spPr>
          <a:xfrm>
            <a:off x="5568482" y="4046378"/>
            <a:ext cx="6209817" cy="338554"/>
          </a:xfrm>
          <a:prstGeom prst="rect">
            <a:avLst/>
          </a:prstGeom>
          <a:noFill/>
        </p:spPr>
        <p:txBody>
          <a:bodyPr wrap="square" rtlCol="0">
            <a:spAutoFit/>
          </a:bodyPr>
          <a:lstStyle/>
          <a:p>
            <a:r>
              <a:rPr lang="en-US" sz="1600" dirty="0"/>
              <a:t>Initial Control DFOW #1</a:t>
            </a:r>
          </a:p>
        </p:txBody>
      </p:sp>
      <p:sp>
        <p:nvSpPr>
          <p:cNvPr id="23" name="TextBox 22">
            <a:extLst>
              <a:ext uri="{FF2B5EF4-FFF2-40B4-BE49-F238E27FC236}">
                <a16:creationId xmlns:a16="http://schemas.microsoft.com/office/drawing/2014/main" id="{9C797F44-165E-E719-B704-0A13C59CBDB5}"/>
              </a:ext>
            </a:extLst>
          </p:cNvPr>
          <p:cNvSpPr txBox="1"/>
          <p:nvPr/>
        </p:nvSpPr>
        <p:spPr>
          <a:xfrm>
            <a:off x="6122346" y="3713454"/>
            <a:ext cx="3049585" cy="338554"/>
          </a:xfrm>
          <a:prstGeom prst="rect">
            <a:avLst/>
          </a:prstGeom>
          <a:noFill/>
        </p:spPr>
        <p:txBody>
          <a:bodyPr wrap="square" rtlCol="0">
            <a:spAutoFit/>
          </a:bodyPr>
          <a:lstStyle/>
          <a:p>
            <a:r>
              <a:rPr lang="en-US" sz="1600" dirty="0"/>
              <a:t>Follow-up Control DFOW #1</a:t>
            </a:r>
          </a:p>
        </p:txBody>
      </p:sp>
      <p:sp>
        <p:nvSpPr>
          <p:cNvPr id="24" name="TextBox 23">
            <a:extLst>
              <a:ext uri="{FF2B5EF4-FFF2-40B4-BE49-F238E27FC236}">
                <a16:creationId xmlns:a16="http://schemas.microsoft.com/office/drawing/2014/main" id="{0556ACBA-9F37-7418-CA98-919845A9F7BB}"/>
              </a:ext>
            </a:extLst>
          </p:cNvPr>
          <p:cNvSpPr txBox="1"/>
          <p:nvPr/>
        </p:nvSpPr>
        <p:spPr>
          <a:xfrm>
            <a:off x="7075701" y="3413685"/>
            <a:ext cx="6209817" cy="338554"/>
          </a:xfrm>
          <a:prstGeom prst="rect">
            <a:avLst/>
          </a:prstGeom>
          <a:noFill/>
        </p:spPr>
        <p:txBody>
          <a:bodyPr wrap="square" rtlCol="0">
            <a:spAutoFit/>
          </a:bodyPr>
          <a:lstStyle/>
          <a:p>
            <a:r>
              <a:rPr lang="en-US" sz="1600" dirty="0"/>
              <a:t>Reports</a:t>
            </a:r>
          </a:p>
        </p:txBody>
      </p:sp>
      <p:sp>
        <p:nvSpPr>
          <p:cNvPr id="25" name="TextBox 24">
            <a:extLst>
              <a:ext uri="{FF2B5EF4-FFF2-40B4-BE49-F238E27FC236}">
                <a16:creationId xmlns:a16="http://schemas.microsoft.com/office/drawing/2014/main" id="{6D446170-C25B-1D77-0E4A-968D6536DECE}"/>
              </a:ext>
            </a:extLst>
          </p:cNvPr>
          <p:cNvSpPr txBox="1"/>
          <p:nvPr/>
        </p:nvSpPr>
        <p:spPr>
          <a:xfrm>
            <a:off x="9257985" y="5005402"/>
            <a:ext cx="6209817" cy="338554"/>
          </a:xfrm>
          <a:prstGeom prst="rect">
            <a:avLst/>
          </a:prstGeom>
          <a:noFill/>
        </p:spPr>
        <p:txBody>
          <a:bodyPr wrap="square" rtlCol="0">
            <a:spAutoFit/>
          </a:bodyPr>
          <a:lstStyle/>
          <a:p>
            <a:r>
              <a:rPr lang="en-US" sz="1600" dirty="0"/>
              <a:t>Commissioning</a:t>
            </a:r>
          </a:p>
        </p:txBody>
      </p:sp>
      <p:sp>
        <p:nvSpPr>
          <p:cNvPr id="26" name="TextBox 25">
            <a:extLst>
              <a:ext uri="{FF2B5EF4-FFF2-40B4-BE49-F238E27FC236}">
                <a16:creationId xmlns:a16="http://schemas.microsoft.com/office/drawing/2014/main" id="{F6650CF7-5C9C-1EDD-7CB4-9FDB53F0ACB4}"/>
              </a:ext>
            </a:extLst>
          </p:cNvPr>
          <p:cNvSpPr txBox="1"/>
          <p:nvPr/>
        </p:nvSpPr>
        <p:spPr>
          <a:xfrm>
            <a:off x="9344040" y="4686615"/>
            <a:ext cx="6209817" cy="338554"/>
          </a:xfrm>
          <a:prstGeom prst="rect">
            <a:avLst/>
          </a:prstGeom>
          <a:noFill/>
        </p:spPr>
        <p:txBody>
          <a:bodyPr wrap="square" rtlCol="0">
            <a:spAutoFit/>
          </a:bodyPr>
          <a:lstStyle/>
          <a:p>
            <a:r>
              <a:rPr lang="en-US" sz="1600" dirty="0"/>
              <a:t>QC Punch List</a:t>
            </a:r>
          </a:p>
        </p:txBody>
      </p:sp>
      <p:sp>
        <p:nvSpPr>
          <p:cNvPr id="27" name="TextBox 26">
            <a:extLst>
              <a:ext uri="{FF2B5EF4-FFF2-40B4-BE49-F238E27FC236}">
                <a16:creationId xmlns:a16="http://schemas.microsoft.com/office/drawing/2014/main" id="{2FEEBA11-3BC4-0810-E292-75251D0BDC55}"/>
              </a:ext>
            </a:extLst>
          </p:cNvPr>
          <p:cNvSpPr txBox="1"/>
          <p:nvPr/>
        </p:nvSpPr>
        <p:spPr>
          <a:xfrm>
            <a:off x="9474154" y="4258321"/>
            <a:ext cx="2056630" cy="338554"/>
          </a:xfrm>
          <a:prstGeom prst="rect">
            <a:avLst/>
          </a:prstGeom>
          <a:noFill/>
        </p:spPr>
        <p:txBody>
          <a:bodyPr wrap="square" rtlCol="0">
            <a:spAutoFit/>
          </a:bodyPr>
          <a:lstStyle/>
          <a:p>
            <a:r>
              <a:rPr lang="en-US" sz="1600" dirty="0"/>
              <a:t>Pre-/Final Inspection</a:t>
            </a:r>
          </a:p>
        </p:txBody>
      </p:sp>
      <p:cxnSp>
        <p:nvCxnSpPr>
          <p:cNvPr id="39" name="Straight Arrow Connector 38">
            <a:extLst>
              <a:ext uri="{FF2B5EF4-FFF2-40B4-BE49-F238E27FC236}">
                <a16:creationId xmlns:a16="http://schemas.microsoft.com/office/drawing/2014/main" id="{1C364F91-B7B1-430F-6DDA-F14A7DDE6ED8}"/>
              </a:ext>
            </a:extLst>
          </p:cNvPr>
          <p:cNvCxnSpPr>
            <a:cxnSpLocks/>
          </p:cNvCxnSpPr>
          <p:nvPr/>
        </p:nvCxnSpPr>
        <p:spPr>
          <a:xfrm flipH="1" flipV="1">
            <a:off x="4100050" y="3440256"/>
            <a:ext cx="5440" cy="13826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A74DDD05-234E-4B24-445A-0B84FB37ED78}"/>
              </a:ext>
            </a:extLst>
          </p:cNvPr>
          <p:cNvCxnSpPr>
            <a:cxnSpLocks/>
          </p:cNvCxnSpPr>
          <p:nvPr/>
        </p:nvCxnSpPr>
        <p:spPr>
          <a:xfrm flipV="1">
            <a:off x="4160931" y="3440037"/>
            <a:ext cx="12717" cy="15660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DF24848D-06FA-BB37-CF41-97F1B65CEB08}"/>
              </a:ext>
            </a:extLst>
          </p:cNvPr>
          <p:cNvCxnSpPr>
            <a:cxnSpLocks/>
          </p:cNvCxnSpPr>
          <p:nvPr/>
        </p:nvCxnSpPr>
        <p:spPr>
          <a:xfrm flipV="1">
            <a:off x="5609408" y="3413685"/>
            <a:ext cx="0" cy="8344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1C8D8648-6EC2-0E94-7284-586B33D706EF}"/>
              </a:ext>
            </a:extLst>
          </p:cNvPr>
          <p:cNvCxnSpPr>
            <a:cxnSpLocks/>
            <a:stCxn id="23" idx="1"/>
          </p:cNvCxnSpPr>
          <p:nvPr/>
        </p:nvCxnSpPr>
        <p:spPr>
          <a:xfrm flipV="1">
            <a:off x="6122346" y="3440256"/>
            <a:ext cx="0" cy="4424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238BC1B2-77BF-D2FD-F618-AA97A3A9FDF0}"/>
              </a:ext>
            </a:extLst>
          </p:cNvPr>
          <p:cNvCxnSpPr>
            <a:cxnSpLocks/>
          </p:cNvCxnSpPr>
          <p:nvPr/>
        </p:nvCxnSpPr>
        <p:spPr>
          <a:xfrm flipV="1">
            <a:off x="7107259" y="3429000"/>
            <a:ext cx="0" cy="2324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DE646986-BD9C-C5F8-B721-F7BAE7975E1B}"/>
              </a:ext>
            </a:extLst>
          </p:cNvPr>
          <p:cNvCxnSpPr>
            <a:cxnSpLocks/>
            <a:stCxn id="25" idx="1"/>
          </p:cNvCxnSpPr>
          <p:nvPr/>
        </p:nvCxnSpPr>
        <p:spPr>
          <a:xfrm flipV="1">
            <a:off x="9257985" y="3429000"/>
            <a:ext cx="0" cy="17456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DF29306F-BC62-E670-F980-6C0C175AF201}"/>
              </a:ext>
            </a:extLst>
          </p:cNvPr>
          <p:cNvCxnSpPr>
            <a:cxnSpLocks/>
          </p:cNvCxnSpPr>
          <p:nvPr/>
        </p:nvCxnSpPr>
        <p:spPr>
          <a:xfrm flipH="1" flipV="1">
            <a:off x="9389420" y="3430829"/>
            <a:ext cx="5440" cy="13826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E28F28DE-4D99-BF9E-8245-88211D553EBA}"/>
              </a:ext>
            </a:extLst>
          </p:cNvPr>
          <p:cNvCxnSpPr>
            <a:cxnSpLocks/>
          </p:cNvCxnSpPr>
          <p:nvPr/>
        </p:nvCxnSpPr>
        <p:spPr>
          <a:xfrm flipH="1" flipV="1">
            <a:off x="9509775" y="3436007"/>
            <a:ext cx="1979" cy="8654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60147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partnering</a:t>
            </a:r>
          </a:p>
        </p:txBody>
      </p:sp>
      <p:sp>
        <p:nvSpPr>
          <p:cNvPr id="4" name="Footer Placeholder 3">
            <a:extLst>
              <a:ext uri="{FF2B5EF4-FFF2-40B4-BE49-F238E27FC236}">
                <a16:creationId xmlns:a16="http://schemas.microsoft.com/office/drawing/2014/main" id="{9E1AFB5F-7B3B-762D-F7D3-5B056A83905C}"/>
              </a:ext>
            </a:extLst>
          </p:cNvPr>
          <p:cNvSpPr>
            <a:spLocks noGrp="1"/>
          </p:cNvSpPr>
          <p:nvPr>
            <p:ph type="ftr" sz="quarter" idx="12"/>
          </p:nvPr>
        </p:nvSpPr>
        <p:spPr/>
        <p:txBody>
          <a:bodyPr/>
          <a:lstStyle/>
          <a:p>
            <a:endParaRPr lang="en-US" dirty="0"/>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C09EF0A3-70A3-E660-9A9A-EE2FBE7405B3}"/>
              </a:ext>
            </a:extLst>
          </p:cNvPr>
          <p:cNvSpPr txBox="1">
            <a:spLocks/>
          </p:cNvSpPr>
          <p:nvPr/>
        </p:nvSpPr>
        <p:spPr>
          <a:xfrm>
            <a:off x="609600" y="1600200"/>
            <a:ext cx="4995553" cy="3826823"/>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t>Long Term commitment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Based upon trust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Dedication to common goals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Understanding and assistance to reach each other’s expectations</a:t>
            </a:r>
          </a:p>
        </p:txBody>
      </p:sp>
      <p:pic>
        <p:nvPicPr>
          <p:cNvPr id="5" name="Content Placeholder 7" descr="Two arrows forming one">
            <a:extLst>
              <a:ext uri="{FF2B5EF4-FFF2-40B4-BE49-F238E27FC236}">
                <a16:creationId xmlns:a16="http://schemas.microsoft.com/office/drawing/2014/main" id="{85978D56-B066-C638-096E-44AAB0AB70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1600200"/>
            <a:ext cx="5181600" cy="3886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7" name="Group 6">
            <a:extLst>
              <a:ext uri="{FF2B5EF4-FFF2-40B4-BE49-F238E27FC236}">
                <a16:creationId xmlns:a16="http://schemas.microsoft.com/office/drawing/2014/main" id="{D99CA8D3-5FB1-59F3-814F-920D489341DE}"/>
              </a:ext>
            </a:extLst>
          </p:cNvPr>
          <p:cNvGrpSpPr/>
          <p:nvPr/>
        </p:nvGrpSpPr>
        <p:grpSpPr>
          <a:xfrm>
            <a:off x="0" y="5743981"/>
            <a:ext cx="1440494" cy="1246025"/>
            <a:chOff x="8920619" y="2311367"/>
            <a:chExt cx="2503118" cy="2503118"/>
          </a:xfrm>
        </p:grpSpPr>
        <p:pic>
          <p:nvPicPr>
            <p:cNvPr id="8" name="Graphic 7" descr="Open book outline">
              <a:extLst>
                <a:ext uri="{FF2B5EF4-FFF2-40B4-BE49-F238E27FC236}">
                  <a16:creationId xmlns:a16="http://schemas.microsoft.com/office/drawing/2014/main" id="{3C84F622-68CC-0E84-2E4F-3D36AF8A5B9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20619" y="2311367"/>
              <a:ext cx="2503118" cy="2503118"/>
            </a:xfrm>
            <a:prstGeom prst="rect">
              <a:avLst/>
            </a:prstGeom>
          </p:spPr>
        </p:pic>
        <p:sp>
          <p:nvSpPr>
            <p:cNvPr id="9" name="TextBox 8">
              <a:extLst>
                <a:ext uri="{FF2B5EF4-FFF2-40B4-BE49-F238E27FC236}">
                  <a16:creationId xmlns:a16="http://schemas.microsoft.com/office/drawing/2014/main" id="{FEACD795-ED27-79AD-528D-029E08C39B50}"/>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14 </a:t>
              </a:r>
            </a:p>
          </p:txBody>
        </p:sp>
      </p:grpSp>
    </p:spTree>
    <p:extLst>
      <p:ext uri="{BB962C8B-B14F-4D97-AF65-F5344CB8AC3E}">
        <p14:creationId xmlns:p14="http://schemas.microsoft.com/office/powerpoint/2010/main" val="39979611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Partnering – Commitment / Agreement</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Content Placeholder 2">
            <a:extLst>
              <a:ext uri="{FF2B5EF4-FFF2-40B4-BE49-F238E27FC236}">
                <a16:creationId xmlns:a16="http://schemas.microsoft.com/office/drawing/2014/main" id="{C09EF0A3-70A3-E660-9A9A-EE2FBE7405B3}"/>
              </a:ext>
            </a:extLst>
          </p:cNvPr>
          <p:cNvSpPr txBox="1">
            <a:spLocks/>
          </p:cNvSpPr>
          <p:nvPr/>
        </p:nvSpPr>
        <p:spPr>
          <a:xfrm>
            <a:off x="1102290" y="1303504"/>
            <a:ext cx="10470078" cy="4587658"/>
          </a:xfrm>
          <a:prstGeom prst="rect">
            <a:avLst/>
          </a:prstGeom>
        </p:spPr>
        <p:txBody>
          <a:bodyPr/>
          <a:lstStyle>
            <a:lvl1pPr marL="0" indent="0" algn="l" rtl="0" eaLnBrk="1" fontAlgn="base" hangingPunct="1">
              <a:spcBef>
                <a:spcPts val="0"/>
              </a:spcBef>
              <a:spcAft>
                <a:spcPct val="0"/>
              </a:spcAft>
              <a:buFont typeface="Arial" pitchFamily="34" charset="0"/>
              <a:defRPr sz="2100" kern="1200">
                <a:solidFill>
                  <a:schemeClr val="tx1">
                    <a:lumMod val="90000"/>
                    <a:lumOff val="10000"/>
                  </a:schemeClr>
                </a:solidFill>
                <a:latin typeface="Arial" pitchFamily="34" charset="0"/>
                <a:ea typeface="ＭＳ Ｐゴシック" charset="0"/>
                <a:cs typeface="Arial" pitchFamily="34" charset="0"/>
              </a:defRPr>
            </a:lvl1pPr>
            <a:lvl2pPr marL="227013" indent="-227013" algn="l" rtl="0" eaLnBrk="1" fontAlgn="base" hangingPunct="1">
              <a:spcBef>
                <a:spcPts val="0"/>
              </a:spcBef>
              <a:spcAft>
                <a:spcPct val="0"/>
              </a:spcAft>
              <a:buFont typeface="Arial" pitchFamily="34" charset="0"/>
              <a:buChar char="–"/>
              <a:defRPr sz="2100" kern="1200">
                <a:solidFill>
                  <a:schemeClr val="tx1">
                    <a:lumMod val="90000"/>
                    <a:lumOff val="10000"/>
                  </a:schemeClr>
                </a:solidFill>
                <a:latin typeface="Arial" pitchFamily="34" charset="0"/>
                <a:ea typeface="Arial" charset="0"/>
                <a:cs typeface="Arial" pitchFamily="34" charset="0"/>
              </a:defRPr>
            </a:lvl2pPr>
            <a:lvl3pPr marL="461963" indent="-234950"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3pPr>
            <a:lvl4pPr marL="687388" indent="-225425"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4pPr>
            <a:lvl5pPr marL="914400" indent="-227013" algn="l" rtl="0" eaLnBrk="1" fontAlgn="base" hangingPunct="1">
              <a:spcBef>
                <a:spcPts val="0"/>
              </a:spcBef>
              <a:spcAft>
                <a:spcPct val="0"/>
              </a:spcAft>
              <a:buFont typeface="Arial" pitchFamily="34" charset="0"/>
              <a:buChar char="»"/>
              <a:defRPr sz="1500" kern="1200">
                <a:solidFill>
                  <a:schemeClr val="tx1">
                    <a:lumMod val="90000"/>
                    <a:lumOff val="10000"/>
                  </a:schemeClr>
                </a:solidFill>
                <a:latin typeface="Arial" pitchFamily="34" charset="0"/>
                <a:ea typeface="Arial" charset="0"/>
                <a:cs typeface="Arial" pitchFamily="34" charset="0"/>
              </a:defRPr>
            </a:lvl5pPr>
            <a:lvl6pPr marL="141446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itchFamily="34" charset="0"/>
              <a:buChar char="•"/>
              <a:defRPr sz="1125"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t>Remove impediments to open communication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Share information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Resolve issues at lowest level</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Reach decisions by consensus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Achieve resolution in a timely manner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Joint responsibility for the relationship</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Not an open door to compromise contract requirements</a:t>
            </a:r>
          </a:p>
          <a:p>
            <a:endParaRPr lang="en-US" sz="2400" dirty="0"/>
          </a:p>
        </p:txBody>
      </p:sp>
      <p:grpSp>
        <p:nvGrpSpPr>
          <p:cNvPr id="5" name="Group 4">
            <a:extLst>
              <a:ext uri="{FF2B5EF4-FFF2-40B4-BE49-F238E27FC236}">
                <a16:creationId xmlns:a16="http://schemas.microsoft.com/office/drawing/2014/main" id="{74E4FFF0-4AA1-F0CC-5C9B-42135B5A2E8F}"/>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223A7ED1-5DB8-D1C7-9CB2-9C192C9AC34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1C963833-B249-1A79-1FC9-F9B31E22F47E}"/>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14 </a:t>
              </a:r>
            </a:p>
          </p:txBody>
        </p:sp>
      </p:grpSp>
    </p:spTree>
    <p:extLst>
      <p:ext uri="{BB962C8B-B14F-4D97-AF65-F5344CB8AC3E}">
        <p14:creationId xmlns:p14="http://schemas.microsoft.com/office/powerpoint/2010/main" val="39017049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400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MODULE 1.3 CLASS WORK</a:t>
            </a: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1201948" y="1502771"/>
            <a:ext cx="10990052" cy="4353500"/>
          </a:xfrm>
        </p:spPr>
        <p:txBody>
          <a:bodyPr/>
          <a:lstStyle/>
          <a:p>
            <a:pPr marL="342900" indent="-342900">
              <a:buFont typeface="Arial" panose="020B0604020202020204" pitchFamily="34" charset="0"/>
              <a:buChar char="•"/>
            </a:pPr>
            <a:r>
              <a:rPr lang="en-US" altLang="en-US" sz="2400" dirty="0">
                <a:solidFill>
                  <a:schemeClr val="tx1"/>
                </a:solidFill>
              </a:rPr>
              <a:t>Review Module 1, Sub-module 3</a:t>
            </a:r>
          </a:p>
          <a:p>
            <a:pPr marL="342900" indent="-342900">
              <a:buFont typeface="Arial" panose="020B0604020202020204" pitchFamily="34" charset="0"/>
              <a:buChar char="•"/>
            </a:pPr>
            <a:endParaRPr lang="en-US" altLang="en-US" sz="2400" dirty="0">
              <a:solidFill>
                <a:schemeClr val="tx1"/>
              </a:solidFill>
            </a:endParaRPr>
          </a:p>
          <a:p>
            <a:pPr marL="342900" indent="-342900">
              <a:buFont typeface="Arial" panose="020B0604020202020204" pitchFamily="34" charset="0"/>
              <a:buChar char="•"/>
            </a:pPr>
            <a:r>
              <a:rPr lang="en-US" altLang="en-US" sz="2400" dirty="0">
                <a:solidFill>
                  <a:schemeClr val="tx1"/>
                </a:solidFill>
              </a:rPr>
              <a:t>Answer questions #1-4</a:t>
            </a:r>
          </a:p>
          <a:p>
            <a:pPr marL="342900" indent="-342900">
              <a:buFont typeface="Arial" panose="020B0604020202020204" pitchFamily="34" charset="0"/>
              <a:buChar char="•"/>
            </a:pPr>
            <a:endParaRPr lang="en-US" altLang="en-US" sz="2400" dirty="0">
              <a:solidFill>
                <a:schemeClr val="tx1"/>
              </a:solidFill>
              <a:cs typeface="Arial"/>
            </a:endParaRPr>
          </a:p>
          <a:p>
            <a:pPr marL="342900" indent="-342900">
              <a:buFont typeface="Arial" panose="020B0604020202020204" pitchFamily="34" charset="0"/>
              <a:buChar char="•"/>
            </a:pPr>
            <a:r>
              <a:rPr lang="en-US" altLang="en-US" sz="2400" dirty="0">
                <a:solidFill>
                  <a:schemeClr val="tx1"/>
                </a:solidFill>
                <a:cs typeface="Arial"/>
              </a:rPr>
              <a:t>10 Minutes</a:t>
            </a:r>
          </a:p>
        </p:txBody>
      </p:sp>
      <p:grpSp>
        <p:nvGrpSpPr>
          <p:cNvPr id="2" name="Group 1">
            <a:extLst>
              <a:ext uri="{FF2B5EF4-FFF2-40B4-BE49-F238E27FC236}">
                <a16:creationId xmlns:a16="http://schemas.microsoft.com/office/drawing/2014/main" id="{910CD427-56D2-EC39-7086-8C9A1ABE68B8}"/>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9568C6A4-6E60-E0DB-9B08-1BB92B82E23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D2371E8B-CEA5-07E8-0853-3C7C67FF6FC4}"/>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16 </a:t>
              </a:r>
            </a:p>
          </p:txBody>
        </p:sp>
      </p:grpSp>
      <p:pic>
        <p:nvPicPr>
          <p:cNvPr id="9" name="Picture 8" descr="Stopwatch">
            <a:extLst>
              <a:ext uri="{FF2B5EF4-FFF2-40B4-BE49-F238E27FC236}">
                <a16:creationId xmlns:a16="http://schemas.microsoft.com/office/drawing/2014/main" id="{D2A730DF-22B1-A744-5AF8-272B501B139B}"/>
              </a:ext>
            </a:extLst>
          </p:cNvPr>
          <p:cNvPicPr>
            <a:picLocks noChangeAspect="1"/>
          </p:cNvPicPr>
          <p:nvPr/>
        </p:nvPicPr>
        <p:blipFill>
          <a:blip r:embed="rId4"/>
          <a:stretch>
            <a:fillRect/>
          </a:stretch>
        </p:blipFill>
        <p:spPr>
          <a:xfrm>
            <a:off x="6797859" y="3188043"/>
            <a:ext cx="4691089" cy="2755557"/>
          </a:xfrm>
          <a:prstGeom prst="rect">
            <a:avLst/>
          </a:prstGeom>
        </p:spPr>
      </p:pic>
    </p:spTree>
    <p:extLst>
      <p:ext uri="{BB962C8B-B14F-4D97-AF65-F5344CB8AC3E}">
        <p14:creationId xmlns:p14="http://schemas.microsoft.com/office/powerpoint/2010/main" val="339540763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p:cNvSpPr>
          <p:nvPr/>
        </p:nvSpPr>
        <p:spPr>
          <a:xfrm>
            <a:off x="1630076" y="3633355"/>
            <a:ext cx="8229600" cy="1143000"/>
          </a:xfrm>
          <a:prstGeom prst="rect">
            <a:avLst/>
          </a:prstGeom>
        </p:spPr>
        <p:txBody>
          <a:bodyPr anchor="ctr"/>
          <a:lstStyle/>
          <a:p>
            <a:pPr eaLnBrk="1" fontAlgn="auto" hangingPunct="1">
              <a:spcAft>
                <a:spcPts val="0"/>
              </a:spcAft>
              <a:defRPr/>
            </a:pPr>
            <a:endParaRPr lang="en-US" sz="400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Sub-MODULE 1.3 - QUESTION #1</a:t>
            </a: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600974" y="1456605"/>
            <a:ext cx="10990052" cy="4353500"/>
          </a:xfrm>
        </p:spPr>
        <p:txBody>
          <a:bodyPr/>
          <a:lstStyle/>
          <a:p>
            <a:pPr eaLnBrk="1" fontAlgn="auto" hangingPunct="1">
              <a:spcAft>
                <a:spcPts val="0"/>
              </a:spcAft>
              <a:defRPr/>
            </a:pPr>
            <a:r>
              <a:rPr lang="en-US" dirty="0">
                <a:solidFill>
                  <a:schemeClr val="tx1"/>
                </a:solidFill>
              </a:rPr>
              <a:t>Question #1: </a:t>
            </a:r>
          </a:p>
          <a:p>
            <a:pPr eaLnBrk="1" fontAlgn="auto" hangingPunct="1">
              <a:spcAft>
                <a:spcPts val="0"/>
              </a:spcAft>
              <a:defRPr/>
            </a:pPr>
            <a:endParaRPr lang="en-US" dirty="0">
              <a:solidFill>
                <a:schemeClr val="tx1"/>
              </a:solidFill>
            </a:endParaRPr>
          </a:p>
          <a:p>
            <a:pPr eaLnBrk="1" fontAlgn="auto" hangingPunct="1">
              <a:spcAft>
                <a:spcPts val="0"/>
              </a:spcAft>
              <a:defRPr/>
            </a:pPr>
            <a:r>
              <a:rPr lang="en-US" dirty="0">
                <a:solidFill>
                  <a:schemeClr val="tx1"/>
                </a:solidFill>
              </a:rPr>
              <a:t>What is the role and responsibilities of the contractor in CQC?</a:t>
            </a:r>
          </a:p>
          <a:p>
            <a:pPr eaLnBrk="1" fontAlgn="auto" hangingPunct="1">
              <a:spcAft>
                <a:spcPts val="0"/>
              </a:spcAft>
              <a:defRPr/>
            </a:pPr>
            <a:endParaRPr lang="en-US" dirty="0">
              <a:solidFill>
                <a:schemeClr val="tx1"/>
              </a:solidFill>
            </a:endParaRPr>
          </a:p>
          <a:p>
            <a:pPr eaLnBrk="1" fontAlgn="auto" hangingPunct="1">
              <a:spcAft>
                <a:spcPts val="0"/>
              </a:spcAft>
              <a:defRPr/>
            </a:pPr>
            <a:endParaRPr lang="en-US" dirty="0">
              <a:solidFill>
                <a:schemeClr val="tx1"/>
              </a:solidFill>
            </a:endParaRPr>
          </a:p>
          <a:p>
            <a:pPr eaLnBrk="1" fontAlgn="auto" hangingPunct="1">
              <a:spcAft>
                <a:spcPts val="0"/>
              </a:spcAft>
              <a:defRPr/>
            </a:pPr>
            <a:r>
              <a:rPr lang="en-US" dirty="0">
                <a:solidFill>
                  <a:schemeClr val="tx1"/>
                </a:solidFill>
              </a:rPr>
              <a:t>Answer #1</a:t>
            </a:r>
          </a:p>
          <a:p>
            <a:pPr eaLnBrk="1" fontAlgn="auto" hangingPunct="1">
              <a:spcAft>
                <a:spcPts val="0"/>
              </a:spcAft>
              <a:defRPr/>
            </a:pPr>
            <a:endParaRPr lang="en-US" i="1" dirty="0">
              <a:solidFill>
                <a:schemeClr val="accent5"/>
              </a:solidFill>
            </a:endParaRPr>
          </a:p>
          <a:p>
            <a:pPr marL="342900" indent="-342900">
              <a:buFont typeface="Arial" panose="020B0604020202020204" pitchFamily="34" charset="0"/>
              <a:buChar char="•"/>
            </a:pPr>
            <a:r>
              <a:rPr lang="en-US" dirty="0"/>
              <a:t>Clearly specified in the contract documents.</a:t>
            </a:r>
          </a:p>
          <a:p>
            <a:pPr marL="342900" indent="-342900">
              <a:buFont typeface="Arial" panose="020B0604020202020204" pitchFamily="34" charset="0"/>
              <a:buChar char="•"/>
            </a:pPr>
            <a:r>
              <a:rPr lang="en-US" dirty="0"/>
              <a:t>Contractor is required to place a competent representative, the QC Manager, on the site to oversee the QC system.</a:t>
            </a:r>
          </a:p>
          <a:p>
            <a:pPr marL="342900" indent="-342900">
              <a:buFont typeface="Arial" panose="020B0604020202020204" pitchFamily="34" charset="0"/>
              <a:buChar char="•"/>
            </a:pPr>
            <a:r>
              <a:rPr lang="en-US" dirty="0"/>
              <a:t>The QC Manager must have full written authority to act for the contractor on all CQC matters.</a:t>
            </a:r>
          </a:p>
        </p:txBody>
      </p:sp>
    </p:spTree>
    <p:extLst>
      <p:ext uri="{BB962C8B-B14F-4D97-AF65-F5344CB8AC3E}">
        <p14:creationId xmlns:p14="http://schemas.microsoft.com/office/powerpoint/2010/main" val="1891211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0" dur="500"/>
                                        <p:tgtEl>
                                          <p:spTgt spid="7">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animEffect transition="in" filter="randombar(horizontal)">
                                      <p:cBhvr>
                                        <p:cTn id="15" dur="500"/>
                                        <p:tgtEl>
                                          <p:spTgt spid="7">
                                            <p:txEl>
                                              <p:pRg st="5" end="5"/>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7">
                                            <p:txEl>
                                              <p:pRg st="7" end="7"/>
                                            </p:txEl>
                                          </p:spTgt>
                                        </p:tgtEl>
                                        <p:attrNameLst>
                                          <p:attrName>style.visibility</p:attrName>
                                        </p:attrNameLst>
                                      </p:cBhvr>
                                      <p:to>
                                        <p:strVal val="visible"/>
                                      </p:to>
                                    </p:set>
                                    <p:animEffect transition="in" filter="randombar(horizontal)">
                                      <p:cBhvr>
                                        <p:cTn id="18" dur="500"/>
                                        <p:tgtEl>
                                          <p:spTgt spid="7">
                                            <p:txEl>
                                              <p:pRg st="7" end="7"/>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7">
                                            <p:txEl>
                                              <p:pRg st="8" end="8"/>
                                            </p:txEl>
                                          </p:spTgt>
                                        </p:tgtEl>
                                        <p:attrNameLst>
                                          <p:attrName>style.visibility</p:attrName>
                                        </p:attrNameLst>
                                      </p:cBhvr>
                                      <p:to>
                                        <p:strVal val="visible"/>
                                      </p:to>
                                    </p:set>
                                    <p:animEffect transition="in" filter="randombar(horizontal)">
                                      <p:cBhvr>
                                        <p:cTn id="21" dur="500"/>
                                        <p:tgtEl>
                                          <p:spTgt spid="7">
                                            <p:txEl>
                                              <p:pRg st="8" end="8"/>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7">
                                            <p:txEl>
                                              <p:pRg st="9" end="9"/>
                                            </p:txEl>
                                          </p:spTgt>
                                        </p:tgtEl>
                                        <p:attrNameLst>
                                          <p:attrName>style.visibility</p:attrName>
                                        </p:attrNameLst>
                                      </p:cBhvr>
                                      <p:to>
                                        <p:strVal val="visible"/>
                                      </p:to>
                                    </p:set>
                                    <p:animEffect transition="in" filter="randombar(horizontal)">
                                      <p:cBhvr>
                                        <p:cTn id="24"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4000" dirty="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Sub-MODULE 1.3 - QUESTION #2</a:t>
            </a: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1065876" y="1679017"/>
            <a:ext cx="10859423" cy="4353500"/>
          </a:xfrm>
        </p:spPr>
        <p:txBody>
          <a:bodyPr/>
          <a:lstStyle/>
          <a:p>
            <a:pPr eaLnBrk="1" fontAlgn="auto" hangingPunct="1">
              <a:spcAft>
                <a:spcPts val="0"/>
              </a:spcAft>
              <a:defRPr/>
            </a:pPr>
            <a:r>
              <a:rPr lang="en-US" sz="2400" dirty="0">
                <a:solidFill>
                  <a:schemeClr val="tx1"/>
                </a:solidFill>
              </a:rPr>
              <a:t>Question #2: </a:t>
            </a:r>
          </a:p>
          <a:p>
            <a:pPr eaLnBrk="1" fontAlgn="auto" hangingPunct="1">
              <a:spcAft>
                <a:spcPts val="0"/>
              </a:spcAft>
              <a:defRPr/>
            </a:pPr>
            <a:endParaRPr lang="en-US" sz="2400" dirty="0">
              <a:solidFill>
                <a:schemeClr val="tx1"/>
              </a:solidFill>
            </a:endParaRPr>
          </a:p>
          <a:p>
            <a:pPr eaLnBrk="1" fontAlgn="auto" hangingPunct="1">
              <a:spcAft>
                <a:spcPts val="0"/>
              </a:spcAft>
              <a:defRPr/>
            </a:pPr>
            <a:r>
              <a:rPr lang="en-US" sz="2400" dirty="0">
                <a:solidFill>
                  <a:schemeClr val="tx1"/>
                </a:solidFill>
              </a:rPr>
              <a:t>What are the responsibilities of the contractor’s QC Manager?</a:t>
            </a:r>
          </a:p>
          <a:p>
            <a:pPr eaLnBrk="1" fontAlgn="auto" hangingPunct="1">
              <a:spcAft>
                <a:spcPts val="0"/>
              </a:spcAft>
              <a:defRPr/>
            </a:pPr>
            <a:endParaRPr lang="en-US" sz="2400" dirty="0">
              <a:solidFill>
                <a:schemeClr val="tx1"/>
              </a:solidFill>
            </a:endParaRPr>
          </a:p>
          <a:p>
            <a:pPr eaLnBrk="1" fontAlgn="auto" hangingPunct="1">
              <a:spcAft>
                <a:spcPts val="0"/>
              </a:spcAft>
              <a:defRPr/>
            </a:pPr>
            <a:r>
              <a:rPr lang="en-US" sz="2400" dirty="0">
                <a:solidFill>
                  <a:schemeClr val="tx1"/>
                </a:solidFill>
              </a:rPr>
              <a:t>Answer #2:</a:t>
            </a:r>
          </a:p>
          <a:p>
            <a:pPr eaLnBrk="1" fontAlgn="auto" hangingPunct="1">
              <a:spcAft>
                <a:spcPts val="0"/>
              </a:spcAft>
              <a:defRPr/>
            </a:pPr>
            <a:endParaRPr lang="en-US" sz="2400" i="1" dirty="0">
              <a:solidFill>
                <a:schemeClr val="accent5"/>
              </a:solidFill>
            </a:endParaRPr>
          </a:p>
          <a:p>
            <a:pPr marL="342900" indent="-342900">
              <a:buFont typeface="Arial" panose="020B0604020202020204" pitchFamily="34" charset="0"/>
              <a:buChar char="•"/>
            </a:pPr>
            <a:r>
              <a:rPr lang="en-US" sz="2400" dirty="0"/>
              <a:t>controlling the quality specified in the plans and specifications</a:t>
            </a:r>
          </a:p>
          <a:p>
            <a:pPr marL="342900" indent="-342900">
              <a:buFont typeface="Arial" panose="020B0604020202020204" pitchFamily="34" charset="0"/>
              <a:buChar char="•"/>
            </a:pPr>
            <a:r>
              <a:rPr lang="en-US" sz="2400" dirty="0"/>
              <a:t>stopping work</a:t>
            </a:r>
          </a:p>
          <a:p>
            <a:pPr marL="342900" indent="-342900">
              <a:buFont typeface="Arial" panose="020B0604020202020204" pitchFamily="34" charset="0"/>
              <a:buChar char="•"/>
            </a:pPr>
            <a:r>
              <a:rPr lang="en-US" sz="2400" dirty="0"/>
              <a:t>developing and maintaining an effective CQC system</a:t>
            </a:r>
          </a:p>
          <a:p>
            <a:pPr marL="342900" indent="-342900">
              <a:buFont typeface="Arial" panose="020B0604020202020204" pitchFamily="34" charset="0"/>
              <a:buChar char="•"/>
            </a:pPr>
            <a:r>
              <a:rPr lang="en-US" sz="2400" dirty="0"/>
              <a:t>performance of all control activities and tests</a:t>
            </a:r>
          </a:p>
          <a:p>
            <a:pPr marL="342900" indent="-342900">
              <a:buFont typeface="Arial" panose="020B0604020202020204" pitchFamily="34" charset="0"/>
              <a:buChar char="•"/>
            </a:pPr>
            <a:r>
              <a:rPr lang="en-US" sz="2400" dirty="0"/>
              <a:t>preparation of acceptable documentation of CQC activities</a:t>
            </a:r>
          </a:p>
        </p:txBody>
      </p:sp>
    </p:spTree>
    <p:extLst>
      <p:ext uri="{BB962C8B-B14F-4D97-AF65-F5344CB8AC3E}">
        <p14:creationId xmlns:p14="http://schemas.microsoft.com/office/powerpoint/2010/main" val="93466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animEffect transition="in" filter="fade">
                                      <p:cBhvr>
                                        <p:cTn id="15" dur="500"/>
                                        <p:tgtEl>
                                          <p:spTgt spid="7">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6" end="6"/>
                                            </p:txEl>
                                          </p:spTgt>
                                        </p:tgtEl>
                                        <p:attrNameLst>
                                          <p:attrName>style.visibility</p:attrName>
                                        </p:attrNameLst>
                                      </p:cBhvr>
                                      <p:to>
                                        <p:strVal val="visible"/>
                                      </p:to>
                                    </p:set>
                                    <p:animEffect transition="in" filter="fade">
                                      <p:cBhvr>
                                        <p:cTn id="18" dur="500"/>
                                        <p:tgtEl>
                                          <p:spTgt spid="7">
                                            <p:txEl>
                                              <p:pRg st="6" end="6"/>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7" end="7"/>
                                            </p:txEl>
                                          </p:spTgt>
                                        </p:tgtEl>
                                        <p:attrNameLst>
                                          <p:attrName>style.visibility</p:attrName>
                                        </p:attrNameLst>
                                      </p:cBhvr>
                                      <p:to>
                                        <p:strVal val="visible"/>
                                      </p:to>
                                    </p:set>
                                    <p:animEffect transition="in" filter="fade">
                                      <p:cBhvr>
                                        <p:cTn id="21" dur="500"/>
                                        <p:tgtEl>
                                          <p:spTgt spid="7">
                                            <p:txEl>
                                              <p:pRg st="7" end="7"/>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7">
                                            <p:txEl>
                                              <p:pRg st="8" end="8"/>
                                            </p:txEl>
                                          </p:spTgt>
                                        </p:tgtEl>
                                        <p:attrNameLst>
                                          <p:attrName>style.visibility</p:attrName>
                                        </p:attrNameLst>
                                      </p:cBhvr>
                                      <p:to>
                                        <p:strVal val="visible"/>
                                      </p:to>
                                    </p:set>
                                    <p:animEffect transition="in" filter="fade">
                                      <p:cBhvr>
                                        <p:cTn id="24" dur="500"/>
                                        <p:tgtEl>
                                          <p:spTgt spid="7">
                                            <p:txEl>
                                              <p:pRg st="8" end="8"/>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9" end="9"/>
                                            </p:txEl>
                                          </p:spTgt>
                                        </p:tgtEl>
                                        <p:attrNameLst>
                                          <p:attrName>style.visibility</p:attrName>
                                        </p:attrNameLst>
                                      </p:cBhvr>
                                      <p:to>
                                        <p:strVal val="visible"/>
                                      </p:to>
                                    </p:set>
                                    <p:animEffect transition="in" filter="fade">
                                      <p:cBhvr>
                                        <p:cTn id="27" dur="500"/>
                                        <p:tgtEl>
                                          <p:spTgt spid="7">
                                            <p:txEl>
                                              <p:pRg st="9" end="9"/>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10" end="10"/>
                                            </p:txEl>
                                          </p:spTgt>
                                        </p:tgtEl>
                                        <p:attrNameLst>
                                          <p:attrName>style.visibility</p:attrName>
                                        </p:attrNameLst>
                                      </p:cBhvr>
                                      <p:to>
                                        <p:strVal val="visible"/>
                                      </p:to>
                                    </p:set>
                                    <p:animEffect transition="in" filter="fade">
                                      <p:cBhvr>
                                        <p:cTn id="30"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p:cNvSpPr>
          <p:nvPr/>
        </p:nvSpPr>
        <p:spPr>
          <a:xfrm>
            <a:off x="2057400" y="3581400"/>
            <a:ext cx="8229600" cy="1143000"/>
          </a:xfrm>
          <a:prstGeom prst="rect">
            <a:avLst/>
          </a:prstGeom>
        </p:spPr>
        <p:txBody>
          <a:bodyPr anchor="ctr"/>
          <a:lstStyle/>
          <a:p>
            <a:pPr eaLnBrk="1" fontAlgn="auto" hangingPunct="1">
              <a:spcAft>
                <a:spcPts val="0"/>
              </a:spcAft>
              <a:defRPr/>
            </a:pPr>
            <a:endParaRPr lang="en-US" sz="4000" dirty="0">
              <a:latin typeface="+mj-lt"/>
              <a:ea typeface="+mj-ea"/>
              <a:cs typeface="+mj-cs"/>
            </a:endParaRPr>
          </a:p>
        </p:txBody>
      </p:sp>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Sub-MODULE 1.3 - QUESTION #3</a:t>
            </a: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677174" y="1404650"/>
            <a:ext cx="10990052" cy="4353500"/>
          </a:xfrm>
        </p:spPr>
        <p:txBody>
          <a:bodyPr/>
          <a:lstStyle/>
          <a:p>
            <a:pPr eaLnBrk="1" fontAlgn="auto" hangingPunct="1">
              <a:spcAft>
                <a:spcPts val="0"/>
              </a:spcAft>
              <a:defRPr/>
            </a:pPr>
            <a:r>
              <a:rPr lang="en-US" dirty="0">
                <a:solidFill>
                  <a:schemeClr val="tx1"/>
                </a:solidFill>
              </a:rPr>
              <a:t>Question #3</a:t>
            </a:r>
          </a:p>
          <a:p>
            <a:pPr eaLnBrk="1" fontAlgn="auto" hangingPunct="1">
              <a:spcAft>
                <a:spcPts val="0"/>
              </a:spcAft>
              <a:defRPr/>
            </a:pPr>
            <a:r>
              <a:rPr lang="en-US" dirty="0">
                <a:solidFill>
                  <a:schemeClr val="tx1"/>
                </a:solidFill>
              </a:rPr>
              <a:t>What are the QA responsibilities of the Gov’t?</a:t>
            </a:r>
          </a:p>
          <a:p>
            <a:pPr eaLnBrk="1" fontAlgn="auto" hangingPunct="1">
              <a:spcAft>
                <a:spcPts val="0"/>
              </a:spcAft>
              <a:defRPr/>
            </a:pPr>
            <a:endParaRPr lang="en-US" dirty="0">
              <a:solidFill>
                <a:schemeClr val="tx1"/>
              </a:solidFill>
            </a:endParaRPr>
          </a:p>
          <a:p>
            <a:pPr eaLnBrk="1" fontAlgn="auto" hangingPunct="1">
              <a:spcAft>
                <a:spcPts val="0"/>
              </a:spcAft>
              <a:defRPr/>
            </a:pPr>
            <a:r>
              <a:rPr lang="en-US" dirty="0">
                <a:solidFill>
                  <a:schemeClr val="tx1"/>
                </a:solidFill>
              </a:rPr>
              <a:t>Answer #3</a:t>
            </a:r>
          </a:p>
          <a:p>
            <a:pPr eaLnBrk="1" fontAlgn="auto" hangingPunct="1">
              <a:spcAft>
                <a:spcPts val="0"/>
              </a:spcAft>
              <a:defRPr/>
            </a:pPr>
            <a:endParaRPr lang="en-US" i="1" dirty="0">
              <a:solidFill>
                <a:schemeClr val="accent5"/>
              </a:solidFill>
            </a:endParaRPr>
          </a:p>
          <a:p>
            <a:pPr marL="342900" indent="-342900">
              <a:buFont typeface="Arial" panose="020B0604020202020204" pitchFamily="34" charset="0"/>
              <a:buChar char="•"/>
            </a:pPr>
            <a:r>
              <a:rPr lang="en-US" dirty="0"/>
              <a:t>Assure that the specified standard of workmanship with the specified materials and within the limits of the contract are provided.</a:t>
            </a:r>
          </a:p>
          <a:p>
            <a:pPr marL="342900" indent="-342900">
              <a:buFont typeface="Arial" panose="020B0604020202020204" pitchFamily="34" charset="0"/>
              <a:buChar char="•"/>
            </a:pPr>
            <a:r>
              <a:rPr lang="en-US" dirty="0"/>
              <a:t>Require the contractor to maintain the quality specified in the plans and specifications from the very beginning.</a:t>
            </a:r>
          </a:p>
          <a:p>
            <a:pPr marL="342900" indent="-342900">
              <a:buFont typeface="Arial" panose="020B0604020202020204" pitchFamily="34" charset="0"/>
              <a:buChar char="•"/>
            </a:pPr>
            <a:r>
              <a:rPr lang="en-US" dirty="0"/>
              <a:t>Conducting onsite business only with the contractor’s QC Manager/Superintendent—should not deal directly with individual craftsmen or subcontractors, but rather coordinate through the prime contractor.</a:t>
            </a:r>
          </a:p>
          <a:p>
            <a:pPr marL="342900" indent="-342900">
              <a:buFont typeface="Arial" panose="020B0604020202020204" pitchFamily="34" charset="0"/>
              <a:buChar char="•"/>
            </a:pPr>
            <a:r>
              <a:rPr lang="en-US" dirty="0"/>
              <a:t>Observe all activities of the CQC staff and recommend to the Contracting Officer that which require changes in the CQC organization and/or system, if the contract requirements are not being met.</a:t>
            </a:r>
          </a:p>
        </p:txBody>
      </p:sp>
    </p:spTree>
    <p:extLst>
      <p:ext uri="{BB962C8B-B14F-4D97-AF65-F5344CB8AC3E}">
        <p14:creationId xmlns:p14="http://schemas.microsoft.com/office/powerpoint/2010/main" val="115673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randombar(horizontal)">
                                      <p:cBhvr>
                                        <p:cTn id="15" dur="500"/>
                                        <p:tgtEl>
                                          <p:spTgt spid="7">
                                            <p:txEl>
                                              <p:pRg st="3" end="3"/>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7">
                                            <p:txEl>
                                              <p:pRg st="5" end="5"/>
                                            </p:txEl>
                                          </p:spTgt>
                                        </p:tgtEl>
                                        <p:attrNameLst>
                                          <p:attrName>style.visibility</p:attrName>
                                        </p:attrNameLst>
                                      </p:cBhvr>
                                      <p:to>
                                        <p:strVal val="visible"/>
                                      </p:to>
                                    </p:set>
                                    <p:animEffect transition="in" filter="randombar(horizontal)">
                                      <p:cBhvr>
                                        <p:cTn id="18" dur="500"/>
                                        <p:tgtEl>
                                          <p:spTgt spid="7">
                                            <p:txEl>
                                              <p:pRg st="5" end="5"/>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randombar(horizontal)">
                                      <p:cBhvr>
                                        <p:cTn id="21" dur="500"/>
                                        <p:tgtEl>
                                          <p:spTgt spid="7">
                                            <p:txEl>
                                              <p:pRg st="6" end="6"/>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7">
                                            <p:txEl>
                                              <p:pRg st="7" end="7"/>
                                            </p:txEl>
                                          </p:spTgt>
                                        </p:tgtEl>
                                        <p:attrNameLst>
                                          <p:attrName>style.visibility</p:attrName>
                                        </p:attrNameLst>
                                      </p:cBhvr>
                                      <p:to>
                                        <p:strVal val="visible"/>
                                      </p:to>
                                    </p:set>
                                    <p:animEffect transition="in" filter="randombar(horizontal)">
                                      <p:cBhvr>
                                        <p:cTn id="24" dur="500"/>
                                        <p:tgtEl>
                                          <p:spTgt spid="7">
                                            <p:txEl>
                                              <p:pRg st="7" end="7"/>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animEffect transition="in" filter="randombar(horizontal)">
                                      <p:cBhvr>
                                        <p:cTn id="27"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BC0BC7-A893-E3AE-654E-520E917B6A7B}"/>
              </a:ext>
            </a:extLst>
          </p:cNvPr>
          <p:cNvSpPr txBox="1">
            <a:spLocks/>
          </p:cNvSpPr>
          <p:nvPr/>
        </p:nvSpPr>
        <p:spPr bwMode="auto">
          <a:xfrm>
            <a:off x="2160788" y="128981"/>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dirty="0"/>
              <a:t>Sub-MODULE 1.3 - QUESTION #4</a:t>
            </a:r>
          </a:p>
        </p:txBody>
      </p:sp>
      <p:sp>
        <p:nvSpPr>
          <p:cNvPr id="7" name="Content Placeholder 1">
            <a:extLst>
              <a:ext uri="{FF2B5EF4-FFF2-40B4-BE49-F238E27FC236}">
                <a16:creationId xmlns:a16="http://schemas.microsoft.com/office/drawing/2014/main" id="{FBA0AD90-E837-B33B-30DD-A33B3EF6414B}"/>
              </a:ext>
            </a:extLst>
          </p:cNvPr>
          <p:cNvSpPr>
            <a:spLocks noGrp="1"/>
          </p:cNvSpPr>
          <p:nvPr>
            <p:ph idx="1"/>
          </p:nvPr>
        </p:nvSpPr>
        <p:spPr>
          <a:xfrm>
            <a:off x="623520" y="2846357"/>
            <a:ext cx="10990052" cy="2467099"/>
          </a:xfrm>
        </p:spPr>
        <p:txBody>
          <a:bodyPr/>
          <a:lstStyle/>
          <a:p>
            <a:pPr eaLnBrk="1" fontAlgn="auto" hangingPunct="1">
              <a:spcAft>
                <a:spcPts val="0"/>
              </a:spcAft>
              <a:defRPr/>
            </a:pPr>
            <a:r>
              <a:rPr lang="en-US" dirty="0">
                <a:solidFill>
                  <a:schemeClr val="tx1"/>
                </a:solidFill>
              </a:rPr>
              <a:t>Answer #4</a:t>
            </a:r>
          </a:p>
          <a:p>
            <a:pPr eaLnBrk="1" fontAlgn="auto" hangingPunct="1">
              <a:spcAft>
                <a:spcPts val="0"/>
              </a:spcAft>
              <a:defRPr/>
            </a:pPr>
            <a:endParaRPr lang="en-US" i="1" dirty="0">
              <a:solidFill>
                <a:schemeClr val="tx1"/>
              </a:solidFill>
            </a:endParaRPr>
          </a:p>
          <a:p>
            <a:r>
              <a:rPr lang="en-US" dirty="0">
                <a:solidFill>
                  <a:schemeClr val="tx1"/>
                </a:solidFill>
              </a:rPr>
              <a:t>Trust, dedication to common goals, understanding and assistance to reach each other’s individual expectations and values.</a:t>
            </a:r>
          </a:p>
        </p:txBody>
      </p:sp>
      <p:sp>
        <p:nvSpPr>
          <p:cNvPr id="4" name="TextBox 3">
            <a:extLst>
              <a:ext uri="{FF2B5EF4-FFF2-40B4-BE49-F238E27FC236}">
                <a16:creationId xmlns:a16="http://schemas.microsoft.com/office/drawing/2014/main" id="{9AF98D3E-6C2A-FFDE-F22A-F2B6DCA5F3E0}"/>
              </a:ext>
            </a:extLst>
          </p:cNvPr>
          <p:cNvSpPr txBox="1"/>
          <p:nvPr/>
        </p:nvSpPr>
        <p:spPr>
          <a:xfrm>
            <a:off x="623519" y="1518691"/>
            <a:ext cx="10139216" cy="415498"/>
          </a:xfrm>
          <a:prstGeom prst="rect">
            <a:avLst/>
          </a:prstGeom>
          <a:noFill/>
        </p:spPr>
        <p:txBody>
          <a:bodyPr wrap="square">
            <a:spAutoFit/>
          </a:bodyPr>
          <a:lstStyle/>
          <a:p>
            <a:pPr eaLnBrk="1" fontAlgn="auto" hangingPunct="1">
              <a:spcAft>
                <a:spcPts val="0"/>
              </a:spcAft>
              <a:defRPr/>
            </a:pPr>
            <a:r>
              <a:rPr lang="en-US" sz="2100" dirty="0">
                <a:latin typeface="Arial" pitchFamily="34" charset="0"/>
                <a:ea typeface="ＭＳ Ｐゴシック" charset="0"/>
                <a:cs typeface="Arial" pitchFamily="34" charset="0"/>
              </a:rPr>
              <a:t>Question #4: Name the items upon which partnering relationships are based.</a:t>
            </a:r>
          </a:p>
        </p:txBody>
      </p:sp>
    </p:spTree>
    <p:extLst>
      <p:ext uri="{BB962C8B-B14F-4D97-AF65-F5344CB8AC3E}">
        <p14:creationId xmlns:p14="http://schemas.microsoft.com/office/powerpoint/2010/main" val="3694841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5"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AD362B2-12D7-EC01-4849-27B58D342E69}"/>
              </a:ext>
            </a:extLst>
          </p:cNvPr>
          <p:cNvSpPr>
            <a:spLocks noGrp="1"/>
          </p:cNvSpPr>
          <p:nvPr>
            <p:ph type="body" sz="quarter" idx="12"/>
          </p:nvPr>
        </p:nvSpPr>
        <p:spPr>
          <a:ln>
            <a:noFill/>
          </a:ln>
        </p:spPr>
        <p:txBody>
          <a:bodyPr/>
          <a:lstStyle/>
          <a:p>
            <a:r>
              <a:rPr lang="en-US" dirty="0"/>
              <a:t>Module 2</a:t>
            </a:r>
          </a:p>
        </p:txBody>
      </p:sp>
      <p:sp>
        <p:nvSpPr>
          <p:cNvPr id="2" name="Title 1">
            <a:extLst>
              <a:ext uri="{FF2B5EF4-FFF2-40B4-BE49-F238E27FC236}">
                <a16:creationId xmlns:a16="http://schemas.microsoft.com/office/drawing/2014/main" id="{61FAEE5C-40C6-BCB5-97A8-FD7C413C54D1}"/>
              </a:ext>
            </a:extLst>
          </p:cNvPr>
          <p:cNvSpPr>
            <a:spLocks noGrp="1"/>
          </p:cNvSpPr>
          <p:nvPr>
            <p:ph type="title"/>
          </p:nvPr>
        </p:nvSpPr>
        <p:spPr>
          <a:xfrm>
            <a:off x="266700" y="2401890"/>
            <a:ext cx="11658600" cy="1285874"/>
          </a:xfrm>
          <a:ln>
            <a:noFill/>
          </a:ln>
        </p:spPr>
        <p:txBody>
          <a:bodyPr/>
          <a:lstStyle/>
          <a:p>
            <a:r>
              <a:rPr lang="en-US" dirty="0"/>
              <a:t>Contractor’s Review</a:t>
            </a:r>
          </a:p>
        </p:txBody>
      </p:sp>
    </p:spTree>
    <p:extLst>
      <p:ext uri="{BB962C8B-B14F-4D97-AF65-F5344CB8AC3E}">
        <p14:creationId xmlns:p14="http://schemas.microsoft.com/office/powerpoint/2010/main" val="28819969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Objectives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0CCAE22-FEF2-1159-813C-9A46B055AC24}"/>
              </a:ext>
            </a:extLst>
          </p:cNvPr>
          <p:cNvSpPr txBox="1"/>
          <p:nvPr/>
        </p:nvSpPr>
        <p:spPr>
          <a:xfrm>
            <a:off x="524256" y="1410682"/>
            <a:ext cx="10256520"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t>State the contractor’s responsibilities for reviewing contract plans and specifications.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Describe the benefit of proper layout of drawings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State the importance of requesting clarifications from the Government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Discuss the need for review of design extensions, designs for design build projects, and designs for value engineering change proposals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Understand the process for requesting clarifications from the contractor’s design team.</a:t>
            </a:r>
          </a:p>
        </p:txBody>
      </p:sp>
      <p:grpSp>
        <p:nvGrpSpPr>
          <p:cNvPr id="2" name="Group 1">
            <a:extLst>
              <a:ext uri="{FF2B5EF4-FFF2-40B4-BE49-F238E27FC236}">
                <a16:creationId xmlns:a16="http://schemas.microsoft.com/office/drawing/2014/main" id="{1AD02093-5594-F8F7-7456-7B04627D85D9}"/>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0FBD9E12-E0AA-3204-1C98-97A7271F139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DE34DF95-5A8B-C9EE-64FC-6DC771CDE866}"/>
                </a:ext>
              </a:extLst>
            </p:cNvPr>
            <p:cNvSpPr txBox="1"/>
            <p:nvPr/>
          </p:nvSpPr>
          <p:spPr>
            <a:xfrm>
              <a:off x="9384058" y="3041202"/>
              <a:ext cx="1451988" cy="556458"/>
            </a:xfrm>
            <a:prstGeom prst="rect">
              <a:avLst/>
            </a:prstGeom>
            <a:solidFill>
              <a:schemeClr val="tx2"/>
            </a:solidFill>
          </p:spPr>
          <p:txBody>
            <a:bodyPr wrap="square" rtlCol="0">
              <a:spAutoFit/>
            </a:bodyPr>
            <a:lstStyle/>
            <a:p>
              <a:r>
                <a:rPr lang="en-US" sz="1200" dirty="0"/>
                <a:t>    Pg 17 </a:t>
              </a:r>
            </a:p>
          </p:txBody>
        </p:sp>
      </p:grpSp>
    </p:spTree>
    <p:extLst>
      <p:ext uri="{BB962C8B-B14F-4D97-AF65-F5344CB8AC3E}">
        <p14:creationId xmlns:p14="http://schemas.microsoft.com/office/powerpoint/2010/main" val="88463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415242F9-406D-1078-E568-A4D07FB7DFE8}"/>
              </a:ext>
            </a:extLst>
          </p:cNvPr>
          <p:cNvGraphicFramePr/>
          <p:nvPr/>
        </p:nvGraphicFramePr>
        <p:xfrm>
          <a:off x="2032000" y="961901"/>
          <a:ext cx="7999212" cy="32064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What makes up the contract?</a:t>
            </a:r>
          </a:p>
        </p:txBody>
      </p:sp>
      <p:sp>
        <p:nvSpPr>
          <p:cNvPr id="12" name="Rectangle: Rounded Corners 11">
            <a:extLst>
              <a:ext uri="{FF2B5EF4-FFF2-40B4-BE49-F238E27FC236}">
                <a16:creationId xmlns:a16="http://schemas.microsoft.com/office/drawing/2014/main" id="{EF9908D4-04E9-C7D1-B9BC-7412CAAE65D2}"/>
              </a:ext>
            </a:extLst>
          </p:cNvPr>
          <p:cNvSpPr/>
          <p:nvPr/>
        </p:nvSpPr>
        <p:spPr>
          <a:xfrm>
            <a:off x="6766560" y="4497580"/>
            <a:ext cx="3264652" cy="792480"/>
          </a:xfrm>
          <a:prstGeom prst="roundRect">
            <a:avLst/>
          </a:prstGeom>
          <a:solidFill>
            <a:schemeClr val="accent3">
              <a:lumMod val="40000"/>
              <a:lumOff val="6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p:spPr>
        <p:txBody>
          <a:bodyPr spcFirstLastPara="0" vert="horz" wrap="square" lIns="68580" tIns="68580" rIns="68580" bIns="68580" numCol="1" spcCol="1270" anchor="t" anchorCtr="0">
            <a:noAutofit/>
          </a:bodyPr>
          <a:lstStyle/>
          <a:p>
            <a:r>
              <a:rPr lang="en-US" dirty="0"/>
              <a:t>Accepted Proposal</a:t>
            </a:r>
          </a:p>
          <a:p>
            <a:r>
              <a:rPr lang="en-US" dirty="0"/>
              <a:t>(KTR Prepared)</a:t>
            </a:r>
          </a:p>
        </p:txBody>
      </p:sp>
    </p:spTree>
    <p:extLst>
      <p:ext uri="{BB962C8B-B14F-4D97-AF65-F5344CB8AC3E}">
        <p14:creationId xmlns:p14="http://schemas.microsoft.com/office/powerpoint/2010/main" val="16058687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8AE1448-F14A-785C-D30B-30B5CFEAF79E}"/>
              </a:ext>
            </a:extLst>
          </p:cNvPr>
          <p:cNvGraphicFramePr/>
          <p:nvPr/>
        </p:nvGraphicFramePr>
        <p:xfrm>
          <a:off x="-581021" y="1317074"/>
          <a:ext cx="7624064" cy="50715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Callout: Up Arrow 14">
            <a:extLst>
              <a:ext uri="{FF2B5EF4-FFF2-40B4-BE49-F238E27FC236}">
                <a16:creationId xmlns:a16="http://schemas.microsoft.com/office/drawing/2014/main" id="{EDD7477D-7F94-4471-5083-528133D587CC}"/>
              </a:ext>
            </a:extLst>
          </p:cNvPr>
          <p:cNvSpPr/>
          <p:nvPr/>
        </p:nvSpPr>
        <p:spPr>
          <a:xfrm rot="225054">
            <a:off x="1345421" y="3802989"/>
            <a:ext cx="1493198" cy="2584703"/>
          </a:xfrm>
          <a:prstGeom prst="upArrowCallout">
            <a:avLst>
              <a:gd name="adj1" fmla="val 25000"/>
              <a:gd name="adj2" fmla="val 25000"/>
              <a:gd name="adj3" fmla="val 25000"/>
              <a:gd name="adj4" fmla="val 62147"/>
            </a:avLst>
          </a:prstGeom>
          <a:solidFill>
            <a:srgbClr val="00308F">
              <a:lumMod val="20000"/>
              <a:lumOff val="80000"/>
            </a:srgb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p:spPr>
        <p:txBody>
          <a:bodyPr spcFirstLastPara="0" vert="horz" wrap="square" lIns="12700" tIns="12700" rIns="12700" bIns="12700" numCol="1" spcCol="1270" anchor="ctr" anchorCtr="0">
            <a:noAutofit/>
          </a:bodyPr>
          <a:lstStyle/>
          <a:p>
            <a:endParaRPr lang="en-US" dirty="0"/>
          </a:p>
        </p:txBody>
      </p:sp>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CQM Org chart</a:t>
            </a:r>
          </a:p>
        </p:txBody>
      </p:sp>
      <p:graphicFrame>
        <p:nvGraphicFramePr>
          <p:cNvPr id="5" name="Diagram 4">
            <a:extLst>
              <a:ext uri="{FF2B5EF4-FFF2-40B4-BE49-F238E27FC236}">
                <a16:creationId xmlns:a16="http://schemas.microsoft.com/office/drawing/2014/main" id="{8470E80A-7900-69E2-442D-D06D0B4F228B}"/>
              </a:ext>
            </a:extLst>
          </p:cNvPr>
          <p:cNvGraphicFramePr/>
          <p:nvPr/>
        </p:nvGraphicFramePr>
        <p:xfrm>
          <a:off x="7534741" y="1317074"/>
          <a:ext cx="5271008" cy="370956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6" name="Rectangle 5">
            <a:extLst>
              <a:ext uri="{FF2B5EF4-FFF2-40B4-BE49-F238E27FC236}">
                <a16:creationId xmlns:a16="http://schemas.microsoft.com/office/drawing/2014/main" id="{E484A08E-9829-F039-7593-1414792973EF}"/>
              </a:ext>
            </a:extLst>
          </p:cNvPr>
          <p:cNvSpPr/>
          <p:nvPr/>
        </p:nvSpPr>
        <p:spPr>
          <a:xfrm>
            <a:off x="2841880" y="3986359"/>
            <a:ext cx="2985896" cy="2447407"/>
          </a:xfrm>
          <a:prstGeom prst="rect">
            <a:avLst/>
          </a:prstGeom>
          <a:noFill/>
          <a:ln w="38100">
            <a:solidFill>
              <a:schemeClr val="accent5"/>
            </a:solidFill>
            <a:prstDash val="sysDot"/>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786F7C1-9A23-1500-8C40-8069F6F3A959}"/>
              </a:ext>
            </a:extLst>
          </p:cNvPr>
          <p:cNvSpPr txBox="1"/>
          <p:nvPr/>
        </p:nvSpPr>
        <p:spPr>
          <a:xfrm>
            <a:off x="4469156" y="3986358"/>
            <a:ext cx="1393821" cy="523220"/>
          </a:xfrm>
          <a:prstGeom prst="rect">
            <a:avLst/>
          </a:prstGeom>
          <a:noFill/>
        </p:spPr>
        <p:txBody>
          <a:bodyPr wrap="square" rtlCol="0">
            <a:spAutoFit/>
          </a:bodyPr>
          <a:lstStyle/>
          <a:p>
            <a:pPr algn="r"/>
            <a:r>
              <a:rPr lang="en-US" sz="1400" b="1" i="1" dirty="0">
                <a:solidFill>
                  <a:schemeClr val="bg1"/>
                </a:solidFill>
              </a:rPr>
              <a:t>Design-Build Only</a:t>
            </a:r>
          </a:p>
        </p:txBody>
      </p:sp>
      <p:sp>
        <p:nvSpPr>
          <p:cNvPr id="8" name="Arrow: Right 7">
            <a:extLst>
              <a:ext uri="{FF2B5EF4-FFF2-40B4-BE49-F238E27FC236}">
                <a16:creationId xmlns:a16="http://schemas.microsoft.com/office/drawing/2014/main" id="{3BF93192-A36E-F16C-C81B-757FE916F5FC}"/>
              </a:ext>
            </a:extLst>
          </p:cNvPr>
          <p:cNvSpPr/>
          <p:nvPr/>
        </p:nvSpPr>
        <p:spPr>
          <a:xfrm>
            <a:off x="6269885" y="1164945"/>
            <a:ext cx="2121118" cy="545336"/>
          </a:xfrm>
          <a:prstGeom prst="rightArrow">
            <a:avLst/>
          </a:prstGeom>
          <a:solidFill>
            <a:srgbClr val="00B0F0"/>
          </a:solidFill>
          <a:ln/>
        </p:spPr>
        <p:style>
          <a:lnRef idx="0">
            <a:schemeClr val="accent3"/>
          </a:lnRef>
          <a:fillRef idx="3">
            <a:schemeClr val="accent3"/>
          </a:fillRef>
          <a:effectRef idx="3">
            <a:schemeClr val="accent3"/>
          </a:effectRef>
          <a:fontRef idx="minor">
            <a:schemeClr val="lt1"/>
          </a:fontRef>
        </p:style>
        <p:txBody>
          <a:bodyPr rtlCol="0" anchor="ctr"/>
          <a:lstStyle/>
          <a:p>
            <a:pPr algn="ctr"/>
            <a:r>
              <a:rPr lang="en-US" dirty="0">
                <a:solidFill>
                  <a:schemeClr val="lt1"/>
                </a:solidFill>
              </a:rPr>
              <a:t>Question (RFI)</a:t>
            </a:r>
          </a:p>
        </p:txBody>
      </p:sp>
      <p:sp>
        <p:nvSpPr>
          <p:cNvPr id="10" name="Arrow: Bent 9">
            <a:extLst>
              <a:ext uri="{FF2B5EF4-FFF2-40B4-BE49-F238E27FC236}">
                <a16:creationId xmlns:a16="http://schemas.microsoft.com/office/drawing/2014/main" id="{3BCD3AB7-5D8D-A0B7-669F-ACCB03B1417A}"/>
              </a:ext>
            </a:extLst>
          </p:cNvPr>
          <p:cNvSpPr/>
          <p:nvPr/>
        </p:nvSpPr>
        <p:spPr>
          <a:xfrm rot="5400000">
            <a:off x="3456469" y="2948627"/>
            <a:ext cx="1083981" cy="991484"/>
          </a:xfrm>
          <a:prstGeom prst="bentArrow">
            <a:avLst>
              <a:gd name="adj1" fmla="val 25000"/>
              <a:gd name="adj2" fmla="val 24411"/>
              <a:gd name="adj3" fmla="val 30897"/>
              <a:gd name="adj4" fmla="val 43750"/>
            </a:avLst>
          </a:prstGeom>
          <a:solidFill>
            <a:srgbClr val="00B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p:spPr>
        <p:txBody>
          <a:bodyPr spcFirstLastPara="0" vert="horz" wrap="square" lIns="12700" tIns="12700" rIns="12700" bIns="12700" numCol="1" spcCol="1270" anchor="ctr" anchorCtr="0">
            <a:noAutofit/>
          </a:bodyPr>
          <a:lstStyle/>
          <a:p>
            <a:pPr algn="r"/>
            <a:endParaRPr lang="en-US" dirty="0"/>
          </a:p>
          <a:p>
            <a:endParaRPr lang="en-US" dirty="0"/>
          </a:p>
          <a:p>
            <a:r>
              <a:rPr lang="en-US" dirty="0"/>
              <a:t>             </a:t>
            </a:r>
          </a:p>
        </p:txBody>
      </p:sp>
      <p:sp>
        <p:nvSpPr>
          <p:cNvPr id="11" name="TextBox 10">
            <a:extLst>
              <a:ext uri="{FF2B5EF4-FFF2-40B4-BE49-F238E27FC236}">
                <a16:creationId xmlns:a16="http://schemas.microsoft.com/office/drawing/2014/main" id="{329CFEEF-D4BF-4366-ECB2-F1742D4361ED}"/>
              </a:ext>
            </a:extLst>
          </p:cNvPr>
          <p:cNvSpPr txBox="1"/>
          <p:nvPr/>
        </p:nvSpPr>
        <p:spPr>
          <a:xfrm rot="5400000">
            <a:off x="3282353" y="3477298"/>
            <a:ext cx="991485" cy="307777"/>
          </a:xfrm>
          <a:prstGeom prst="rect">
            <a:avLst/>
          </a:prstGeom>
          <a:noFill/>
        </p:spPr>
        <p:txBody>
          <a:bodyPr wrap="square" rtlCol="0">
            <a:spAutoFit/>
          </a:bodyPr>
          <a:lstStyle/>
          <a:p>
            <a:r>
              <a:rPr lang="en-US" sz="1400" b="1" dirty="0">
                <a:solidFill>
                  <a:schemeClr val="bg1"/>
                </a:solidFill>
              </a:rPr>
              <a:t>DCVR*** </a:t>
            </a:r>
          </a:p>
        </p:txBody>
      </p:sp>
      <p:sp>
        <p:nvSpPr>
          <p:cNvPr id="14" name="TextBox 13">
            <a:extLst>
              <a:ext uri="{FF2B5EF4-FFF2-40B4-BE49-F238E27FC236}">
                <a16:creationId xmlns:a16="http://schemas.microsoft.com/office/drawing/2014/main" id="{56DBEDDC-E034-E7F0-B8F5-E5A61E88837C}"/>
              </a:ext>
            </a:extLst>
          </p:cNvPr>
          <p:cNvSpPr txBox="1"/>
          <p:nvPr/>
        </p:nvSpPr>
        <p:spPr>
          <a:xfrm rot="254163">
            <a:off x="1208713" y="4736243"/>
            <a:ext cx="1465188" cy="1600438"/>
          </a:xfrm>
          <a:prstGeom prst="rect">
            <a:avLst/>
          </a:prstGeom>
          <a:noFill/>
        </p:spPr>
        <p:txBody>
          <a:bodyPr wrap="square">
            <a:spAutoFit/>
          </a:bodyPr>
          <a:lstStyle/>
          <a:p>
            <a:pPr algn="r"/>
            <a:r>
              <a:rPr lang="en-US" sz="1400" dirty="0"/>
              <a:t>Civil</a:t>
            </a:r>
          </a:p>
          <a:p>
            <a:pPr algn="r"/>
            <a:r>
              <a:rPr lang="en-US" sz="1400" dirty="0"/>
              <a:t>Mechanical</a:t>
            </a:r>
          </a:p>
          <a:p>
            <a:pPr algn="r"/>
            <a:r>
              <a:rPr lang="en-US" sz="1400" dirty="0"/>
              <a:t>Architectural</a:t>
            </a:r>
          </a:p>
          <a:p>
            <a:pPr algn="r"/>
            <a:r>
              <a:rPr lang="en-US" sz="1400" dirty="0"/>
              <a:t>Electrical</a:t>
            </a:r>
          </a:p>
          <a:p>
            <a:pPr algn="r"/>
            <a:r>
              <a:rPr lang="en-US" sz="1400" dirty="0"/>
              <a:t>Fire Protection</a:t>
            </a:r>
          </a:p>
          <a:p>
            <a:pPr algn="r"/>
            <a:r>
              <a:rPr lang="en-US" sz="1400" dirty="0"/>
              <a:t>Telecom</a:t>
            </a:r>
          </a:p>
          <a:p>
            <a:pPr algn="r"/>
            <a:r>
              <a:rPr lang="en-US" sz="1400" dirty="0"/>
              <a:t>Other</a:t>
            </a:r>
          </a:p>
        </p:txBody>
      </p:sp>
      <p:sp>
        <p:nvSpPr>
          <p:cNvPr id="16" name="TextBox 15">
            <a:extLst>
              <a:ext uri="{FF2B5EF4-FFF2-40B4-BE49-F238E27FC236}">
                <a16:creationId xmlns:a16="http://schemas.microsoft.com/office/drawing/2014/main" id="{99C07BEC-2E5E-3316-176B-D9BD6E8D03AC}"/>
              </a:ext>
            </a:extLst>
          </p:cNvPr>
          <p:cNvSpPr txBox="1"/>
          <p:nvPr/>
        </p:nvSpPr>
        <p:spPr>
          <a:xfrm>
            <a:off x="6041794" y="4720986"/>
            <a:ext cx="2985895" cy="2246769"/>
          </a:xfrm>
          <a:prstGeom prst="rect">
            <a:avLst/>
          </a:prstGeom>
          <a:noFill/>
        </p:spPr>
        <p:txBody>
          <a:bodyPr wrap="square" rtlCol="0">
            <a:spAutoFit/>
          </a:bodyPr>
          <a:lstStyle/>
          <a:p>
            <a:r>
              <a:rPr lang="en-US" sz="1400" dirty="0"/>
              <a:t>* Super: Responsible for: Construction Activities, Quality, Production *</a:t>
            </a:r>
          </a:p>
          <a:p>
            <a:endParaRPr lang="en-US" sz="1400" dirty="0"/>
          </a:p>
          <a:p>
            <a:r>
              <a:rPr lang="en-US" sz="1400" dirty="0"/>
              <a:t>** CQCSM: Authority to act on all CQC matters for the contractor **</a:t>
            </a:r>
          </a:p>
          <a:p>
            <a:endParaRPr lang="en-US" sz="1400" dirty="0"/>
          </a:p>
          <a:p>
            <a:r>
              <a:rPr lang="en-US" sz="1400" dirty="0"/>
              <a:t>*** DCVR can turn into RFI but not always</a:t>
            </a:r>
          </a:p>
          <a:p>
            <a:endParaRPr lang="en-US" sz="1400" dirty="0"/>
          </a:p>
        </p:txBody>
      </p:sp>
      <p:sp>
        <p:nvSpPr>
          <p:cNvPr id="9" name="TextBox 8">
            <a:extLst>
              <a:ext uri="{FF2B5EF4-FFF2-40B4-BE49-F238E27FC236}">
                <a16:creationId xmlns:a16="http://schemas.microsoft.com/office/drawing/2014/main" id="{AE5F00A7-4FCA-C68F-27F5-E485C4EC14E5}"/>
              </a:ext>
            </a:extLst>
          </p:cNvPr>
          <p:cNvSpPr txBox="1"/>
          <p:nvPr/>
        </p:nvSpPr>
        <p:spPr>
          <a:xfrm>
            <a:off x="6768662" y="2585545"/>
            <a:ext cx="184731" cy="369332"/>
          </a:xfrm>
          <a:prstGeom prst="rect">
            <a:avLst/>
          </a:prstGeom>
          <a:noFill/>
        </p:spPr>
        <p:txBody>
          <a:bodyPr wrap="none" rtlCol="0">
            <a:spAutoFit/>
          </a:bodyPr>
          <a:lstStyle/>
          <a:p>
            <a:endParaRPr lang="en-US" dirty="0"/>
          </a:p>
        </p:txBody>
      </p:sp>
      <p:sp>
        <p:nvSpPr>
          <p:cNvPr id="21" name="Arrow: Left 20">
            <a:extLst>
              <a:ext uri="{FF2B5EF4-FFF2-40B4-BE49-F238E27FC236}">
                <a16:creationId xmlns:a16="http://schemas.microsoft.com/office/drawing/2014/main" id="{17A0380E-E1FF-D53D-28D4-64694F37278A}"/>
              </a:ext>
            </a:extLst>
          </p:cNvPr>
          <p:cNvSpPr/>
          <p:nvPr/>
        </p:nvSpPr>
        <p:spPr>
          <a:xfrm>
            <a:off x="6217549" y="1720040"/>
            <a:ext cx="1996966" cy="523220"/>
          </a:xfrm>
          <a:prstGeom prst="leftArrow">
            <a:avLst/>
          </a:prstGeom>
          <a:solidFill>
            <a:srgbClr val="00B0F0"/>
          </a:solidFill>
          <a:ln/>
        </p:spPr>
        <p:style>
          <a:lnRef idx="0">
            <a:schemeClr val="accent3"/>
          </a:lnRef>
          <a:fillRef idx="3">
            <a:schemeClr val="accent3"/>
          </a:fillRef>
          <a:effectRef idx="3">
            <a:schemeClr val="accent3"/>
          </a:effectRef>
          <a:fontRef idx="minor">
            <a:schemeClr val="lt1"/>
          </a:fontRef>
        </p:style>
        <p:txBody>
          <a:bodyPr rtlCol="0" anchor="ctr"/>
          <a:lstStyle/>
          <a:p>
            <a:pPr algn="ctr"/>
            <a:r>
              <a:rPr lang="en-US" dirty="0"/>
              <a:t>RFI (response)</a:t>
            </a:r>
          </a:p>
        </p:txBody>
      </p:sp>
    </p:spTree>
    <p:extLst>
      <p:ext uri="{BB962C8B-B14F-4D97-AF65-F5344CB8AC3E}">
        <p14:creationId xmlns:p14="http://schemas.microsoft.com/office/powerpoint/2010/main" val="294968016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Review contract and specifications </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7131895-0653-82D0-E9F8-3958928361A3}"/>
              </a:ext>
            </a:extLst>
          </p:cNvPr>
          <p:cNvSpPr txBox="1"/>
          <p:nvPr/>
        </p:nvSpPr>
        <p:spPr>
          <a:xfrm>
            <a:off x="615181" y="1533150"/>
            <a:ext cx="11310117" cy="4154984"/>
          </a:xfrm>
          <a:prstGeom prst="rect">
            <a:avLst/>
          </a:prstGeom>
          <a:noFill/>
        </p:spPr>
        <p:txBody>
          <a:bodyPr wrap="square">
            <a:spAutoFit/>
          </a:bodyPr>
          <a:lstStyle/>
          <a:p>
            <a:pPr marL="342900" indent="-342900">
              <a:spcBef>
                <a:spcPct val="0"/>
              </a:spcBef>
              <a:buFont typeface="Arial" panose="020B0604020202020204" pitchFamily="34" charset="0"/>
              <a:buChar char="•"/>
            </a:pPr>
            <a:r>
              <a:rPr lang="en-US" altLang="en-US" sz="2400" dirty="0"/>
              <a:t>FAR 52.236-21 Specifications and Drawings for Construction</a:t>
            </a:r>
          </a:p>
          <a:p>
            <a:pPr lvl="1">
              <a:spcBef>
                <a:spcPct val="0"/>
              </a:spcBef>
            </a:pPr>
            <a:r>
              <a:rPr lang="en-US" altLang="en-US" sz="2400" dirty="0"/>
              <a:t>- submit discrepancies for clarification</a:t>
            </a:r>
          </a:p>
          <a:p>
            <a:pPr lvl="1">
              <a:spcBef>
                <a:spcPct val="0"/>
              </a:spcBef>
            </a:pPr>
            <a:r>
              <a:rPr lang="en-US" altLang="en-US" sz="2400" dirty="0"/>
              <a:t>- any adjustment by the Contractor w/o clarification is at risk</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Site Conditions: existing utilities, verify location and check for proper interfaces</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Proper allowance for Maintenance Spaces</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Conflicts and Discrepancies between plans and specs</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Submit an RFI for clarifications</a:t>
            </a:r>
          </a:p>
        </p:txBody>
      </p:sp>
      <p:grpSp>
        <p:nvGrpSpPr>
          <p:cNvPr id="2" name="Group 1">
            <a:extLst>
              <a:ext uri="{FF2B5EF4-FFF2-40B4-BE49-F238E27FC236}">
                <a16:creationId xmlns:a16="http://schemas.microsoft.com/office/drawing/2014/main" id="{5AF58495-E6B2-60A7-BC13-254F4304C765}"/>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F596694D-CAA9-4364-F1CA-902FACB6D4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06D3F589-3324-389A-95B1-203B26FEC807}"/>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    Pg 17 </a:t>
              </a:r>
            </a:p>
          </p:txBody>
        </p:sp>
      </p:grpSp>
    </p:spTree>
    <p:extLst>
      <p:ext uri="{BB962C8B-B14F-4D97-AF65-F5344CB8AC3E}">
        <p14:creationId xmlns:p14="http://schemas.microsoft.com/office/powerpoint/2010/main" val="4128480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QC Manager Responsibilities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7131895-0653-82D0-E9F8-3958928361A3}"/>
              </a:ext>
            </a:extLst>
          </p:cNvPr>
          <p:cNvSpPr txBox="1"/>
          <p:nvPr/>
        </p:nvSpPr>
        <p:spPr>
          <a:xfrm>
            <a:off x="533084" y="1396081"/>
            <a:ext cx="11809228" cy="4278094"/>
          </a:xfrm>
          <a:prstGeom prst="rect">
            <a:avLst/>
          </a:prstGeom>
          <a:noFill/>
        </p:spPr>
        <p:txBody>
          <a:bodyPr wrap="square">
            <a:spAutoFit/>
          </a:bodyPr>
          <a:lstStyle/>
          <a:p>
            <a:pPr marL="342900" indent="-342900">
              <a:spcBef>
                <a:spcPct val="0"/>
              </a:spcBef>
              <a:buFont typeface="Arial" panose="020B0604020202020204" pitchFamily="34" charset="0"/>
              <a:buChar char="•"/>
            </a:pPr>
            <a:r>
              <a:rPr lang="en-US" altLang="en-US" sz="2400" dirty="0"/>
              <a:t>Review products produced by contractor’s design team, alongside the Design Quality Control Manager</a:t>
            </a:r>
          </a:p>
          <a:p>
            <a:pPr marL="342900" indent="-342900">
              <a:spcBef>
                <a:spcPct val="0"/>
              </a:spcBef>
              <a:buFont typeface="Arial" panose="020B0604020202020204" pitchFamily="34" charset="0"/>
              <a:buChar char="•"/>
            </a:pPr>
            <a:r>
              <a:rPr lang="en-US" altLang="en-US" sz="2400" dirty="0"/>
              <a:t>Constructability</a:t>
            </a:r>
          </a:p>
          <a:p>
            <a:pPr marL="342900" indent="-342900">
              <a:spcBef>
                <a:spcPct val="0"/>
              </a:spcBef>
              <a:buFont typeface="Arial" panose="020B0604020202020204" pitchFamily="34" charset="0"/>
              <a:buChar char="•"/>
            </a:pPr>
            <a:r>
              <a:rPr lang="en-US" altLang="en-US" sz="2400" dirty="0"/>
              <a:t>Operability</a:t>
            </a:r>
          </a:p>
          <a:p>
            <a:pPr marL="342900" indent="-342900">
              <a:spcBef>
                <a:spcPct val="0"/>
              </a:spcBef>
              <a:buFont typeface="Arial" panose="020B0604020202020204" pitchFamily="34" charset="0"/>
              <a:buChar char="•"/>
            </a:pPr>
            <a:r>
              <a:rPr lang="en-US" altLang="en-US" sz="2400" dirty="0"/>
              <a:t>Environmental</a:t>
            </a:r>
          </a:p>
          <a:p>
            <a:pPr marL="342900" indent="-342900">
              <a:spcBef>
                <a:spcPct val="0"/>
              </a:spcBef>
              <a:buFont typeface="Arial" panose="020B0604020202020204" pitchFamily="34" charset="0"/>
              <a:buChar char="•"/>
            </a:pPr>
            <a:r>
              <a:rPr lang="en-US" altLang="en-US" sz="2400" dirty="0"/>
              <a:t>Sustainability</a:t>
            </a:r>
          </a:p>
          <a:p>
            <a:pPr marL="342900" indent="-342900">
              <a:spcBef>
                <a:spcPct val="0"/>
              </a:spcBef>
              <a:buFont typeface="Arial" panose="020B0604020202020204" pitchFamily="34" charset="0"/>
              <a:buChar char="•"/>
            </a:pPr>
            <a:r>
              <a:rPr lang="en-US" altLang="en-US" sz="2400" dirty="0"/>
              <a:t>Take an active role in review and coordination during design</a:t>
            </a:r>
          </a:p>
          <a:p>
            <a:pPr marL="342900" indent="-342900">
              <a:spcBef>
                <a:spcPct val="0"/>
              </a:spcBef>
              <a:buFont typeface="Arial" panose="020B0604020202020204" pitchFamily="34" charset="0"/>
              <a:buChar char="•"/>
            </a:pPr>
            <a:r>
              <a:rPr lang="en-US" altLang="en-US" sz="2400" dirty="0"/>
              <a:t>Coordinate between the different disciplines and trades</a:t>
            </a:r>
          </a:p>
          <a:p>
            <a:pPr marL="342900" indent="-342900">
              <a:spcBef>
                <a:spcPct val="0"/>
              </a:spcBef>
              <a:buFont typeface="Arial" panose="020B0604020202020204" pitchFamily="34" charset="0"/>
              <a:buChar char="•"/>
            </a:pPr>
            <a:r>
              <a:rPr lang="en-US" altLang="en-US" sz="2400" dirty="0"/>
              <a:t>Assure materials meet contractual requirements</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3200" dirty="0">
                <a:solidFill>
                  <a:schemeClr val="accent6"/>
                </a:solidFill>
              </a:rPr>
              <a:t>You don’t have to know all the answers; rely on your team!</a:t>
            </a:r>
          </a:p>
        </p:txBody>
      </p:sp>
      <p:grpSp>
        <p:nvGrpSpPr>
          <p:cNvPr id="2" name="Group 1">
            <a:extLst>
              <a:ext uri="{FF2B5EF4-FFF2-40B4-BE49-F238E27FC236}">
                <a16:creationId xmlns:a16="http://schemas.microsoft.com/office/drawing/2014/main" id="{5AF58495-E6B2-60A7-BC13-254F4304C765}"/>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F596694D-CAA9-4364-F1CA-902FACB6D4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06D3F589-3324-389A-95B1-203B26FEC807}"/>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    Pg 18 </a:t>
              </a:r>
            </a:p>
          </p:txBody>
        </p:sp>
      </p:grpSp>
    </p:spTree>
    <p:extLst>
      <p:ext uri="{BB962C8B-B14F-4D97-AF65-F5344CB8AC3E}">
        <p14:creationId xmlns:p14="http://schemas.microsoft.com/office/powerpoint/2010/main" val="2053516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4">
                                            <p:txEl>
                                              <p:pRg st="9" end="9"/>
                                            </p:txEl>
                                          </p:spTgt>
                                        </p:tgtEl>
                                      </p:cBhvr>
                                    </p:animEffect>
                                    <p:animScale>
                                      <p:cBhvr>
                                        <p:cTn id="7" dur="250" autoRev="1" fill="hold"/>
                                        <p:tgtEl>
                                          <p:spTgt spid="4">
                                            <p:txEl>
                                              <p:pRg st="9" end="9"/>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a:xfrm>
            <a:off x="2160788" y="150246"/>
            <a:ext cx="9764511" cy="832920"/>
          </a:xfrm>
        </p:spPr>
        <p:txBody>
          <a:bodyPr/>
          <a:lstStyle/>
          <a:p>
            <a:pPr>
              <a:buFont typeface="Wingdings" panose="05000000000000000000" pitchFamily="2" charset="2"/>
              <a:buNone/>
            </a:pPr>
            <a:r>
              <a:rPr lang="en-US" altLang="en-US" dirty="0"/>
              <a:t>Qc in Design-Build</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2" name="Group 1">
            <a:extLst>
              <a:ext uri="{FF2B5EF4-FFF2-40B4-BE49-F238E27FC236}">
                <a16:creationId xmlns:a16="http://schemas.microsoft.com/office/drawing/2014/main" id="{5AF58495-E6B2-60A7-BC13-254F4304C765}"/>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F596694D-CAA9-4364-F1CA-902FACB6D4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06D3F589-3324-389A-95B1-203B26FEC807}"/>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    Pg 18 </a:t>
              </a:r>
            </a:p>
          </p:txBody>
        </p:sp>
      </p:grpSp>
      <p:sp>
        <p:nvSpPr>
          <p:cNvPr id="5" name="TextBox 4">
            <a:extLst>
              <a:ext uri="{FF2B5EF4-FFF2-40B4-BE49-F238E27FC236}">
                <a16:creationId xmlns:a16="http://schemas.microsoft.com/office/drawing/2014/main" id="{18A591DE-66A8-E78A-D2C5-D200055646E8}"/>
              </a:ext>
            </a:extLst>
          </p:cNvPr>
          <p:cNvSpPr txBox="1"/>
          <p:nvPr/>
        </p:nvSpPr>
        <p:spPr>
          <a:xfrm>
            <a:off x="963545" y="1146056"/>
            <a:ext cx="11441912" cy="5632311"/>
          </a:xfrm>
          <a:prstGeom prst="rect">
            <a:avLst/>
          </a:prstGeom>
          <a:noFill/>
        </p:spPr>
        <p:txBody>
          <a:bodyPr wrap="square" rtlCol="0">
            <a:spAutoFit/>
          </a:bodyPr>
          <a:lstStyle/>
          <a:p>
            <a:r>
              <a:rPr lang="en-US" sz="2400" dirty="0"/>
              <a:t>01 45 00.00 Contractor Quality Control will require…</a:t>
            </a:r>
          </a:p>
          <a:p>
            <a:pPr marL="800100" lvl="1" indent="-342900">
              <a:buFont typeface="Arial" panose="020B0604020202020204" pitchFamily="34" charset="0"/>
              <a:buChar char="•"/>
            </a:pPr>
            <a:r>
              <a:rPr lang="en-US" sz="2400" dirty="0"/>
              <a:t>design quality control plan (DQCP) </a:t>
            </a:r>
          </a:p>
          <a:p>
            <a:pPr marL="800100" lvl="1" indent="-342900">
              <a:buFont typeface="Arial" panose="020B0604020202020204" pitchFamily="34" charset="0"/>
              <a:buChar char="•"/>
            </a:pPr>
            <a:r>
              <a:rPr lang="en-US" sz="2400" dirty="0"/>
              <a:t>part of the overall Quality Control Plan.</a:t>
            </a:r>
          </a:p>
          <a:p>
            <a:endParaRPr lang="en-US" sz="2400" dirty="0"/>
          </a:p>
          <a:p>
            <a:r>
              <a:rPr lang="en-US" sz="2400" dirty="0"/>
              <a:t>Key elements of the DQCP include:</a:t>
            </a:r>
          </a:p>
          <a:p>
            <a:endParaRPr lang="en-US" sz="2400" dirty="0"/>
          </a:p>
          <a:p>
            <a:pPr lvl="1"/>
            <a:r>
              <a:rPr lang="en-US" sz="2400" dirty="0"/>
              <a:t>• Independent Technical Review of all design documents</a:t>
            </a:r>
          </a:p>
          <a:p>
            <a:pPr lvl="1"/>
            <a:endParaRPr lang="en-US" sz="2400" dirty="0"/>
          </a:p>
          <a:p>
            <a:pPr lvl="1"/>
            <a:r>
              <a:rPr lang="en-US" sz="2400" dirty="0"/>
              <a:t>• Design schedule integrated with master project schedule to include review</a:t>
            </a:r>
          </a:p>
          <a:p>
            <a:pPr lvl="1"/>
            <a:r>
              <a:rPr lang="en-US" sz="2400" dirty="0"/>
              <a:t>and coordination periods</a:t>
            </a:r>
          </a:p>
          <a:p>
            <a:pPr lvl="1"/>
            <a:endParaRPr lang="en-US" sz="2400" dirty="0"/>
          </a:p>
          <a:p>
            <a:pPr lvl="1"/>
            <a:r>
              <a:rPr lang="en-US" sz="2400" dirty="0"/>
              <a:t>• Design Quality Control Manager - a competent engineer/architect</a:t>
            </a:r>
          </a:p>
          <a:p>
            <a:pPr lvl="1"/>
            <a:r>
              <a:rPr lang="en-US" sz="2400" dirty="0"/>
              <a:t>(and reports to contractor’s quality control system manager (CQCSM))</a:t>
            </a:r>
          </a:p>
          <a:p>
            <a:pPr lvl="1"/>
            <a:endParaRPr lang="en-US" sz="2400" dirty="0"/>
          </a:p>
          <a:p>
            <a:pPr lvl="1"/>
            <a:r>
              <a:rPr lang="en-US" sz="2400" dirty="0"/>
              <a:t>• Gov acceptance of DQCP required prior to commencement of design</a:t>
            </a:r>
          </a:p>
        </p:txBody>
      </p:sp>
    </p:spTree>
    <p:extLst>
      <p:ext uri="{BB962C8B-B14F-4D97-AF65-F5344CB8AC3E}">
        <p14:creationId xmlns:p14="http://schemas.microsoft.com/office/powerpoint/2010/main" val="20637887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a:xfrm>
            <a:off x="2160788" y="150246"/>
            <a:ext cx="9764511" cy="832920"/>
          </a:xfrm>
        </p:spPr>
        <p:txBody>
          <a:bodyPr/>
          <a:lstStyle/>
          <a:p>
            <a:pPr>
              <a:buFont typeface="Wingdings" panose="05000000000000000000" pitchFamily="2" charset="2"/>
              <a:buNone/>
            </a:pPr>
            <a:r>
              <a:rPr lang="en-US" altLang="en-US" dirty="0"/>
              <a:t>Extensions of design</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2" name="Group 1">
            <a:extLst>
              <a:ext uri="{FF2B5EF4-FFF2-40B4-BE49-F238E27FC236}">
                <a16:creationId xmlns:a16="http://schemas.microsoft.com/office/drawing/2014/main" id="{5AF58495-E6B2-60A7-BC13-254F4304C765}"/>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F596694D-CAA9-4364-F1CA-902FACB6D4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06D3F589-3324-389A-95B1-203B26FEC807}"/>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    Pg 18 </a:t>
              </a:r>
            </a:p>
          </p:txBody>
        </p:sp>
      </p:grpSp>
      <p:sp>
        <p:nvSpPr>
          <p:cNvPr id="5" name="TextBox 4">
            <a:extLst>
              <a:ext uri="{FF2B5EF4-FFF2-40B4-BE49-F238E27FC236}">
                <a16:creationId xmlns:a16="http://schemas.microsoft.com/office/drawing/2014/main" id="{593C0CCB-234E-5BB8-D4D7-8A2F76824F57}"/>
              </a:ext>
            </a:extLst>
          </p:cNvPr>
          <p:cNvSpPr txBox="1"/>
          <p:nvPr/>
        </p:nvSpPr>
        <p:spPr>
          <a:xfrm>
            <a:off x="272721" y="1685135"/>
            <a:ext cx="6770322" cy="4093428"/>
          </a:xfrm>
          <a:prstGeom prst="rect">
            <a:avLst/>
          </a:prstGeom>
          <a:noFill/>
        </p:spPr>
        <p:txBody>
          <a:bodyPr wrap="square">
            <a:spAutoFit/>
          </a:bodyPr>
          <a:lstStyle/>
          <a:p>
            <a:pPr marL="285750" indent="-285750">
              <a:buFont typeface="Arial" panose="020B0604020202020204" pitchFamily="34" charset="0"/>
              <a:buChar char="•"/>
            </a:pPr>
            <a:r>
              <a:rPr lang="en-US" sz="2400" dirty="0"/>
              <a:t>QC Manager must ensure coordination between disciplines and activities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Examples of Extensions of Design:	</a:t>
            </a:r>
          </a:p>
          <a:p>
            <a:endParaRPr lang="en-US" sz="2400" dirty="0"/>
          </a:p>
          <a:p>
            <a:pPr marL="742950" lvl="1" indent="-285750">
              <a:buFont typeface="Arial" panose="020B0604020202020204" pitchFamily="34" charset="0"/>
              <a:buChar char="•"/>
            </a:pPr>
            <a:r>
              <a:rPr lang="en-US" sz="2400" dirty="0"/>
              <a:t>Pre-Engineered Metal Buildings</a:t>
            </a:r>
          </a:p>
          <a:p>
            <a:pPr marL="742950" lvl="1"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Fire Alarm and Protection Systems</a:t>
            </a:r>
          </a:p>
          <a:p>
            <a:pPr marL="742950" lvl="1"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Curtain Walls</a:t>
            </a:r>
          </a:p>
          <a:p>
            <a:pPr marL="742950" lvl="1" indent="-285750">
              <a:buFont typeface="Arial" panose="020B0604020202020204" pitchFamily="34" charset="0"/>
              <a:buChar char="•"/>
            </a:pPr>
            <a:endParaRPr lang="en-US" sz="2000" dirty="0"/>
          </a:p>
        </p:txBody>
      </p:sp>
      <p:pic>
        <p:nvPicPr>
          <p:cNvPr id="4" name="Picture 3" descr="A picture containing building&#10;&#10;Description automatically generated">
            <a:extLst>
              <a:ext uri="{FF2B5EF4-FFF2-40B4-BE49-F238E27FC236}">
                <a16:creationId xmlns:a16="http://schemas.microsoft.com/office/drawing/2014/main" id="{BA6858BB-CF40-18C9-CAD5-590ABA452818}"/>
              </a:ext>
            </a:extLst>
          </p:cNvPr>
          <p:cNvPicPr>
            <a:picLocks noChangeAspect="1"/>
          </p:cNvPicPr>
          <p:nvPr/>
        </p:nvPicPr>
        <p:blipFill>
          <a:blip r:embed="rId5"/>
          <a:stretch>
            <a:fillRect/>
          </a:stretch>
        </p:blipFill>
        <p:spPr>
          <a:xfrm>
            <a:off x="7043043" y="1648285"/>
            <a:ext cx="4591050" cy="3514725"/>
          </a:xfrm>
          <a:prstGeom prst="rect">
            <a:avLst/>
          </a:prstGeom>
          <a:ln>
            <a:solidFill>
              <a:schemeClr val="tx1"/>
            </a:solidFill>
          </a:ln>
        </p:spPr>
      </p:pic>
    </p:spTree>
    <p:extLst>
      <p:ext uri="{BB962C8B-B14F-4D97-AF65-F5344CB8AC3E}">
        <p14:creationId xmlns:p14="http://schemas.microsoft.com/office/powerpoint/2010/main" val="394043827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a:xfrm>
            <a:off x="2160788" y="150246"/>
            <a:ext cx="9764511" cy="832920"/>
          </a:xfrm>
        </p:spPr>
        <p:txBody>
          <a:bodyPr/>
          <a:lstStyle/>
          <a:p>
            <a:pPr>
              <a:buFont typeface="Wingdings" panose="05000000000000000000" pitchFamily="2" charset="2"/>
              <a:buNone/>
            </a:pPr>
            <a:r>
              <a:rPr lang="en-US" altLang="en-US" dirty="0"/>
              <a:t>Requests for information (RFI)</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2" name="Group 1">
            <a:extLst>
              <a:ext uri="{FF2B5EF4-FFF2-40B4-BE49-F238E27FC236}">
                <a16:creationId xmlns:a16="http://schemas.microsoft.com/office/drawing/2014/main" id="{5AF58495-E6B2-60A7-BC13-254F4304C765}"/>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F596694D-CAA9-4364-F1CA-902FACB6D4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06D3F589-3324-389A-95B1-203B26FEC807}"/>
                </a:ext>
              </a:extLst>
            </p:cNvPr>
            <p:cNvSpPr txBox="1"/>
            <p:nvPr/>
          </p:nvSpPr>
          <p:spPr>
            <a:xfrm>
              <a:off x="9353965" y="3041204"/>
              <a:ext cx="1697271" cy="556458"/>
            </a:xfrm>
            <a:prstGeom prst="rect">
              <a:avLst/>
            </a:prstGeom>
            <a:solidFill>
              <a:schemeClr val="tx2"/>
            </a:solidFill>
          </p:spPr>
          <p:txBody>
            <a:bodyPr wrap="square" rtlCol="0">
              <a:spAutoFit/>
            </a:bodyPr>
            <a:lstStyle/>
            <a:p>
              <a:r>
                <a:rPr lang="en-US" sz="1200" dirty="0"/>
                <a:t>    Pg 18-19 </a:t>
              </a:r>
            </a:p>
          </p:txBody>
        </p:sp>
      </p:grpSp>
      <p:sp>
        <p:nvSpPr>
          <p:cNvPr id="5" name="TextBox 4">
            <a:extLst>
              <a:ext uri="{FF2B5EF4-FFF2-40B4-BE49-F238E27FC236}">
                <a16:creationId xmlns:a16="http://schemas.microsoft.com/office/drawing/2014/main" id="{593C0CCB-234E-5BB8-D4D7-8A2F76824F57}"/>
              </a:ext>
            </a:extLst>
          </p:cNvPr>
          <p:cNvSpPr txBox="1"/>
          <p:nvPr/>
        </p:nvSpPr>
        <p:spPr>
          <a:xfrm>
            <a:off x="545508" y="1346470"/>
            <a:ext cx="9169992" cy="4524315"/>
          </a:xfrm>
          <a:prstGeom prst="rect">
            <a:avLst/>
          </a:prstGeom>
          <a:noFill/>
        </p:spPr>
        <p:txBody>
          <a:bodyPr wrap="square">
            <a:spAutoFit/>
          </a:bodyPr>
          <a:lstStyle/>
          <a:p>
            <a:pPr marL="285750" indent="-285750">
              <a:buFont typeface="Arial" panose="020B0604020202020204" pitchFamily="34" charset="0"/>
              <a:buChar char="•"/>
            </a:pPr>
            <a:r>
              <a:rPr lang="en-US" sz="2400" dirty="0"/>
              <a:t>Effective RFI Process:</a:t>
            </a:r>
          </a:p>
          <a:p>
            <a:pPr marL="285750"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Review of all applicable contract documents</a:t>
            </a:r>
          </a:p>
          <a:p>
            <a:pPr marL="742950" lvl="1"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Coordinate with subcontractors/suppliers</a:t>
            </a:r>
          </a:p>
          <a:p>
            <a:pPr marL="742950" lvl="1"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Clear and succinct problem statement</a:t>
            </a:r>
          </a:p>
          <a:p>
            <a:pPr marL="742950" lvl="1"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Suggested solution</a:t>
            </a:r>
          </a:p>
          <a:p>
            <a:pPr marL="742950" lvl="1"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Timeline to minimize costs and/or schedule impacts</a:t>
            </a:r>
          </a:p>
          <a:p>
            <a:pPr marL="742950" lvl="1"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135391544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a:xfrm>
            <a:off x="2160788" y="150246"/>
            <a:ext cx="9764511" cy="832920"/>
          </a:xfrm>
        </p:spPr>
        <p:txBody>
          <a:bodyPr/>
          <a:lstStyle/>
          <a:p>
            <a:pPr>
              <a:buFont typeface="Wingdings" panose="05000000000000000000" pitchFamily="2" charset="2"/>
              <a:buNone/>
            </a:pPr>
            <a:r>
              <a:rPr lang="en-US" altLang="en-US" dirty="0"/>
              <a:t>RFI Example</a:t>
            </a:r>
          </a:p>
        </p:txBody>
      </p:sp>
      <p:grpSp>
        <p:nvGrpSpPr>
          <p:cNvPr id="40" name="Group 39">
            <a:extLst>
              <a:ext uri="{FF2B5EF4-FFF2-40B4-BE49-F238E27FC236}">
                <a16:creationId xmlns:a16="http://schemas.microsoft.com/office/drawing/2014/main" id="{6D784992-497F-539C-87B6-DBAE8BFC9A69}"/>
              </a:ext>
            </a:extLst>
          </p:cNvPr>
          <p:cNvGrpSpPr/>
          <p:nvPr/>
        </p:nvGrpSpPr>
        <p:grpSpPr>
          <a:xfrm>
            <a:off x="487680" y="1072896"/>
            <a:ext cx="4706112" cy="5449824"/>
            <a:chOff x="1060704" y="1133856"/>
            <a:chExt cx="2974848" cy="4083407"/>
          </a:xfrm>
        </p:grpSpPr>
        <p:pic>
          <p:nvPicPr>
            <p:cNvPr id="22" name="Picture 21">
              <a:extLst>
                <a:ext uri="{FF2B5EF4-FFF2-40B4-BE49-F238E27FC236}">
                  <a16:creationId xmlns:a16="http://schemas.microsoft.com/office/drawing/2014/main" id="{F1ECA132-E253-29D0-1C49-5A9F0A6263C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2837" t="2913" r="2858" b="34647"/>
            <a:stretch/>
          </p:blipFill>
          <p:spPr>
            <a:xfrm>
              <a:off x="1060704" y="1133856"/>
              <a:ext cx="2974848" cy="3547872"/>
            </a:xfrm>
            <a:prstGeom prst="rect">
              <a:avLst/>
            </a:prstGeom>
            <a:ln>
              <a:solidFill>
                <a:schemeClr val="bg1"/>
              </a:solidFill>
            </a:ln>
          </p:spPr>
        </p:pic>
        <p:sp>
          <p:nvSpPr>
            <p:cNvPr id="23" name="Rectangle: Rounded Corners 22">
              <a:extLst>
                <a:ext uri="{FF2B5EF4-FFF2-40B4-BE49-F238E27FC236}">
                  <a16:creationId xmlns:a16="http://schemas.microsoft.com/office/drawing/2014/main" id="{BF7F38DD-93C9-C404-EEBD-0C0BB0019873}"/>
                </a:ext>
              </a:extLst>
            </p:cNvPr>
            <p:cNvSpPr/>
            <p:nvPr/>
          </p:nvSpPr>
          <p:spPr>
            <a:xfrm>
              <a:off x="1119034" y="1925579"/>
              <a:ext cx="302257" cy="96191"/>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4" name="Rectangle: Rounded Corners 23">
              <a:extLst>
                <a:ext uri="{FF2B5EF4-FFF2-40B4-BE49-F238E27FC236}">
                  <a16:creationId xmlns:a16="http://schemas.microsoft.com/office/drawing/2014/main" id="{1EE9172E-17DC-F962-782B-492998B2D07E}"/>
                </a:ext>
              </a:extLst>
            </p:cNvPr>
            <p:cNvSpPr/>
            <p:nvPr/>
          </p:nvSpPr>
          <p:spPr>
            <a:xfrm>
              <a:off x="3193354" y="1448009"/>
              <a:ext cx="630088" cy="92808"/>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281438-5363-E717-4C8A-120C818CA8EB}"/>
                </a:ext>
              </a:extLst>
            </p:cNvPr>
            <p:cNvSpPr/>
            <p:nvPr/>
          </p:nvSpPr>
          <p:spPr>
            <a:xfrm>
              <a:off x="2176934" y="1448009"/>
              <a:ext cx="630088" cy="92808"/>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6" name="Rectangle: Rounded Corners 25">
              <a:extLst>
                <a:ext uri="{FF2B5EF4-FFF2-40B4-BE49-F238E27FC236}">
                  <a16:creationId xmlns:a16="http://schemas.microsoft.com/office/drawing/2014/main" id="{049E1DC9-4A0B-971C-7DD6-ACD546CA5BC9}"/>
                </a:ext>
              </a:extLst>
            </p:cNvPr>
            <p:cNvSpPr/>
            <p:nvPr/>
          </p:nvSpPr>
          <p:spPr>
            <a:xfrm>
              <a:off x="1483042" y="1440926"/>
              <a:ext cx="442011" cy="99890"/>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7" name="Rectangle: Rounded Corners 26">
              <a:extLst>
                <a:ext uri="{FF2B5EF4-FFF2-40B4-BE49-F238E27FC236}">
                  <a16:creationId xmlns:a16="http://schemas.microsoft.com/office/drawing/2014/main" id="{87394E24-A6E5-E60F-D78C-26778D87283C}"/>
                </a:ext>
              </a:extLst>
            </p:cNvPr>
            <p:cNvSpPr/>
            <p:nvPr/>
          </p:nvSpPr>
          <p:spPr>
            <a:xfrm>
              <a:off x="1483042" y="1540817"/>
              <a:ext cx="302257" cy="96191"/>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8" name="Rectangle: Rounded Corners 27">
              <a:extLst>
                <a:ext uri="{FF2B5EF4-FFF2-40B4-BE49-F238E27FC236}">
                  <a16:creationId xmlns:a16="http://schemas.microsoft.com/office/drawing/2014/main" id="{DBD24483-59D7-A505-86F0-8A8DF1F7822E}"/>
                </a:ext>
              </a:extLst>
            </p:cNvPr>
            <p:cNvSpPr/>
            <p:nvPr/>
          </p:nvSpPr>
          <p:spPr>
            <a:xfrm>
              <a:off x="1421292" y="3514467"/>
              <a:ext cx="364008" cy="96191"/>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1" name="Picture 30">
              <a:extLst>
                <a:ext uri="{FF2B5EF4-FFF2-40B4-BE49-F238E27FC236}">
                  <a16:creationId xmlns:a16="http://schemas.microsoft.com/office/drawing/2014/main" id="{2B14A741-1215-7584-CB7A-74CBF975EAE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2837" t="88097" r="2858" b="2677"/>
            <a:stretch/>
          </p:blipFill>
          <p:spPr>
            <a:xfrm>
              <a:off x="1060704" y="4693007"/>
              <a:ext cx="2974848" cy="524256"/>
            </a:xfrm>
            <a:prstGeom prst="rect">
              <a:avLst/>
            </a:prstGeom>
            <a:ln>
              <a:solidFill>
                <a:schemeClr val="bg1"/>
              </a:solidFill>
            </a:ln>
          </p:spPr>
        </p:pic>
      </p:grpSp>
      <p:sp>
        <p:nvSpPr>
          <p:cNvPr id="46" name="Arrow: Right 45">
            <a:extLst>
              <a:ext uri="{FF2B5EF4-FFF2-40B4-BE49-F238E27FC236}">
                <a16:creationId xmlns:a16="http://schemas.microsoft.com/office/drawing/2014/main" id="{4529C8C7-2A75-C432-9859-DBA26360100B}"/>
              </a:ext>
            </a:extLst>
          </p:cNvPr>
          <p:cNvSpPr/>
          <p:nvPr/>
        </p:nvSpPr>
        <p:spPr>
          <a:xfrm flipH="1">
            <a:off x="2714106" y="1889760"/>
            <a:ext cx="2418964" cy="1162523"/>
          </a:xfrm>
          <a:prstGeom prst="rightArrow">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dirty="0"/>
          </a:p>
        </p:txBody>
      </p:sp>
      <p:grpSp>
        <p:nvGrpSpPr>
          <p:cNvPr id="48" name="Group 47">
            <a:extLst>
              <a:ext uri="{FF2B5EF4-FFF2-40B4-BE49-F238E27FC236}">
                <a16:creationId xmlns:a16="http://schemas.microsoft.com/office/drawing/2014/main" id="{0946DCF2-31F4-0139-B544-9AB596CE182B}"/>
              </a:ext>
            </a:extLst>
          </p:cNvPr>
          <p:cNvGrpSpPr/>
          <p:nvPr/>
        </p:nvGrpSpPr>
        <p:grpSpPr>
          <a:xfrm>
            <a:off x="4454033" y="1444253"/>
            <a:ext cx="7603855" cy="1944027"/>
            <a:chOff x="4454033" y="1444253"/>
            <a:chExt cx="7737967" cy="1944027"/>
          </a:xfrm>
        </p:grpSpPr>
        <p:grpSp>
          <p:nvGrpSpPr>
            <p:cNvPr id="44" name="Group 43">
              <a:extLst>
                <a:ext uri="{FF2B5EF4-FFF2-40B4-BE49-F238E27FC236}">
                  <a16:creationId xmlns:a16="http://schemas.microsoft.com/office/drawing/2014/main" id="{6977D217-1ACE-77D6-0ABA-71DD9ABF4365}"/>
                </a:ext>
              </a:extLst>
            </p:cNvPr>
            <p:cNvGrpSpPr/>
            <p:nvPr/>
          </p:nvGrpSpPr>
          <p:grpSpPr>
            <a:xfrm>
              <a:off x="4454033" y="1444253"/>
              <a:ext cx="7737967" cy="1944027"/>
              <a:chOff x="3348514" y="1221726"/>
              <a:chExt cx="8477726" cy="1944027"/>
            </a:xfrm>
          </p:grpSpPr>
          <p:sp>
            <p:nvSpPr>
              <p:cNvPr id="43" name="Rectangle: Rounded Corners 42">
                <a:extLst>
                  <a:ext uri="{FF2B5EF4-FFF2-40B4-BE49-F238E27FC236}">
                    <a16:creationId xmlns:a16="http://schemas.microsoft.com/office/drawing/2014/main" id="{AD3872EC-AD6E-E7B3-027D-D19525CC11F3}"/>
                  </a:ext>
                </a:extLst>
              </p:cNvPr>
              <p:cNvSpPr/>
              <p:nvPr/>
            </p:nvSpPr>
            <p:spPr>
              <a:xfrm>
                <a:off x="5807487" y="2863773"/>
                <a:ext cx="996779" cy="123864"/>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2" name="Picture 41">
                <a:extLst>
                  <a:ext uri="{FF2B5EF4-FFF2-40B4-BE49-F238E27FC236}">
                    <a16:creationId xmlns:a16="http://schemas.microsoft.com/office/drawing/2014/main" id="{CFD213B8-FF77-7770-E919-AD770FC43E3B}"/>
                  </a:ext>
                </a:extLst>
              </p:cNvPr>
              <p:cNvPicPr>
                <a:picLocks noChangeAspect="1"/>
              </p:cNvPicPr>
              <p:nvPr/>
            </p:nvPicPr>
            <p:blipFill>
              <a:blip r:embed="rId3"/>
              <a:stretch>
                <a:fillRect/>
              </a:stretch>
            </p:blipFill>
            <p:spPr>
              <a:xfrm>
                <a:off x="3348514" y="1221726"/>
                <a:ext cx="8477726" cy="19440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
          <p:nvSpPr>
            <p:cNvPr id="47" name="Rectangle: Rounded Corners 46">
              <a:extLst>
                <a:ext uri="{FF2B5EF4-FFF2-40B4-BE49-F238E27FC236}">
                  <a16:creationId xmlns:a16="http://schemas.microsoft.com/office/drawing/2014/main" id="{015BF52B-BA15-5C35-C7F8-F44AEC9E0BBB}"/>
                </a:ext>
              </a:extLst>
            </p:cNvPr>
            <p:cNvSpPr/>
            <p:nvPr/>
          </p:nvSpPr>
          <p:spPr>
            <a:xfrm>
              <a:off x="6351018" y="3052283"/>
              <a:ext cx="1384050" cy="191897"/>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2" name="Rectangle: Rounded Corners 1">
            <a:extLst>
              <a:ext uri="{FF2B5EF4-FFF2-40B4-BE49-F238E27FC236}">
                <a16:creationId xmlns:a16="http://schemas.microsoft.com/office/drawing/2014/main" id="{746B15AF-9C98-E0FC-C571-AB3DDBEC481B}"/>
              </a:ext>
            </a:extLst>
          </p:cNvPr>
          <p:cNvSpPr/>
          <p:nvPr/>
        </p:nvSpPr>
        <p:spPr>
          <a:xfrm>
            <a:off x="4602324" y="1939365"/>
            <a:ext cx="1360062" cy="191897"/>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A43280FF-0833-20E8-5529-02CBEC658498}"/>
              </a:ext>
            </a:extLst>
          </p:cNvPr>
          <p:cNvSpPr/>
          <p:nvPr/>
        </p:nvSpPr>
        <p:spPr>
          <a:xfrm>
            <a:off x="1683938" y="2741182"/>
            <a:ext cx="1030168" cy="133317"/>
          </a:xfrm>
          <a:prstGeom prst="round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18900000" scaled="1"/>
            <a:tileRect/>
          </a:gra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7027681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a:xfrm>
            <a:off x="2221748" y="199014"/>
            <a:ext cx="9764511" cy="832920"/>
          </a:xfrm>
        </p:spPr>
        <p:txBody>
          <a:bodyPr/>
          <a:lstStyle/>
          <a:p>
            <a:pPr>
              <a:buFont typeface="Wingdings" panose="05000000000000000000" pitchFamily="2" charset="2"/>
              <a:buNone/>
            </a:pPr>
            <a:r>
              <a:rPr lang="en-US" altLang="en-US" dirty="0"/>
              <a:t>Why submit an </a:t>
            </a:r>
            <a:r>
              <a:rPr lang="en-US" altLang="en-US" dirty="0" err="1"/>
              <a:t>rfi</a:t>
            </a:r>
            <a:r>
              <a:rPr lang="en-US" altLang="en-US" dirty="0"/>
              <a:t>?</a:t>
            </a:r>
          </a:p>
        </p:txBody>
      </p:sp>
      <p:sp>
        <p:nvSpPr>
          <p:cNvPr id="7" name="TextBox 6">
            <a:extLst>
              <a:ext uri="{FF2B5EF4-FFF2-40B4-BE49-F238E27FC236}">
                <a16:creationId xmlns:a16="http://schemas.microsoft.com/office/drawing/2014/main" id="{397ECB3B-A50C-D767-2353-ED5C09DFBB62}"/>
              </a:ext>
            </a:extLst>
          </p:cNvPr>
          <p:cNvSpPr txBox="1"/>
          <p:nvPr/>
        </p:nvSpPr>
        <p:spPr>
          <a:xfrm>
            <a:off x="652272" y="2090172"/>
            <a:ext cx="6132576" cy="2677656"/>
          </a:xfrm>
          <a:prstGeom prst="rect">
            <a:avLst/>
          </a:prstGeom>
          <a:noFill/>
        </p:spPr>
        <p:txBody>
          <a:bodyPr wrap="square">
            <a:spAutoFit/>
          </a:bodyPr>
          <a:lstStyle/>
          <a:p>
            <a:r>
              <a:rPr lang="en-US" sz="2400" dirty="0"/>
              <a:t>Class Exercise: Follow my instructions…</a:t>
            </a:r>
          </a:p>
          <a:p>
            <a:endParaRPr lang="en-US" sz="2400" dirty="0"/>
          </a:p>
          <a:p>
            <a:r>
              <a:rPr lang="en-US" sz="2400" dirty="0"/>
              <a:t>Customer:  Wants “folded structure”</a:t>
            </a:r>
          </a:p>
          <a:p>
            <a:r>
              <a:rPr lang="en-US" sz="2400" dirty="0"/>
              <a:t>Designer:   Provides instructions</a:t>
            </a:r>
          </a:p>
          <a:p>
            <a:r>
              <a:rPr lang="en-US" sz="2400" dirty="0"/>
              <a:t>Contractor: Reads instructions; gets to work</a:t>
            </a:r>
          </a:p>
          <a:p>
            <a:endParaRPr lang="en-US" sz="2400" dirty="0"/>
          </a:p>
          <a:p>
            <a:r>
              <a:rPr lang="en-US" sz="2400" dirty="0"/>
              <a:t>Is this what you wanted?</a:t>
            </a:r>
          </a:p>
        </p:txBody>
      </p:sp>
      <p:pic>
        <p:nvPicPr>
          <p:cNvPr id="11" name="Graphic 10" descr="Origami outline">
            <a:extLst>
              <a:ext uri="{FF2B5EF4-FFF2-40B4-BE49-F238E27FC236}">
                <a16:creationId xmlns:a16="http://schemas.microsoft.com/office/drawing/2014/main" id="{109E373D-3C7A-4949-6720-60BB0F806A4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1155004" flipH="1">
            <a:off x="7626096" y="1524000"/>
            <a:ext cx="3810000" cy="38100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36906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2 CLASS work</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1" name="Picture 10" descr="Books and mug on table">
            <a:extLst>
              <a:ext uri="{FF2B5EF4-FFF2-40B4-BE49-F238E27FC236}">
                <a16:creationId xmlns:a16="http://schemas.microsoft.com/office/drawing/2014/main" id="{ABBBCC9C-131D-8E8A-0755-E497CB90D3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47311" y="1539346"/>
            <a:ext cx="3372262" cy="2248175"/>
          </a:xfrm>
          <a:prstGeom prst="rect">
            <a:avLst/>
          </a:prstGeom>
        </p:spPr>
      </p:pic>
      <p:sp>
        <p:nvSpPr>
          <p:cNvPr id="13" name="TextBox 12">
            <a:extLst>
              <a:ext uri="{FF2B5EF4-FFF2-40B4-BE49-F238E27FC236}">
                <a16:creationId xmlns:a16="http://schemas.microsoft.com/office/drawing/2014/main" id="{BB438F7D-F795-75CB-9CE4-5400B8506543}"/>
              </a:ext>
            </a:extLst>
          </p:cNvPr>
          <p:cNvSpPr txBox="1"/>
          <p:nvPr/>
        </p:nvSpPr>
        <p:spPr>
          <a:xfrm>
            <a:off x="772427" y="1539346"/>
            <a:ext cx="6134582" cy="4616648"/>
          </a:xfrm>
          <a:prstGeom prst="rect">
            <a:avLst/>
          </a:prstGeom>
          <a:noFill/>
        </p:spPr>
        <p:txBody>
          <a:bodyPr wrap="square">
            <a:spAutoFit/>
          </a:bodyPr>
          <a:lstStyle/>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Read Module 2</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Answer Questions #1-7</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Question #7 Group Exercise – RFI Review</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Each group given one RFI</a:t>
            </a:r>
          </a:p>
          <a:p>
            <a:pPr marL="800100" lvl="1"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Write down responses for your given RFI</a:t>
            </a:r>
          </a:p>
          <a:p>
            <a:pPr marL="800100" lvl="1"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35 Minutes</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0" indent="0">
              <a:buNone/>
            </a:pPr>
            <a:endParaRPr lang="en-US" altLang="en-US" sz="2100" dirty="0">
              <a:latin typeface="Arial" panose="020B0604020202020204" pitchFamily="34" charset="0"/>
              <a:cs typeface="Arial" panose="020B0604020202020204" pitchFamily="34" charset="0"/>
            </a:endParaRPr>
          </a:p>
          <a:p>
            <a:pPr marL="0" indent="0">
              <a:buNone/>
            </a:pPr>
            <a:r>
              <a:rPr lang="en-US" altLang="en-US" sz="2100" dirty="0">
                <a:latin typeface="Arial" panose="020B0604020202020204" pitchFamily="34" charset="0"/>
                <a:cs typeface="Arial" panose="020B0604020202020204" pitchFamily="34" charset="0"/>
              </a:rPr>
              <a:t>		</a:t>
            </a:r>
          </a:p>
        </p:txBody>
      </p:sp>
      <p:pic>
        <p:nvPicPr>
          <p:cNvPr id="15" name="Picture 14" descr="Half face clock on a wall">
            <a:extLst>
              <a:ext uri="{FF2B5EF4-FFF2-40B4-BE49-F238E27FC236}">
                <a16:creationId xmlns:a16="http://schemas.microsoft.com/office/drawing/2014/main" id="{4A61C7F3-0866-EFF6-C1D5-D19E7143AE1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78668" y="4913585"/>
            <a:ext cx="2100768" cy="1511763"/>
          </a:xfrm>
          <a:prstGeom prst="rect">
            <a:avLst/>
          </a:prstGeom>
        </p:spPr>
      </p:pic>
      <p:grpSp>
        <p:nvGrpSpPr>
          <p:cNvPr id="2" name="Group 1">
            <a:extLst>
              <a:ext uri="{FF2B5EF4-FFF2-40B4-BE49-F238E27FC236}">
                <a16:creationId xmlns:a16="http://schemas.microsoft.com/office/drawing/2014/main" id="{6D05C99A-3178-2621-E483-D58B35CD4F9C}"/>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8B8B5782-0E44-5A1D-79E4-261820D88AD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1DBC5ECF-B8D2-5BA8-9CB3-78C2EB41AF94}"/>
                </a:ext>
              </a:extLst>
            </p:cNvPr>
            <p:cNvSpPr txBox="1"/>
            <p:nvPr/>
          </p:nvSpPr>
          <p:spPr>
            <a:xfrm>
              <a:off x="9353965" y="3041204"/>
              <a:ext cx="1697271" cy="556458"/>
            </a:xfrm>
            <a:prstGeom prst="rect">
              <a:avLst/>
            </a:prstGeom>
            <a:solidFill>
              <a:schemeClr val="tx2"/>
            </a:solidFill>
          </p:spPr>
          <p:txBody>
            <a:bodyPr wrap="square" rtlCol="0">
              <a:spAutoFit/>
            </a:bodyPr>
            <a:lstStyle/>
            <a:p>
              <a:r>
                <a:rPr lang="en-US" sz="1200" dirty="0"/>
                <a:t>    Pg 20 </a:t>
              </a:r>
            </a:p>
          </p:txBody>
        </p:sp>
      </p:grpSp>
    </p:spTree>
    <p:extLst>
      <p:ext uri="{BB962C8B-B14F-4D97-AF65-F5344CB8AC3E}">
        <p14:creationId xmlns:p14="http://schemas.microsoft.com/office/powerpoint/2010/main" val="232522376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2 – question #1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368083" y="1373811"/>
            <a:ext cx="7837701" cy="1569660"/>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Name three instances of KTR extensions of design?</a:t>
            </a:r>
          </a:p>
          <a:p>
            <a:pPr marL="0" indent="0">
              <a:buNone/>
            </a:pPr>
            <a:r>
              <a:rPr lang="en-US" altLang="en-US" sz="2400" dirty="0">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5ED1A1D8-F496-270D-4119-6F23CE61CB9D}"/>
              </a:ext>
            </a:extLst>
          </p:cNvPr>
          <p:cNvSpPr txBox="1"/>
          <p:nvPr/>
        </p:nvSpPr>
        <p:spPr>
          <a:xfrm>
            <a:off x="1368083" y="3170716"/>
            <a:ext cx="6136640" cy="3046988"/>
          </a:xfrm>
          <a:prstGeom prst="rect">
            <a:avLst/>
          </a:prstGeom>
          <a:noFill/>
        </p:spPr>
        <p:txBody>
          <a:bodyPr wrap="square">
            <a:spAutoFit/>
          </a:bodyPr>
          <a:lstStyle/>
          <a:p>
            <a:pPr marL="0" indent="0">
              <a:buNone/>
            </a:pPr>
            <a:r>
              <a:rPr lang="en-US" sz="2400" dirty="0">
                <a:latin typeface="Arial" panose="020B0604020202020204" pitchFamily="34" charset="0"/>
              </a:rPr>
              <a:t>Answer #1:</a:t>
            </a:r>
          </a:p>
          <a:p>
            <a:pPr marL="342900" indent="-342900">
              <a:buFont typeface="Arial" panose="020B0604020202020204" pitchFamily="34" charset="0"/>
              <a:buChar char="•"/>
            </a:pPr>
            <a:endParaRPr lang="en-US" sz="2400" dirty="0">
              <a:latin typeface="Arial" panose="020B0604020202020204" pitchFamily="34" charset="0"/>
            </a:endParaRPr>
          </a:p>
          <a:p>
            <a:pPr marL="342900" indent="-342900">
              <a:buFont typeface="Arial" panose="020B0604020202020204" pitchFamily="34" charset="0"/>
              <a:buChar char="•"/>
            </a:pPr>
            <a:r>
              <a:rPr lang="en-US" sz="2400" dirty="0">
                <a:latin typeface="Arial" panose="020B0604020202020204" pitchFamily="34" charset="0"/>
              </a:rPr>
              <a:t>Concrete reinforcement drawings</a:t>
            </a:r>
          </a:p>
          <a:p>
            <a:pPr marL="342900" indent="-342900">
              <a:buFont typeface="Arial" panose="020B0604020202020204" pitchFamily="34" charset="0"/>
              <a:buChar char="•"/>
            </a:pPr>
            <a:endParaRPr lang="en-US" sz="2400" dirty="0">
              <a:latin typeface="Arial" panose="020B0604020202020204" pitchFamily="34" charset="0"/>
            </a:endParaRPr>
          </a:p>
          <a:p>
            <a:pPr marL="342900" indent="-342900">
              <a:buFont typeface="Arial" panose="020B0604020202020204" pitchFamily="34" charset="0"/>
              <a:buChar char="•"/>
            </a:pPr>
            <a:r>
              <a:rPr lang="en-US" sz="2400" dirty="0">
                <a:latin typeface="Arial" panose="020B0604020202020204" pitchFamily="34" charset="0"/>
              </a:rPr>
              <a:t>Structural steel details</a:t>
            </a:r>
          </a:p>
          <a:p>
            <a:pPr marL="342900" indent="-342900">
              <a:buFont typeface="Arial" panose="020B0604020202020204" pitchFamily="34" charset="0"/>
              <a:buChar char="•"/>
            </a:pPr>
            <a:endParaRPr lang="en-US" sz="2400" dirty="0">
              <a:latin typeface="Arial" panose="020B0604020202020204" pitchFamily="34" charset="0"/>
            </a:endParaRPr>
          </a:p>
          <a:p>
            <a:pPr marL="342900" indent="-342900">
              <a:buFont typeface="Arial" panose="020B0604020202020204" pitchFamily="34" charset="0"/>
              <a:buChar char="•"/>
            </a:pPr>
            <a:r>
              <a:rPr lang="en-US" sz="2400" dirty="0">
                <a:latin typeface="Arial" panose="020B0604020202020204" pitchFamily="34" charset="0"/>
              </a:rPr>
              <a:t>Fire alarm and protection systems</a:t>
            </a:r>
          </a:p>
          <a:p>
            <a:pPr marL="0" indent="0">
              <a:buNone/>
            </a:pPr>
            <a:endParaRPr lang="en-US" sz="2400" dirty="0"/>
          </a:p>
        </p:txBody>
      </p:sp>
    </p:spTree>
    <p:extLst>
      <p:ext uri="{BB962C8B-B14F-4D97-AF65-F5344CB8AC3E}">
        <p14:creationId xmlns:p14="http://schemas.microsoft.com/office/powerpoint/2010/main" val="3046701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2 – question #2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368083" y="968044"/>
            <a:ext cx="10370836" cy="1708160"/>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#2:</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Name some possible areas that must be addressed during the construction coordination review of plans and specifications.</a:t>
            </a:r>
          </a:p>
          <a:p>
            <a:endParaRPr lang="en-US" altLang="en-US" sz="21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ED1A1D8-F496-270D-4119-6F23CE61CB9D}"/>
              </a:ext>
            </a:extLst>
          </p:cNvPr>
          <p:cNvSpPr txBox="1"/>
          <p:nvPr/>
        </p:nvSpPr>
        <p:spPr>
          <a:xfrm>
            <a:off x="1368082" y="2435536"/>
            <a:ext cx="9728286" cy="3647152"/>
          </a:xfrm>
          <a:prstGeom prst="rect">
            <a:avLst/>
          </a:prstGeom>
          <a:noFill/>
        </p:spPr>
        <p:txBody>
          <a:bodyPr wrap="square">
            <a:spAutoFit/>
          </a:bodyPr>
          <a:lstStyle/>
          <a:p>
            <a:pPr marL="0" indent="0">
              <a:buNone/>
            </a:pPr>
            <a:r>
              <a:rPr lang="en-US" sz="2100" dirty="0">
                <a:latin typeface="Arial" panose="020B0604020202020204" pitchFamily="34" charset="0"/>
              </a:rPr>
              <a:t>Answer #2:</a:t>
            </a:r>
          </a:p>
          <a:p>
            <a:pPr marL="342900" indent="-342900">
              <a:buFont typeface="Arial" panose="020B0604020202020204" pitchFamily="34" charset="0"/>
              <a:buChar char="•"/>
            </a:pPr>
            <a:endParaRPr lang="en-US" sz="2100" dirty="0">
              <a:latin typeface="Arial" panose="020B0604020202020204" pitchFamily="34" charset="0"/>
            </a:endParaRPr>
          </a:p>
          <a:p>
            <a:pPr marL="342900" indent="-342900">
              <a:buFont typeface="Arial" panose="020B0604020202020204" pitchFamily="34" charset="0"/>
              <a:buChar char="•"/>
            </a:pPr>
            <a:r>
              <a:rPr lang="en-US" sz="2100" dirty="0">
                <a:latin typeface="Arial" panose="020B0604020202020204" pitchFamily="34" charset="0"/>
              </a:rPr>
              <a:t>Site conditions and restraints: Check for proper utility interface with existing facilities. Verify locations of utilities in the facility, waste disposal, site location, site survey control point, etc.</a:t>
            </a:r>
          </a:p>
          <a:p>
            <a:pPr marL="342900" indent="-342900">
              <a:buFont typeface="Arial" panose="020B0604020202020204" pitchFamily="34" charset="0"/>
              <a:buChar char="•"/>
            </a:pPr>
            <a:endParaRPr lang="en-US" sz="2100" dirty="0">
              <a:latin typeface="Arial" panose="020B0604020202020204" pitchFamily="34" charset="0"/>
            </a:endParaRPr>
          </a:p>
          <a:p>
            <a:pPr marL="342900" indent="-342900">
              <a:buFont typeface="Arial" panose="020B0604020202020204" pitchFamily="34" charset="0"/>
              <a:buChar char="•"/>
            </a:pPr>
            <a:r>
              <a:rPr lang="en-US" sz="2100" dirty="0">
                <a:latin typeface="Arial" panose="020B0604020202020204" pitchFamily="34" charset="0"/>
              </a:rPr>
              <a:t>Proper allowance for maintenance space and access: The contractor shall prepare layout drawings of equipment to assure that adequate maintenance access has been provided.</a:t>
            </a:r>
          </a:p>
          <a:p>
            <a:pPr marL="342900" indent="-342900">
              <a:buFont typeface="Arial" panose="020B0604020202020204" pitchFamily="34" charset="0"/>
              <a:buChar char="•"/>
            </a:pPr>
            <a:endParaRPr lang="en-US" sz="2100" dirty="0">
              <a:latin typeface="Arial" panose="020B0604020202020204" pitchFamily="34" charset="0"/>
            </a:endParaRPr>
          </a:p>
          <a:p>
            <a:pPr marL="342900" indent="-342900">
              <a:buFont typeface="Arial" panose="020B0604020202020204" pitchFamily="34" charset="0"/>
              <a:buChar char="•"/>
            </a:pPr>
            <a:r>
              <a:rPr lang="en-US" sz="2100" dirty="0">
                <a:latin typeface="Arial" panose="020B0604020202020204" pitchFamily="34" charset="0"/>
              </a:rPr>
              <a:t>Conflicts and discrepancies between plans and specifications.</a:t>
            </a:r>
            <a:endParaRPr lang="en-US" sz="2100" dirty="0"/>
          </a:p>
        </p:txBody>
      </p:sp>
    </p:spTree>
    <p:extLst>
      <p:ext uri="{BB962C8B-B14F-4D97-AF65-F5344CB8AC3E}">
        <p14:creationId xmlns:p14="http://schemas.microsoft.com/office/powerpoint/2010/main" val="3765156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2 – question #3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368082" y="1185998"/>
            <a:ext cx="9665678" cy="1384995"/>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#3:</a:t>
            </a:r>
          </a:p>
          <a:p>
            <a:r>
              <a:rPr lang="en-US" altLang="en-US" sz="2100" dirty="0">
                <a:latin typeface="Arial" panose="020B0604020202020204" pitchFamily="34" charset="0"/>
                <a:cs typeface="Arial" panose="020B0604020202020204" pitchFamily="34" charset="0"/>
              </a:rPr>
              <a:t>What are the responsibilities of the QC Manager during the design phase of a design-build project and what must the Design Quality Control Plan include?		</a:t>
            </a:r>
          </a:p>
        </p:txBody>
      </p:sp>
      <p:sp>
        <p:nvSpPr>
          <p:cNvPr id="4" name="TextBox 3">
            <a:extLst>
              <a:ext uri="{FF2B5EF4-FFF2-40B4-BE49-F238E27FC236}">
                <a16:creationId xmlns:a16="http://schemas.microsoft.com/office/drawing/2014/main" id="{5ED1A1D8-F496-270D-4119-6F23CE61CB9D}"/>
              </a:ext>
            </a:extLst>
          </p:cNvPr>
          <p:cNvSpPr txBox="1"/>
          <p:nvPr/>
        </p:nvSpPr>
        <p:spPr>
          <a:xfrm>
            <a:off x="1368082" y="2481790"/>
            <a:ext cx="9872941" cy="4293483"/>
          </a:xfrm>
          <a:prstGeom prst="rect">
            <a:avLst/>
          </a:prstGeom>
          <a:noFill/>
        </p:spPr>
        <p:txBody>
          <a:bodyPr wrap="square">
            <a:spAutoFit/>
          </a:bodyPr>
          <a:lstStyle/>
          <a:p>
            <a:pPr marL="0" indent="0">
              <a:buNone/>
            </a:pPr>
            <a:r>
              <a:rPr lang="en-US" sz="2100" dirty="0">
                <a:latin typeface="Arial" panose="020B0604020202020204" pitchFamily="34" charset="0"/>
              </a:rPr>
              <a:t>Answer #3:</a:t>
            </a:r>
          </a:p>
          <a:p>
            <a:pPr marL="342900" indent="-342900">
              <a:buFont typeface="Arial" panose="020B0604020202020204" pitchFamily="34" charset="0"/>
              <a:buChar char="•"/>
            </a:pPr>
            <a:r>
              <a:rPr lang="en-US" sz="2100" dirty="0">
                <a:latin typeface="Arial" panose="020B0604020202020204" pitchFamily="34" charset="0"/>
              </a:rPr>
              <a:t>The responsibilities of the QC Manager are to take an active role in the review and coordination of the design, to include, but not be limited to:</a:t>
            </a:r>
          </a:p>
          <a:p>
            <a:pPr marL="342900" indent="-342900">
              <a:buFont typeface="Arial" panose="020B0604020202020204" pitchFamily="34" charset="0"/>
              <a:buChar char="•"/>
            </a:pPr>
            <a:r>
              <a:rPr lang="en-US" sz="2100" dirty="0">
                <a:latin typeface="Arial" panose="020B0604020202020204" pitchFamily="34" charset="0"/>
              </a:rPr>
              <a:t>Constructability</a:t>
            </a:r>
          </a:p>
          <a:p>
            <a:pPr marL="342900" indent="-342900">
              <a:buFont typeface="Arial" panose="020B0604020202020204" pitchFamily="34" charset="0"/>
              <a:buChar char="•"/>
            </a:pPr>
            <a:r>
              <a:rPr lang="en-US" sz="2100" dirty="0">
                <a:latin typeface="Arial" panose="020B0604020202020204" pitchFamily="34" charset="0"/>
              </a:rPr>
              <a:t>Operability</a:t>
            </a:r>
          </a:p>
          <a:p>
            <a:pPr marL="342900" indent="-342900">
              <a:buFont typeface="Arial" panose="020B0604020202020204" pitchFamily="34" charset="0"/>
              <a:buChar char="•"/>
            </a:pPr>
            <a:r>
              <a:rPr lang="en-US" sz="2100" dirty="0">
                <a:latin typeface="Arial" panose="020B0604020202020204" pitchFamily="34" charset="0"/>
              </a:rPr>
              <a:t>Environmental</a:t>
            </a:r>
          </a:p>
          <a:p>
            <a:pPr marL="342900" indent="-342900">
              <a:buFont typeface="Arial" panose="020B0604020202020204" pitchFamily="34" charset="0"/>
              <a:buChar char="•"/>
            </a:pPr>
            <a:r>
              <a:rPr lang="en-US" sz="2100" dirty="0">
                <a:latin typeface="Arial" panose="020B0604020202020204" pitchFamily="34" charset="0"/>
              </a:rPr>
              <a:t>Review of all drawings and specifications</a:t>
            </a:r>
          </a:p>
          <a:p>
            <a:pPr marL="342900" indent="-342900">
              <a:buFont typeface="Arial" panose="020B0604020202020204" pitchFamily="34" charset="0"/>
              <a:buChar char="•"/>
            </a:pPr>
            <a:r>
              <a:rPr lang="en-US" sz="2100" dirty="0">
                <a:latin typeface="Arial" panose="020B0604020202020204" pitchFamily="34" charset="0"/>
              </a:rPr>
              <a:t>Coordination between different disciplines and trades to prevent any interference between different components</a:t>
            </a:r>
          </a:p>
          <a:p>
            <a:pPr marL="342900" indent="-342900">
              <a:buFont typeface="Arial" panose="020B0604020202020204" pitchFamily="34" charset="0"/>
              <a:buChar char="•"/>
            </a:pPr>
            <a:r>
              <a:rPr lang="en-US" sz="2100" dirty="0">
                <a:latin typeface="Arial" panose="020B0604020202020204" pitchFamily="34" charset="0"/>
              </a:rPr>
              <a:t>Coordination with suppliers, and</a:t>
            </a:r>
          </a:p>
          <a:p>
            <a:pPr marL="342900" indent="-342900">
              <a:buFont typeface="Arial" panose="020B0604020202020204" pitchFamily="34" charset="0"/>
              <a:buChar char="•"/>
            </a:pPr>
            <a:r>
              <a:rPr lang="en-US" sz="2100" dirty="0">
                <a:latin typeface="Arial" panose="020B0604020202020204" pitchFamily="34" charset="0"/>
              </a:rPr>
              <a:t>Selection of materials and equipment to assure utilities connectivity and physically fitting into provided spaces.</a:t>
            </a:r>
          </a:p>
          <a:p>
            <a:pPr marL="0" indent="0">
              <a:buNone/>
            </a:pPr>
            <a:endParaRPr lang="en-US" sz="2100" dirty="0"/>
          </a:p>
        </p:txBody>
      </p:sp>
    </p:spTree>
    <p:extLst>
      <p:ext uri="{BB962C8B-B14F-4D97-AF65-F5344CB8AC3E}">
        <p14:creationId xmlns:p14="http://schemas.microsoft.com/office/powerpoint/2010/main" val="799209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2 – question #4</a:t>
            </a:r>
          </a:p>
        </p:txBody>
      </p:sp>
      <p:sp>
        <p:nvSpPr>
          <p:cNvPr id="6" name="Oval 5">
            <a:extLst>
              <a:ext uri="{FF2B5EF4-FFF2-40B4-BE49-F238E27FC236}">
                <a16:creationId xmlns:a16="http://schemas.microsoft.com/office/drawing/2014/main" id="{49E44398-DCD6-EEF0-C4BC-AEE8EF4EEE9A}"/>
              </a:ext>
            </a:extLst>
          </p:cNvPr>
          <p:cNvSpPr/>
          <p:nvPr/>
        </p:nvSpPr>
        <p:spPr>
          <a:xfrm>
            <a:off x="3494406" y="5030822"/>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357948" y="1454837"/>
            <a:ext cx="9293942" cy="1384995"/>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#4:</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In a design-build contract, when should an RFI be used, when should a DVCR be used?		</a:t>
            </a:r>
          </a:p>
        </p:txBody>
      </p:sp>
      <p:sp>
        <p:nvSpPr>
          <p:cNvPr id="4" name="TextBox 3">
            <a:extLst>
              <a:ext uri="{FF2B5EF4-FFF2-40B4-BE49-F238E27FC236}">
                <a16:creationId xmlns:a16="http://schemas.microsoft.com/office/drawing/2014/main" id="{5ED1A1D8-F496-270D-4119-6F23CE61CB9D}"/>
              </a:ext>
            </a:extLst>
          </p:cNvPr>
          <p:cNvSpPr txBox="1"/>
          <p:nvPr/>
        </p:nvSpPr>
        <p:spPr>
          <a:xfrm>
            <a:off x="1355890" y="3314557"/>
            <a:ext cx="9446222" cy="2031325"/>
          </a:xfrm>
          <a:prstGeom prst="rect">
            <a:avLst/>
          </a:prstGeom>
          <a:noFill/>
        </p:spPr>
        <p:txBody>
          <a:bodyPr wrap="square">
            <a:spAutoFit/>
          </a:bodyPr>
          <a:lstStyle/>
          <a:p>
            <a:pPr marL="0" indent="0">
              <a:buNone/>
            </a:pPr>
            <a:r>
              <a:rPr lang="en-US" sz="2100" dirty="0">
                <a:latin typeface="Arial" panose="020B0604020202020204" pitchFamily="34" charset="0"/>
              </a:rPr>
              <a:t>Answer #4:</a:t>
            </a:r>
          </a:p>
          <a:p>
            <a:pPr marL="0" indent="0">
              <a:buNone/>
            </a:pPr>
            <a:endParaRPr lang="en-US" sz="2100" dirty="0">
              <a:latin typeface="Arial" panose="020B0604020202020204" pitchFamily="34" charset="0"/>
            </a:endParaRPr>
          </a:p>
          <a:p>
            <a:r>
              <a:rPr lang="en-US" sz="2100" dirty="0">
                <a:latin typeface="Arial" panose="020B0604020202020204" pitchFamily="34" charset="0"/>
              </a:rPr>
              <a:t>A DVCR is used by the contractor to request clarification or ask questions regarding the approved design from the Designer of Record (DOR). If the DVCR identifies the need for information from the Government is needed, then an RFI is submitted to the Government.</a:t>
            </a:r>
          </a:p>
        </p:txBody>
      </p:sp>
    </p:spTree>
    <p:extLst>
      <p:ext uri="{BB962C8B-B14F-4D97-AF65-F5344CB8AC3E}">
        <p14:creationId xmlns:p14="http://schemas.microsoft.com/office/powerpoint/2010/main" val="391400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2 – question #5</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577978" y="1243630"/>
            <a:ext cx="6134582" cy="1384995"/>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#5:</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What are the key elements of an effective RFI?	</a:t>
            </a:r>
          </a:p>
        </p:txBody>
      </p:sp>
      <p:sp>
        <p:nvSpPr>
          <p:cNvPr id="4" name="TextBox 3">
            <a:extLst>
              <a:ext uri="{FF2B5EF4-FFF2-40B4-BE49-F238E27FC236}">
                <a16:creationId xmlns:a16="http://schemas.microsoft.com/office/drawing/2014/main" id="{5ED1A1D8-F496-270D-4119-6F23CE61CB9D}"/>
              </a:ext>
            </a:extLst>
          </p:cNvPr>
          <p:cNvSpPr txBox="1"/>
          <p:nvPr/>
        </p:nvSpPr>
        <p:spPr>
          <a:xfrm>
            <a:off x="577978" y="2635166"/>
            <a:ext cx="11036043" cy="3647152"/>
          </a:xfrm>
          <a:prstGeom prst="rect">
            <a:avLst/>
          </a:prstGeom>
          <a:noFill/>
        </p:spPr>
        <p:txBody>
          <a:bodyPr wrap="square">
            <a:spAutoFit/>
          </a:bodyPr>
          <a:lstStyle/>
          <a:p>
            <a:pPr marL="0" indent="0">
              <a:buNone/>
            </a:pPr>
            <a:r>
              <a:rPr lang="en-US" sz="2100" dirty="0">
                <a:latin typeface="Arial" panose="020B0604020202020204" pitchFamily="34" charset="0"/>
              </a:rPr>
              <a:t>Answer #5:</a:t>
            </a:r>
          </a:p>
          <a:p>
            <a:pPr marL="0" indent="0">
              <a:buNone/>
            </a:pPr>
            <a:endParaRPr lang="en-US" sz="2100" dirty="0">
              <a:latin typeface="Arial" panose="020B0604020202020204" pitchFamily="34" charset="0"/>
            </a:endParaRPr>
          </a:p>
          <a:p>
            <a:pPr marL="342900" indent="-342900">
              <a:buFont typeface="Arial" panose="020B0604020202020204" pitchFamily="34" charset="0"/>
              <a:buChar char="•"/>
            </a:pPr>
            <a:r>
              <a:rPr lang="en-US" sz="2100" dirty="0"/>
              <a:t>Review of all applicable contract documents</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Coordination with affected sub-contractors and suppliers</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Clear and succinct problem statement</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Suggested solution</a:t>
            </a:r>
          </a:p>
          <a:p>
            <a:pPr marL="342900" indent="-342900">
              <a:buFont typeface="Arial" panose="020B0604020202020204" pitchFamily="34" charset="0"/>
              <a:buChar char="•"/>
            </a:pPr>
            <a:endParaRPr lang="en-US" sz="2100" dirty="0"/>
          </a:p>
          <a:p>
            <a:pPr marL="342900" indent="-342900">
              <a:buFont typeface="Arial" panose="020B0604020202020204" pitchFamily="34" charset="0"/>
              <a:buChar char="•"/>
            </a:pPr>
            <a:r>
              <a:rPr lang="en-US" sz="2100" dirty="0"/>
              <a:t>Timeframe that a response is required in order to minimize cost and/or schedule impacts</a:t>
            </a:r>
          </a:p>
        </p:txBody>
      </p:sp>
    </p:spTree>
    <p:extLst>
      <p:ext uri="{BB962C8B-B14F-4D97-AF65-F5344CB8AC3E}">
        <p14:creationId xmlns:p14="http://schemas.microsoft.com/office/powerpoint/2010/main" val="239395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2 – question #6</a:t>
            </a:r>
          </a:p>
        </p:txBody>
      </p:sp>
      <p:sp>
        <p:nvSpPr>
          <p:cNvPr id="13" name="TextBox 12">
            <a:extLst>
              <a:ext uri="{FF2B5EF4-FFF2-40B4-BE49-F238E27FC236}">
                <a16:creationId xmlns:a16="http://schemas.microsoft.com/office/drawing/2014/main" id="{BB438F7D-F795-75CB-9CE4-5400B8506543}"/>
              </a:ext>
            </a:extLst>
          </p:cNvPr>
          <p:cNvSpPr txBox="1"/>
          <p:nvPr/>
        </p:nvSpPr>
        <p:spPr>
          <a:xfrm>
            <a:off x="1370140" y="1436626"/>
            <a:ext cx="7410177" cy="1200329"/>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#6</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are the key elements of an effective RFV?</a:t>
            </a:r>
          </a:p>
        </p:txBody>
      </p:sp>
      <p:sp>
        <p:nvSpPr>
          <p:cNvPr id="4" name="TextBox 3">
            <a:extLst>
              <a:ext uri="{FF2B5EF4-FFF2-40B4-BE49-F238E27FC236}">
                <a16:creationId xmlns:a16="http://schemas.microsoft.com/office/drawing/2014/main" id="{5ED1A1D8-F496-270D-4119-6F23CE61CB9D}"/>
              </a:ext>
            </a:extLst>
          </p:cNvPr>
          <p:cNvSpPr txBox="1"/>
          <p:nvPr/>
        </p:nvSpPr>
        <p:spPr>
          <a:xfrm>
            <a:off x="1370141" y="2973181"/>
            <a:ext cx="8182317" cy="1200329"/>
          </a:xfrm>
          <a:prstGeom prst="rect">
            <a:avLst/>
          </a:prstGeom>
          <a:noFill/>
        </p:spPr>
        <p:txBody>
          <a:bodyPr wrap="square">
            <a:spAutoFit/>
          </a:bodyPr>
          <a:lstStyle/>
          <a:p>
            <a:pPr marL="0" indent="0">
              <a:buNone/>
            </a:pPr>
            <a:r>
              <a:rPr lang="en-US" sz="2400" dirty="0">
                <a:latin typeface="Arial" panose="020B0604020202020204" pitchFamily="34" charset="0"/>
              </a:rPr>
              <a:t>Answer #5:</a:t>
            </a:r>
          </a:p>
          <a:p>
            <a:pPr marL="0" indent="0">
              <a:buNone/>
            </a:pPr>
            <a:endParaRPr lang="en-US" sz="2400" dirty="0">
              <a:latin typeface="Arial" panose="020B0604020202020204" pitchFamily="34" charset="0"/>
            </a:endParaRPr>
          </a:p>
          <a:p>
            <a:r>
              <a:rPr lang="en-US" sz="2400" dirty="0"/>
              <a:t>Navy Contracts only</a:t>
            </a:r>
          </a:p>
        </p:txBody>
      </p:sp>
    </p:spTree>
    <p:extLst>
      <p:ext uri="{BB962C8B-B14F-4D97-AF65-F5344CB8AC3E}">
        <p14:creationId xmlns:p14="http://schemas.microsoft.com/office/powerpoint/2010/main" val="32035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2 – question #7</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878451" y="1271855"/>
            <a:ext cx="8040080" cy="5586145"/>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#7</a:t>
            </a:r>
          </a:p>
          <a:p>
            <a:endParaRPr lang="en-US" altLang="en-US" sz="2100" dirty="0">
              <a:latin typeface="Arial" panose="020B0604020202020204" pitchFamily="34" charset="0"/>
              <a:cs typeface="Arial" panose="020B0604020202020204" pitchFamily="34" charset="0"/>
            </a:endParaRPr>
          </a:p>
          <a:p>
            <a:r>
              <a:rPr lang="en-US" sz="2100" dirty="0"/>
              <a:t>7. RFI Examples 1 – 4  (Make use of writing down team answers)</a:t>
            </a:r>
            <a:br>
              <a:rPr lang="en-US" sz="2100" dirty="0"/>
            </a:br>
            <a:br>
              <a:rPr lang="en-US" sz="2100" dirty="0"/>
            </a:br>
            <a:r>
              <a:rPr lang="en-US" sz="2100" dirty="0"/>
              <a:t>All groups – review example RFIs 1-4</a:t>
            </a:r>
            <a:br>
              <a:rPr lang="en-US" sz="2100" dirty="0"/>
            </a:br>
            <a:br>
              <a:rPr lang="en-US" sz="2100" dirty="0"/>
            </a:br>
            <a:r>
              <a:rPr lang="en-US" sz="2100" dirty="0"/>
              <a:t>Group 1 – discuss RFI-1</a:t>
            </a:r>
            <a:br>
              <a:rPr lang="en-US" sz="2100" dirty="0"/>
            </a:br>
            <a:br>
              <a:rPr lang="en-US" sz="2100" dirty="0"/>
            </a:br>
            <a:r>
              <a:rPr lang="en-US" sz="2100" dirty="0"/>
              <a:t>Group 2 – discuss RFI-2</a:t>
            </a:r>
            <a:br>
              <a:rPr lang="en-US" sz="2100" dirty="0"/>
            </a:br>
            <a:br>
              <a:rPr lang="en-US" sz="2100" dirty="0"/>
            </a:br>
            <a:r>
              <a:rPr lang="en-US" sz="2100" dirty="0"/>
              <a:t>Group 3 – discuss RFI-3</a:t>
            </a:r>
            <a:br>
              <a:rPr lang="en-US" sz="2100" dirty="0"/>
            </a:br>
            <a:br>
              <a:rPr lang="en-US" sz="2100" dirty="0"/>
            </a:br>
            <a:r>
              <a:rPr lang="en-US" sz="2100" dirty="0"/>
              <a:t>Group 4 – discuss RFI-4</a:t>
            </a:r>
          </a:p>
          <a:p>
            <a:endParaRPr lang="en-US" sz="2100" dirty="0">
              <a:latin typeface="Arial" panose="020B0604020202020204" pitchFamily="34" charset="0"/>
              <a:cs typeface="Arial" panose="020B0604020202020204" pitchFamily="34" charset="0"/>
            </a:endParaRPr>
          </a:p>
          <a:p>
            <a:endParaRPr lang="en-US" sz="2100" dirty="0">
              <a:latin typeface="Arial" panose="020B0604020202020204" pitchFamily="34" charset="0"/>
              <a:cs typeface="Arial" panose="020B0604020202020204" pitchFamily="34" charset="0"/>
            </a:endParaRPr>
          </a:p>
          <a:p>
            <a:r>
              <a:rPr lang="en-US" sz="2100" dirty="0">
                <a:latin typeface="Arial" panose="020B0604020202020204" pitchFamily="34" charset="0"/>
              </a:rPr>
              <a:t>Class Discussion</a:t>
            </a:r>
            <a:endParaRPr lang="en-US" sz="2100" dirty="0"/>
          </a:p>
          <a:p>
            <a:r>
              <a:rPr lang="en-US" altLang="en-US" sz="21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17015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F2F99-D0C2-D087-FE66-B5288B91B236}"/>
              </a:ext>
            </a:extLst>
          </p:cNvPr>
          <p:cNvSpPr>
            <a:spLocks noGrp="1"/>
          </p:cNvSpPr>
          <p:nvPr>
            <p:ph type="title"/>
          </p:nvPr>
        </p:nvSpPr>
        <p:spPr>
          <a:xfrm>
            <a:off x="266700" y="2401890"/>
            <a:ext cx="11658600" cy="1285874"/>
          </a:xfrm>
          <a:ln>
            <a:noFill/>
          </a:ln>
        </p:spPr>
        <p:txBody>
          <a:bodyPr/>
          <a:lstStyle/>
          <a:p>
            <a:r>
              <a:rPr lang="en-US" dirty="0"/>
              <a:t>Quality Management Planning</a:t>
            </a:r>
          </a:p>
        </p:txBody>
      </p:sp>
      <p:sp>
        <p:nvSpPr>
          <p:cNvPr id="3" name="Text Placeholder 2">
            <a:extLst>
              <a:ext uri="{FF2B5EF4-FFF2-40B4-BE49-F238E27FC236}">
                <a16:creationId xmlns:a16="http://schemas.microsoft.com/office/drawing/2014/main" id="{56CA9269-56D4-6137-F4C1-5862AC2DFBDC}"/>
              </a:ext>
            </a:extLst>
          </p:cNvPr>
          <p:cNvSpPr>
            <a:spLocks noGrp="1"/>
          </p:cNvSpPr>
          <p:nvPr>
            <p:ph type="body" sz="quarter" idx="12"/>
          </p:nvPr>
        </p:nvSpPr>
        <p:spPr>
          <a:ln>
            <a:noFill/>
          </a:ln>
        </p:spPr>
        <p:txBody>
          <a:bodyPr/>
          <a:lstStyle/>
          <a:p>
            <a:r>
              <a:rPr lang="en-US" dirty="0"/>
              <a:t>Module 3</a:t>
            </a:r>
          </a:p>
        </p:txBody>
      </p:sp>
    </p:spTree>
    <p:extLst>
      <p:ext uri="{BB962C8B-B14F-4D97-AF65-F5344CB8AC3E}">
        <p14:creationId xmlns:p14="http://schemas.microsoft.com/office/powerpoint/2010/main" val="415932557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767C-BDEA-13D6-961F-57287CE48667}"/>
              </a:ext>
            </a:extLst>
          </p:cNvPr>
          <p:cNvSpPr>
            <a:spLocks noGrp="1"/>
          </p:cNvSpPr>
          <p:nvPr>
            <p:ph type="title"/>
          </p:nvPr>
        </p:nvSpPr>
        <p:spPr>
          <a:xfrm>
            <a:off x="266700" y="2527299"/>
            <a:ext cx="11925300" cy="1285874"/>
          </a:xfrm>
          <a:ln>
            <a:noFill/>
          </a:ln>
        </p:spPr>
        <p:txBody>
          <a:bodyPr/>
          <a:lstStyle/>
          <a:p>
            <a:r>
              <a:rPr lang="en-US" dirty="0"/>
              <a:t>Quality Management Planning – Purpose and Components</a:t>
            </a:r>
          </a:p>
        </p:txBody>
      </p:sp>
      <p:sp>
        <p:nvSpPr>
          <p:cNvPr id="3" name="Text Placeholder 2">
            <a:extLst>
              <a:ext uri="{FF2B5EF4-FFF2-40B4-BE49-F238E27FC236}">
                <a16:creationId xmlns:a16="http://schemas.microsoft.com/office/drawing/2014/main" id="{FC1B617F-20E1-E877-8587-DDB0277B45FD}"/>
              </a:ext>
            </a:extLst>
          </p:cNvPr>
          <p:cNvSpPr>
            <a:spLocks noGrp="1"/>
          </p:cNvSpPr>
          <p:nvPr>
            <p:ph type="body" sz="quarter" idx="12"/>
          </p:nvPr>
        </p:nvSpPr>
        <p:spPr>
          <a:ln>
            <a:noFill/>
          </a:ln>
        </p:spPr>
        <p:txBody>
          <a:bodyPr/>
          <a:lstStyle/>
          <a:p>
            <a:r>
              <a:rPr lang="en-US" dirty="0"/>
              <a:t>Sub-Module 3.1</a:t>
            </a:r>
          </a:p>
        </p:txBody>
      </p:sp>
    </p:spTree>
    <p:extLst>
      <p:ext uri="{BB962C8B-B14F-4D97-AF65-F5344CB8AC3E}">
        <p14:creationId xmlns:p14="http://schemas.microsoft.com/office/powerpoint/2010/main" val="278197962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Objectives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0CCAE22-FEF2-1159-813C-9A46B055AC24}"/>
              </a:ext>
            </a:extLst>
          </p:cNvPr>
          <p:cNvSpPr txBox="1"/>
          <p:nvPr/>
        </p:nvSpPr>
        <p:spPr>
          <a:xfrm>
            <a:off x="731520" y="1645920"/>
            <a:ext cx="10256520" cy="1938992"/>
          </a:xfrm>
          <a:prstGeom prst="rect">
            <a:avLst/>
          </a:prstGeom>
          <a:noFill/>
        </p:spPr>
        <p:txBody>
          <a:bodyPr wrap="square" rtlCol="0">
            <a:spAutoFit/>
          </a:bodyPr>
          <a:lstStyle/>
          <a:p>
            <a:pPr marL="342900" indent="-342900">
              <a:buFont typeface="Arial" panose="020B0604020202020204" pitchFamily="34" charset="0"/>
              <a:buChar char="•"/>
            </a:pPr>
            <a:r>
              <a:rPr lang="en-US" sz="2400" dirty="0"/>
              <a:t>Identify the Components of a Quality Assurance (QA) Plan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Define Quality Control (QC) Plan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Identify the components of the QC Plan</a:t>
            </a:r>
          </a:p>
        </p:txBody>
      </p:sp>
      <p:grpSp>
        <p:nvGrpSpPr>
          <p:cNvPr id="2" name="Group 1">
            <a:extLst>
              <a:ext uri="{FF2B5EF4-FFF2-40B4-BE49-F238E27FC236}">
                <a16:creationId xmlns:a16="http://schemas.microsoft.com/office/drawing/2014/main" id="{CEDE6885-6FBD-8A3B-C099-BD0DE993AD04}"/>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5733F8DB-5143-5466-1148-BE7F1CB48CE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4A8AA373-8A6F-3690-6769-624D4408E00F}"/>
                </a:ext>
              </a:extLst>
            </p:cNvPr>
            <p:cNvSpPr txBox="1"/>
            <p:nvPr/>
          </p:nvSpPr>
          <p:spPr>
            <a:xfrm>
              <a:off x="9353965" y="3041204"/>
              <a:ext cx="1697271" cy="556458"/>
            </a:xfrm>
            <a:prstGeom prst="rect">
              <a:avLst/>
            </a:prstGeom>
            <a:solidFill>
              <a:schemeClr val="tx2"/>
            </a:solidFill>
          </p:spPr>
          <p:txBody>
            <a:bodyPr wrap="square" rtlCol="0">
              <a:spAutoFit/>
            </a:bodyPr>
            <a:lstStyle/>
            <a:p>
              <a:r>
                <a:rPr lang="en-US" sz="1200" dirty="0"/>
                <a:t>    Pg 25 </a:t>
              </a:r>
            </a:p>
          </p:txBody>
        </p:sp>
      </p:grpSp>
    </p:spTree>
    <p:extLst>
      <p:ext uri="{BB962C8B-B14F-4D97-AF65-F5344CB8AC3E}">
        <p14:creationId xmlns:p14="http://schemas.microsoft.com/office/powerpoint/2010/main" val="3317092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ontent Placeholder 3">
            <a:extLst>
              <a:ext uri="{FF2B5EF4-FFF2-40B4-BE49-F238E27FC236}">
                <a16:creationId xmlns:a16="http://schemas.microsoft.com/office/drawing/2014/main" id="{F462D72C-FA43-2BC2-02AE-FA9294A93C6C}"/>
              </a:ext>
            </a:extLst>
          </p:cNvPr>
          <p:cNvGraphicFramePr>
            <a:graphicFrameLocks/>
          </p:cNvGraphicFramePr>
          <p:nvPr/>
        </p:nvGraphicFramePr>
        <p:xfrm>
          <a:off x="105272" y="785048"/>
          <a:ext cx="11658599" cy="3611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Contract duration timeline</a:t>
            </a:r>
            <a:br>
              <a:rPr lang="en-US" dirty="0"/>
            </a:br>
            <a:r>
              <a:rPr lang="en-US" dirty="0"/>
              <a:t>quality management activities </a:t>
            </a:r>
          </a:p>
        </p:txBody>
      </p:sp>
      <p:sp>
        <p:nvSpPr>
          <p:cNvPr id="6" name="Oval 5">
            <a:extLst>
              <a:ext uri="{FF2B5EF4-FFF2-40B4-BE49-F238E27FC236}">
                <a16:creationId xmlns:a16="http://schemas.microsoft.com/office/drawing/2014/main" id="{49E44398-DCD6-EEF0-C4BC-AEE8EF4EEE9A}"/>
              </a:ext>
            </a:extLst>
          </p:cNvPr>
          <p:cNvSpPr/>
          <p:nvPr/>
        </p:nvSpPr>
        <p:spPr>
          <a:xfrm>
            <a:off x="14529503" y="5470620"/>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13" name="Straight Arrow Connector 12">
            <a:extLst>
              <a:ext uri="{FF2B5EF4-FFF2-40B4-BE49-F238E27FC236}">
                <a16:creationId xmlns:a16="http://schemas.microsoft.com/office/drawing/2014/main" id="{70D28111-6D68-132B-1BD2-6CA96BF6ACFA}"/>
              </a:ext>
            </a:extLst>
          </p:cNvPr>
          <p:cNvCxnSpPr>
            <a:cxnSpLocks/>
          </p:cNvCxnSpPr>
          <p:nvPr/>
        </p:nvCxnSpPr>
        <p:spPr>
          <a:xfrm flipV="1">
            <a:off x="3462902" y="3567546"/>
            <a:ext cx="0" cy="13120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AE5F7F50-B4E3-1C79-5F11-524349D532CC}"/>
              </a:ext>
            </a:extLst>
          </p:cNvPr>
          <p:cNvCxnSpPr>
            <a:cxnSpLocks/>
          </p:cNvCxnSpPr>
          <p:nvPr/>
        </p:nvCxnSpPr>
        <p:spPr>
          <a:xfrm flipV="1">
            <a:off x="3231203" y="3567546"/>
            <a:ext cx="0" cy="886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C76DD120-5C50-3648-3D92-DD0329707BA7}"/>
              </a:ext>
            </a:extLst>
          </p:cNvPr>
          <p:cNvCxnSpPr>
            <a:cxnSpLocks/>
          </p:cNvCxnSpPr>
          <p:nvPr/>
        </p:nvCxnSpPr>
        <p:spPr>
          <a:xfrm flipV="1">
            <a:off x="3699889" y="3567546"/>
            <a:ext cx="0" cy="16986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E27A05AE-0DC8-3702-1EC5-4D125D5A03D3}"/>
              </a:ext>
            </a:extLst>
          </p:cNvPr>
          <p:cNvCxnSpPr>
            <a:cxnSpLocks/>
          </p:cNvCxnSpPr>
          <p:nvPr/>
        </p:nvCxnSpPr>
        <p:spPr>
          <a:xfrm flipV="1">
            <a:off x="3836588" y="3570883"/>
            <a:ext cx="0" cy="21592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D9B085DE-CA10-2832-34DD-7964709FAEBF}"/>
              </a:ext>
            </a:extLst>
          </p:cNvPr>
          <p:cNvSpPr txBox="1"/>
          <p:nvPr/>
        </p:nvSpPr>
        <p:spPr>
          <a:xfrm>
            <a:off x="1027042" y="4606277"/>
            <a:ext cx="2624514" cy="338554"/>
          </a:xfrm>
          <a:prstGeom prst="rect">
            <a:avLst/>
          </a:prstGeom>
          <a:noFill/>
        </p:spPr>
        <p:txBody>
          <a:bodyPr wrap="square" rtlCol="0">
            <a:spAutoFit/>
          </a:bodyPr>
          <a:lstStyle/>
          <a:p>
            <a:r>
              <a:rPr lang="en-US" sz="1600" dirty="0"/>
              <a:t>Draft Quality Control Plan</a:t>
            </a:r>
          </a:p>
        </p:txBody>
      </p:sp>
      <p:sp>
        <p:nvSpPr>
          <p:cNvPr id="18" name="TextBox 17">
            <a:extLst>
              <a:ext uri="{FF2B5EF4-FFF2-40B4-BE49-F238E27FC236}">
                <a16:creationId xmlns:a16="http://schemas.microsoft.com/office/drawing/2014/main" id="{B7788E61-4DD2-1018-B60A-4472745F9F5F}"/>
              </a:ext>
            </a:extLst>
          </p:cNvPr>
          <p:cNvSpPr txBox="1"/>
          <p:nvPr/>
        </p:nvSpPr>
        <p:spPr>
          <a:xfrm>
            <a:off x="5125363" y="7334910"/>
            <a:ext cx="6209817" cy="338554"/>
          </a:xfrm>
          <a:prstGeom prst="rect">
            <a:avLst/>
          </a:prstGeom>
          <a:noFill/>
        </p:spPr>
        <p:txBody>
          <a:bodyPr wrap="square" rtlCol="0">
            <a:spAutoFit/>
          </a:bodyPr>
          <a:lstStyle/>
          <a:p>
            <a:r>
              <a:rPr lang="en-US" sz="1600" dirty="0"/>
              <a:t>Quality Control Plan</a:t>
            </a:r>
          </a:p>
        </p:txBody>
      </p:sp>
      <p:sp>
        <p:nvSpPr>
          <p:cNvPr id="11" name="TextBox 10">
            <a:extLst>
              <a:ext uri="{FF2B5EF4-FFF2-40B4-BE49-F238E27FC236}">
                <a16:creationId xmlns:a16="http://schemas.microsoft.com/office/drawing/2014/main" id="{E5F893AB-3733-9C58-B446-474C7C6466F7}"/>
              </a:ext>
            </a:extLst>
          </p:cNvPr>
          <p:cNvSpPr txBox="1"/>
          <p:nvPr/>
        </p:nvSpPr>
        <p:spPr>
          <a:xfrm>
            <a:off x="2339299" y="4174304"/>
            <a:ext cx="4512122" cy="338554"/>
          </a:xfrm>
          <a:prstGeom prst="rect">
            <a:avLst/>
          </a:prstGeom>
          <a:noFill/>
        </p:spPr>
        <p:txBody>
          <a:bodyPr wrap="square" rtlCol="0">
            <a:spAutoFit/>
          </a:bodyPr>
          <a:lstStyle/>
          <a:p>
            <a:r>
              <a:rPr lang="en-US" sz="1600" dirty="0"/>
              <a:t>Pre-Con</a:t>
            </a:r>
          </a:p>
        </p:txBody>
      </p:sp>
      <p:sp>
        <p:nvSpPr>
          <p:cNvPr id="12" name="TextBox 11">
            <a:extLst>
              <a:ext uri="{FF2B5EF4-FFF2-40B4-BE49-F238E27FC236}">
                <a16:creationId xmlns:a16="http://schemas.microsoft.com/office/drawing/2014/main" id="{31E43F01-054B-B69B-4E63-90AEBB10EAA1}"/>
              </a:ext>
            </a:extLst>
          </p:cNvPr>
          <p:cNvSpPr txBox="1"/>
          <p:nvPr/>
        </p:nvSpPr>
        <p:spPr>
          <a:xfrm>
            <a:off x="3089216" y="5001261"/>
            <a:ext cx="747372" cy="338554"/>
          </a:xfrm>
          <a:prstGeom prst="rect">
            <a:avLst/>
          </a:prstGeom>
          <a:noFill/>
        </p:spPr>
        <p:txBody>
          <a:bodyPr wrap="square" rtlCol="0">
            <a:spAutoFit/>
          </a:bodyPr>
          <a:lstStyle/>
          <a:p>
            <a:r>
              <a:rPr lang="en-US" sz="1600" dirty="0"/>
              <a:t>MUM</a:t>
            </a:r>
          </a:p>
        </p:txBody>
      </p:sp>
      <p:cxnSp>
        <p:nvCxnSpPr>
          <p:cNvPr id="4" name="Straight Arrow Connector 3">
            <a:extLst>
              <a:ext uri="{FF2B5EF4-FFF2-40B4-BE49-F238E27FC236}">
                <a16:creationId xmlns:a16="http://schemas.microsoft.com/office/drawing/2014/main" id="{4490706D-4AD8-F111-C3F8-42EA24D28702}"/>
              </a:ext>
            </a:extLst>
          </p:cNvPr>
          <p:cNvCxnSpPr>
            <a:cxnSpLocks/>
          </p:cNvCxnSpPr>
          <p:nvPr/>
        </p:nvCxnSpPr>
        <p:spPr>
          <a:xfrm flipV="1">
            <a:off x="10192868" y="3601768"/>
            <a:ext cx="0" cy="19695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A4653121-64C4-BA34-DD86-09256C615F24}"/>
              </a:ext>
            </a:extLst>
          </p:cNvPr>
          <p:cNvCxnSpPr>
            <a:cxnSpLocks/>
          </p:cNvCxnSpPr>
          <p:nvPr/>
        </p:nvCxnSpPr>
        <p:spPr>
          <a:xfrm flipV="1">
            <a:off x="8906706" y="3601768"/>
            <a:ext cx="0" cy="15886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65746768-F63E-CD4F-3DC6-6B0EEDDE8FD4}"/>
              </a:ext>
            </a:extLst>
          </p:cNvPr>
          <p:cNvCxnSpPr>
            <a:cxnSpLocks/>
          </p:cNvCxnSpPr>
          <p:nvPr/>
        </p:nvCxnSpPr>
        <p:spPr>
          <a:xfrm flipV="1">
            <a:off x="10474257" y="3588681"/>
            <a:ext cx="0" cy="23737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4BA35D62-3347-8BBC-67A8-906ECC67AED2}"/>
              </a:ext>
            </a:extLst>
          </p:cNvPr>
          <p:cNvSpPr txBox="1"/>
          <p:nvPr/>
        </p:nvSpPr>
        <p:spPr>
          <a:xfrm>
            <a:off x="6907619" y="4796917"/>
            <a:ext cx="2226768" cy="338554"/>
          </a:xfrm>
          <a:prstGeom prst="rect">
            <a:avLst/>
          </a:prstGeom>
          <a:noFill/>
        </p:spPr>
        <p:txBody>
          <a:bodyPr wrap="square" rtlCol="0">
            <a:spAutoFit/>
          </a:bodyPr>
          <a:lstStyle/>
          <a:p>
            <a:r>
              <a:rPr lang="en-US" sz="1600" dirty="0"/>
              <a:t>Punchout inspection </a:t>
            </a:r>
          </a:p>
        </p:txBody>
      </p:sp>
      <p:sp>
        <p:nvSpPr>
          <p:cNvPr id="21" name="TextBox 20">
            <a:extLst>
              <a:ext uri="{FF2B5EF4-FFF2-40B4-BE49-F238E27FC236}">
                <a16:creationId xmlns:a16="http://schemas.microsoft.com/office/drawing/2014/main" id="{155D307C-723D-9C3C-7DCC-704B08CD23C6}"/>
              </a:ext>
            </a:extLst>
          </p:cNvPr>
          <p:cNvSpPr txBox="1"/>
          <p:nvPr/>
        </p:nvSpPr>
        <p:spPr>
          <a:xfrm>
            <a:off x="8906706" y="5671956"/>
            <a:ext cx="1877106" cy="338554"/>
          </a:xfrm>
          <a:prstGeom prst="rect">
            <a:avLst/>
          </a:prstGeom>
          <a:noFill/>
        </p:spPr>
        <p:txBody>
          <a:bodyPr wrap="square" rtlCol="0">
            <a:spAutoFit/>
          </a:bodyPr>
          <a:lstStyle/>
          <a:p>
            <a:r>
              <a:rPr lang="en-US" sz="1600" dirty="0"/>
              <a:t>Final Inspection</a:t>
            </a:r>
          </a:p>
        </p:txBody>
      </p:sp>
      <p:sp>
        <p:nvSpPr>
          <p:cNvPr id="22" name="TextBox 21">
            <a:extLst>
              <a:ext uri="{FF2B5EF4-FFF2-40B4-BE49-F238E27FC236}">
                <a16:creationId xmlns:a16="http://schemas.microsoft.com/office/drawing/2014/main" id="{A71F95A3-3A50-F11B-44D6-19C5E4C09E0B}"/>
              </a:ext>
            </a:extLst>
          </p:cNvPr>
          <p:cNvSpPr txBox="1"/>
          <p:nvPr/>
        </p:nvSpPr>
        <p:spPr>
          <a:xfrm>
            <a:off x="975798" y="5796123"/>
            <a:ext cx="3171165" cy="335473"/>
          </a:xfrm>
          <a:prstGeom prst="rect">
            <a:avLst/>
          </a:prstGeom>
          <a:noFill/>
        </p:spPr>
        <p:txBody>
          <a:bodyPr wrap="square" rtlCol="0">
            <a:spAutoFit/>
          </a:bodyPr>
          <a:lstStyle/>
          <a:p>
            <a:r>
              <a:rPr lang="en-US" sz="1600" dirty="0"/>
              <a:t>RMS Set-up / Submittal Register </a:t>
            </a:r>
          </a:p>
        </p:txBody>
      </p:sp>
      <p:sp>
        <p:nvSpPr>
          <p:cNvPr id="23" name="TextBox 22">
            <a:extLst>
              <a:ext uri="{FF2B5EF4-FFF2-40B4-BE49-F238E27FC236}">
                <a16:creationId xmlns:a16="http://schemas.microsoft.com/office/drawing/2014/main" id="{4A9D2A58-4F51-F39D-063F-6DBB364A62C3}"/>
              </a:ext>
            </a:extLst>
          </p:cNvPr>
          <p:cNvSpPr txBox="1"/>
          <p:nvPr/>
        </p:nvSpPr>
        <p:spPr>
          <a:xfrm>
            <a:off x="9198641" y="5261899"/>
            <a:ext cx="1074938" cy="338554"/>
          </a:xfrm>
          <a:prstGeom prst="rect">
            <a:avLst/>
          </a:prstGeom>
          <a:noFill/>
        </p:spPr>
        <p:txBody>
          <a:bodyPr wrap="square" rtlCol="0">
            <a:spAutoFit/>
          </a:bodyPr>
          <a:lstStyle/>
          <a:p>
            <a:r>
              <a:rPr lang="en-US" sz="1600" dirty="0"/>
              <a:t>Pre-Final</a:t>
            </a:r>
          </a:p>
        </p:txBody>
      </p:sp>
      <p:sp>
        <p:nvSpPr>
          <p:cNvPr id="26" name="TextBox 25">
            <a:extLst>
              <a:ext uri="{FF2B5EF4-FFF2-40B4-BE49-F238E27FC236}">
                <a16:creationId xmlns:a16="http://schemas.microsoft.com/office/drawing/2014/main" id="{AE2D240E-7704-4A6F-F83E-975BC52D87F1}"/>
              </a:ext>
            </a:extLst>
          </p:cNvPr>
          <p:cNvSpPr txBox="1"/>
          <p:nvPr/>
        </p:nvSpPr>
        <p:spPr>
          <a:xfrm>
            <a:off x="1851592" y="5405827"/>
            <a:ext cx="2063948" cy="335473"/>
          </a:xfrm>
          <a:prstGeom prst="rect">
            <a:avLst/>
          </a:prstGeom>
          <a:noFill/>
        </p:spPr>
        <p:txBody>
          <a:bodyPr wrap="square" rtlCol="0">
            <a:spAutoFit/>
          </a:bodyPr>
          <a:lstStyle/>
          <a:p>
            <a:r>
              <a:rPr lang="en-US" sz="1600" dirty="0"/>
              <a:t>Quality Control Plan</a:t>
            </a:r>
          </a:p>
        </p:txBody>
      </p:sp>
      <p:cxnSp>
        <p:nvCxnSpPr>
          <p:cNvPr id="28" name="Straight Arrow Connector 27">
            <a:extLst>
              <a:ext uri="{FF2B5EF4-FFF2-40B4-BE49-F238E27FC236}">
                <a16:creationId xmlns:a16="http://schemas.microsoft.com/office/drawing/2014/main" id="{4A30EB92-D82C-788A-DB4A-64C5E58F2A67}"/>
              </a:ext>
            </a:extLst>
          </p:cNvPr>
          <p:cNvCxnSpPr>
            <a:cxnSpLocks/>
          </p:cNvCxnSpPr>
          <p:nvPr/>
        </p:nvCxnSpPr>
        <p:spPr>
          <a:xfrm flipV="1">
            <a:off x="4037265" y="3567546"/>
            <a:ext cx="0" cy="25747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Arrow: Right 1">
            <a:extLst>
              <a:ext uri="{FF2B5EF4-FFF2-40B4-BE49-F238E27FC236}">
                <a16:creationId xmlns:a16="http://schemas.microsoft.com/office/drawing/2014/main" id="{4FE287FA-9305-9D6D-31B6-7EECF86D7704}"/>
              </a:ext>
            </a:extLst>
          </p:cNvPr>
          <p:cNvSpPr/>
          <p:nvPr/>
        </p:nvSpPr>
        <p:spPr>
          <a:xfrm>
            <a:off x="3462903" y="4010891"/>
            <a:ext cx="7011352" cy="756861"/>
          </a:xfrm>
          <a:prstGeom prst="rightArrow">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dirty="0">
                <a:solidFill>
                  <a:schemeClr val="bg2"/>
                </a:solidFill>
              </a:rPr>
              <a:t>QC and QA Plans</a:t>
            </a:r>
          </a:p>
        </p:txBody>
      </p:sp>
    </p:spTree>
    <p:extLst>
      <p:ext uri="{BB962C8B-B14F-4D97-AF65-F5344CB8AC3E}">
        <p14:creationId xmlns:p14="http://schemas.microsoft.com/office/powerpoint/2010/main" val="127164890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quality management Plans</a:t>
            </a:r>
          </a:p>
        </p:txBody>
      </p:sp>
      <p:sp>
        <p:nvSpPr>
          <p:cNvPr id="6" name="Oval 5">
            <a:extLst>
              <a:ext uri="{FF2B5EF4-FFF2-40B4-BE49-F238E27FC236}">
                <a16:creationId xmlns:a16="http://schemas.microsoft.com/office/drawing/2014/main" id="{49E44398-DCD6-EEF0-C4BC-AEE8EF4EEE9A}"/>
              </a:ext>
            </a:extLst>
          </p:cNvPr>
          <p:cNvSpPr/>
          <p:nvPr/>
        </p:nvSpPr>
        <p:spPr>
          <a:xfrm>
            <a:off x="14529503" y="5470620"/>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aphicFrame>
        <p:nvGraphicFramePr>
          <p:cNvPr id="2" name="Diagram 1">
            <a:extLst>
              <a:ext uri="{FF2B5EF4-FFF2-40B4-BE49-F238E27FC236}">
                <a16:creationId xmlns:a16="http://schemas.microsoft.com/office/drawing/2014/main" id="{591E143C-5100-92F4-B839-F6F4E1BCFCCB}"/>
              </a:ext>
            </a:extLst>
          </p:cNvPr>
          <p:cNvGraphicFramePr/>
          <p:nvPr/>
        </p:nvGraphicFramePr>
        <p:xfrm>
          <a:off x="2077773" y="961901"/>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6085422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quality control plan components</a:t>
            </a:r>
          </a:p>
        </p:txBody>
      </p:sp>
      <p:sp>
        <p:nvSpPr>
          <p:cNvPr id="6" name="Oval 5">
            <a:extLst>
              <a:ext uri="{FF2B5EF4-FFF2-40B4-BE49-F238E27FC236}">
                <a16:creationId xmlns:a16="http://schemas.microsoft.com/office/drawing/2014/main" id="{49E44398-DCD6-EEF0-C4BC-AEE8EF4EEE9A}"/>
              </a:ext>
            </a:extLst>
          </p:cNvPr>
          <p:cNvSpPr/>
          <p:nvPr/>
        </p:nvSpPr>
        <p:spPr>
          <a:xfrm>
            <a:off x="14529503" y="5470620"/>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E9026FC0-9449-89E8-1179-654A70ADE02F}"/>
              </a:ext>
            </a:extLst>
          </p:cNvPr>
          <p:cNvSpPr txBox="1"/>
          <p:nvPr/>
        </p:nvSpPr>
        <p:spPr>
          <a:xfrm>
            <a:off x="516984" y="1136695"/>
            <a:ext cx="7127309" cy="4801314"/>
          </a:xfrm>
          <a:prstGeom prst="rect">
            <a:avLst/>
          </a:prstGeom>
          <a:noFill/>
        </p:spPr>
        <p:txBody>
          <a:bodyPr wrap="square">
            <a:spAutoFit/>
          </a:bodyPr>
          <a:lstStyle/>
          <a:p>
            <a:pPr marL="342900" indent="-342900" eaLnBrk="1" hangingPunct="1">
              <a:spcBef>
                <a:spcPct val="0"/>
              </a:spcBef>
              <a:buFont typeface="+mj-lt"/>
              <a:buAutoNum type="arabicPeriod"/>
            </a:pPr>
            <a:r>
              <a:rPr lang="en-US" altLang="en-US" sz="1800" dirty="0"/>
              <a:t>Organizational chart with lines of authority, </a:t>
            </a:r>
          </a:p>
          <a:p>
            <a:pPr marL="342900" indent="-342900" eaLnBrk="1" hangingPunct="1">
              <a:spcBef>
                <a:spcPct val="0"/>
              </a:spcBef>
              <a:buFont typeface="+mj-lt"/>
              <a:buAutoNum type="arabicPeriod"/>
            </a:pPr>
            <a:r>
              <a:rPr lang="en-US" altLang="en-US" sz="1800" dirty="0"/>
              <a:t>Names, qualifications, duties, responsibilities, and authorities</a:t>
            </a:r>
          </a:p>
          <a:p>
            <a:pPr marL="342900" indent="-342900" eaLnBrk="1" hangingPunct="1">
              <a:spcBef>
                <a:spcPct val="0"/>
              </a:spcBef>
              <a:buFont typeface="+mj-lt"/>
              <a:buAutoNum type="arabicPeriod"/>
            </a:pPr>
            <a:r>
              <a:rPr lang="en-US" altLang="en-US" sz="1800" dirty="0"/>
              <a:t>Appointment Letters</a:t>
            </a:r>
          </a:p>
          <a:p>
            <a:pPr marL="342900" indent="-342900" eaLnBrk="1" hangingPunct="1">
              <a:spcBef>
                <a:spcPct val="0"/>
              </a:spcBef>
              <a:buFont typeface="+mj-lt"/>
              <a:buAutoNum type="arabicPeriod"/>
            </a:pPr>
            <a:r>
              <a:rPr lang="en-US" altLang="en-US" sz="1800" dirty="0"/>
              <a:t>Submittals Control, verification and testing procedures</a:t>
            </a:r>
          </a:p>
          <a:p>
            <a:pPr marL="342900" indent="-342900" eaLnBrk="1" hangingPunct="1">
              <a:spcBef>
                <a:spcPct val="0"/>
              </a:spcBef>
              <a:buFont typeface="+mj-lt"/>
              <a:buAutoNum type="arabicPeriod"/>
            </a:pPr>
            <a:r>
              <a:rPr lang="en-US" altLang="en-US" sz="1800" dirty="0"/>
              <a:t>Testing</a:t>
            </a:r>
          </a:p>
          <a:p>
            <a:pPr marL="342900" indent="-342900" eaLnBrk="1" hangingPunct="1">
              <a:spcBef>
                <a:spcPct val="0"/>
              </a:spcBef>
              <a:buFont typeface="+mj-lt"/>
              <a:buAutoNum type="arabicPeriod"/>
            </a:pPr>
            <a:r>
              <a:rPr lang="en-US" altLang="en-US" sz="1800" dirty="0"/>
              <a:t>Tracking of Control Phase Inspections, control tests, and documentation</a:t>
            </a:r>
          </a:p>
          <a:p>
            <a:pPr marL="342900" indent="-342900" eaLnBrk="1" hangingPunct="1">
              <a:spcBef>
                <a:spcPct val="0"/>
              </a:spcBef>
              <a:buFont typeface="+mj-lt"/>
              <a:buAutoNum type="arabicPeriod"/>
            </a:pPr>
            <a:r>
              <a:rPr lang="en-US" altLang="en-US" sz="1800" dirty="0"/>
              <a:t>Tracking Deficiencies/Rework</a:t>
            </a:r>
          </a:p>
          <a:p>
            <a:pPr marL="342900" indent="-342900" eaLnBrk="1" hangingPunct="1">
              <a:spcBef>
                <a:spcPct val="0"/>
              </a:spcBef>
              <a:buFont typeface="+mj-lt"/>
              <a:buAutoNum type="arabicPeriod"/>
            </a:pPr>
            <a:r>
              <a:rPr lang="en-US" altLang="en-US" sz="1800" dirty="0"/>
              <a:t>Reporting procedures</a:t>
            </a:r>
          </a:p>
          <a:p>
            <a:pPr marL="342900" indent="-342900" eaLnBrk="1" hangingPunct="1">
              <a:spcBef>
                <a:spcPct val="0"/>
              </a:spcBef>
              <a:buFont typeface="+mj-lt"/>
              <a:buAutoNum type="arabicPeriod"/>
            </a:pPr>
            <a:r>
              <a:rPr lang="en-US" altLang="en-US" sz="1800" dirty="0"/>
              <a:t>List of definable features of work (DFOW)</a:t>
            </a:r>
          </a:p>
          <a:p>
            <a:pPr marL="342900" indent="-342900" eaLnBrk="1" hangingPunct="1">
              <a:spcBef>
                <a:spcPct val="0"/>
              </a:spcBef>
              <a:buFont typeface="+mj-lt"/>
              <a:buAutoNum type="arabicPeriod"/>
            </a:pPr>
            <a:r>
              <a:rPr lang="en-US" altLang="en-US" sz="1800" dirty="0"/>
              <a:t>Coordinate scheduled work with special inspection </a:t>
            </a:r>
          </a:p>
          <a:p>
            <a:pPr marL="342900" indent="-342900" eaLnBrk="1" hangingPunct="1">
              <a:spcBef>
                <a:spcPct val="0"/>
              </a:spcBef>
              <a:buFont typeface="+mj-lt"/>
              <a:buAutoNum type="arabicPeriod"/>
            </a:pPr>
            <a:r>
              <a:rPr lang="en-US" altLang="en-US" sz="1800" dirty="0"/>
              <a:t>Completion Inspection</a:t>
            </a:r>
          </a:p>
          <a:p>
            <a:pPr marL="342900" indent="-342900" eaLnBrk="1" hangingPunct="1">
              <a:spcBef>
                <a:spcPct val="0"/>
              </a:spcBef>
              <a:buFont typeface="+mj-lt"/>
              <a:buAutoNum type="arabicPeriod"/>
            </a:pPr>
            <a:r>
              <a:rPr lang="en-US" altLang="en-US" sz="1800" dirty="0"/>
              <a:t>(DB Only) Additional Requirements for Design Quality Control (DQC) Plan</a:t>
            </a:r>
          </a:p>
          <a:p>
            <a:pPr marL="342900" indent="-342900" eaLnBrk="1" hangingPunct="1">
              <a:spcBef>
                <a:spcPct val="0"/>
              </a:spcBef>
              <a:buFont typeface="+mj-lt"/>
              <a:buAutoNum type="arabicPeriod"/>
            </a:pPr>
            <a:endParaRPr lang="en-US" altLang="en-US" dirty="0"/>
          </a:p>
          <a:p>
            <a:pPr>
              <a:spcBef>
                <a:spcPct val="0"/>
              </a:spcBef>
            </a:pPr>
            <a:r>
              <a:rPr lang="en-US" altLang="en-US" sz="1800" dirty="0"/>
              <a:t>*needs to be </a:t>
            </a:r>
            <a:r>
              <a:rPr lang="en-US" altLang="en-US" sz="1800" b="1" dirty="0"/>
              <a:t>approved</a:t>
            </a:r>
            <a:r>
              <a:rPr lang="en-US" altLang="en-US" sz="1800" dirty="0"/>
              <a:t> by Contracting Officer prior to start of work</a:t>
            </a:r>
          </a:p>
          <a:p>
            <a:pPr eaLnBrk="1" hangingPunct="1">
              <a:spcBef>
                <a:spcPct val="0"/>
              </a:spcBef>
            </a:pPr>
            <a:endParaRPr lang="en-US" altLang="en-US" sz="1800" dirty="0"/>
          </a:p>
        </p:txBody>
      </p:sp>
      <p:sp>
        <p:nvSpPr>
          <p:cNvPr id="7" name="TextBox 3">
            <a:extLst>
              <a:ext uri="{FF2B5EF4-FFF2-40B4-BE49-F238E27FC236}">
                <a16:creationId xmlns:a16="http://schemas.microsoft.com/office/drawing/2014/main" id="{F8A0FF6D-C8BC-3F1E-B778-E1CCDB3D9A74}"/>
              </a:ext>
            </a:extLst>
          </p:cNvPr>
          <p:cNvSpPr txBox="1">
            <a:spLocks noChangeArrowheads="1"/>
          </p:cNvSpPr>
          <p:nvPr/>
        </p:nvSpPr>
        <p:spPr bwMode="auto">
          <a:xfrm>
            <a:off x="5866229" y="5774912"/>
            <a:ext cx="632577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400" dirty="0"/>
          </a:p>
          <a:p>
            <a:pPr eaLnBrk="1" hangingPunct="1">
              <a:spcBef>
                <a:spcPct val="0"/>
              </a:spcBef>
              <a:buFontTx/>
              <a:buNone/>
            </a:pPr>
            <a:r>
              <a:rPr lang="en-US" altLang="en-US" sz="1400" b="1" dirty="0"/>
              <a:t>Reference: </a:t>
            </a:r>
          </a:p>
          <a:p>
            <a:pPr eaLnBrk="1" hangingPunct="1">
              <a:spcBef>
                <a:spcPct val="0"/>
              </a:spcBef>
            </a:pPr>
            <a:r>
              <a:rPr lang="en-US" altLang="en-US" sz="1400" dirty="0"/>
              <a:t> Section 01 45 04.00 29 Contractor Quality Control) 3.2 Quality Control Plan </a:t>
            </a:r>
            <a:endParaRPr lang="en-US" altLang="en-US" sz="1400" u="sng" dirty="0">
              <a:solidFill>
                <a:schemeClr val="bg2"/>
              </a:solidFill>
            </a:endParaRPr>
          </a:p>
          <a:p>
            <a:pPr eaLnBrk="1" hangingPunct="1">
              <a:spcBef>
                <a:spcPct val="0"/>
              </a:spcBef>
            </a:pPr>
            <a:r>
              <a:rPr lang="en-US" altLang="en-US" sz="1400" dirty="0"/>
              <a:t> Engineering Pamphlet EP-715-1-2 (A guide to effective Quality Control)</a:t>
            </a:r>
          </a:p>
        </p:txBody>
      </p:sp>
      <p:grpSp>
        <p:nvGrpSpPr>
          <p:cNvPr id="11" name="Group 10">
            <a:extLst>
              <a:ext uri="{FF2B5EF4-FFF2-40B4-BE49-F238E27FC236}">
                <a16:creationId xmlns:a16="http://schemas.microsoft.com/office/drawing/2014/main" id="{8EB37237-97FE-EA1D-3890-503A2761F2E3}"/>
              </a:ext>
            </a:extLst>
          </p:cNvPr>
          <p:cNvGrpSpPr/>
          <p:nvPr/>
        </p:nvGrpSpPr>
        <p:grpSpPr>
          <a:xfrm>
            <a:off x="0" y="5743981"/>
            <a:ext cx="1440494" cy="1246025"/>
            <a:chOff x="8920619" y="2311367"/>
            <a:chExt cx="2503118" cy="2503118"/>
          </a:xfrm>
        </p:grpSpPr>
        <p:pic>
          <p:nvPicPr>
            <p:cNvPr id="9" name="Graphic 8" descr="Open book outline">
              <a:extLst>
                <a:ext uri="{FF2B5EF4-FFF2-40B4-BE49-F238E27FC236}">
                  <a16:creationId xmlns:a16="http://schemas.microsoft.com/office/drawing/2014/main" id="{7ED85CF7-BFB8-7BB4-FE4E-FE80876D36B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10" name="TextBox 9">
              <a:extLst>
                <a:ext uri="{FF2B5EF4-FFF2-40B4-BE49-F238E27FC236}">
                  <a16:creationId xmlns:a16="http://schemas.microsoft.com/office/drawing/2014/main" id="{5D866E76-33BF-951B-5AA7-2B4810962ED1}"/>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Pg 26-30</a:t>
              </a:r>
            </a:p>
          </p:txBody>
        </p:sp>
      </p:grpSp>
    </p:spTree>
    <p:extLst>
      <p:ext uri="{BB962C8B-B14F-4D97-AF65-F5344CB8AC3E}">
        <p14:creationId xmlns:p14="http://schemas.microsoft.com/office/powerpoint/2010/main" val="211191263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Definable features of work (DFOW)</a:t>
            </a:r>
          </a:p>
        </p:txBody>
      </p:sp>
      <p:sp>
        <p:nvSpPr>
          <p:cNvPr id="6" name="Oval 5">
            <a:extLst>
              <a:ext uri="{FF2B5EF4-FFF2-40B4-BE49-F238E27FC236}">
                <a16:creationId xmlns:a16="http://schemas.microsoft.com/office/drawing/2014/main" id="{49E44398-DCD6-EEF0-C4BC-AEE8EF4EEE9A}"/>
              </a:ext>
            </a:extLst>
          </p:cNvPr>
          <p:cNvSpPr/>
          <p:nvPr/>
        </p:nvSpPr>
        <p:spPr>
          <a:xfrm>
            <a:off x="14529503" y="5470620"/>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E9026FC0-9449-89E8-1179-654A70ADE02F}"/>
              </a:ext>
            </a:extLst>
          </p:cNvPr>
          <p:cNvSpPr txBox="1"/>
          <p:nvPr/>
        </p:nvSpPr>
        <p:spPr>
          <a:xfrm>
            <a:off x="751562" y="1245636"/>
            <a:ext cx="9183270" cy="3785652"/>
          </a:xfrm>
          <a:prstGeom prst="rect">
            <a:avLst/>
          </a:prstGeom>
          <a:noFill/>
        </p:spPr>
        <p:txBody>
          <a:bodyPr wrap="square">
            <a:spAutoFit/>
          </a:bodyPr>
          <a:lstStyle/>
          <a:p>
            <a:pPr marL="342900" indent="-342900" eaLnBrk="1" hangingPunct="1">
              <a:spcBef>
                <a:spcPct val="0"/>
              </a:spcBef>
              <a:buFont typeface="Arial" panose="020B0604020202020204" pitchFamily="34" charset="0"/>
              <a:buChar char="•"/>
            </a:pPr>
            <a:r>
              <a:rPr lang="en-US" altLang="en-US" sz="2400" dirty="0"/>
              <a:t>Task that is separate and distinct</a:t>
            </a:r>
          </a:p>
          <a:p>
            <a:pPr marL="800100" lvl="1" indent="-342900">
              <a:spcBef>
                <a:spcPct val="0"/>
              </a:spcBef>
              <a:buFont typeface="Arial" panose="020B0604020202020204" pitchFamily="34" charset="0"/>
              <a:buChar char="•"/>
            </a:pPr>
            <a:r>
              <a:rPr lang="en-US" altLang="en-US" sz="2400" dirty="0"/>
              <a:t>Separate QC requirements</a:t>
            </a:r>
          </a:p>
          <a:p>
            <a:pPr marL="800100" lvl="1" indent="-342900">
              <a:spcBef>
                <a:spcPct val="0"/>
              </a:spcBef>
              <a:buFont typeface="Arial" panose="020B0604020202020204" pitchFamily="34" charset="0"/>
              <a:buChar char="•"/>
            </a:pPr>
            <a:r>
              <a:rPr lang="en-US" altLang="en-US" sz="2400" dirty="0"/>
              <a:t>Trades, work crews unique</a:t>
            </a:r>
          </a:p>
          <a:p>
            <a:pPr marL="800100" lvl="1" indent="-342900">
              <a:spcBef>
                <a:spcPct val="0"/>
              </a:spcBef>
              <a:buFont typeface="Arial" panose="020B0604020202020204" pitchFamily="34" charset="0"/>
              <a:buChar char="•"/>
            </a:pPr>
            <a:r>
              <a:rPr lang="en-US" altLang="en-US" sz="2400" dirty="0"/>
              <a:t>Critical path activity</a:t>
            </a:r>
          </a:p>
          <a:p>
            <a:pPr marL="800100" lvl="1" indent="-342900">
              <a:spcBef>
                <a:spcPct val="0"/>
              </a:spcBef>
              <a:buFont typeface="Arial" panose="020B0604020202020204" pitchFamily="34" charset="0"/>
              <a:buChar char="•"/>
            </a:pPr>
            <a:r>
              <a:rPr lang="en-US" altLang="en-US" sz="2400" dirty="0"/>
              <a:t>Monitored by QC Specialist or Special Inspector</a:t>
            </a:r>
          </a:p>
          <a:p>
            <a:pPr marL="800100" lvl="1"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Each specification can be a DFOW</a:t>
            </a:r>
          </a:p>
          <a:p>
            <a:pPr marL="800100" lvl="1" indent="-342900">
              <a:spcBef>
                <a:spcPct val="0"/>
              </a:spcBef>
              <a:buFont typeface="Arial" panose="020B0604020202020204" pitchFamily="34" charset="0"/>
              <a:buChar char="•"/>
            </a:pPr>
            <a:r>
              <a:rPr lang="en-US" altLang="en-US" sz="2400" dirty="0"/>
              <a:t>Can be more than one DFOW per specification section</a:t>
            </a:r>
          </a:p>
          <a:p>
            <a:pPr marL="800100" lvl="1" indent="-342900">
              <a:spcBef>
                <a:spcPct val="0"/>
              </a:spcBef>
              <a:buFont typeface="Arial" panose="020B0604020202020204" pitchFamily="34" charset="0"/>
              <a:buChar char="•"/>
            </a:pPr>
            <a:r>
              <a:rPr lang="en-US" altLang="en-US" sz="2400" dirty="0"/>
              <a:t>Multiple specifications can apply to a DFOW</a:t>
            </a:r>
          </a:p>
          <a:p>
            <a:pPr eaLnBrk="1" hangingPunct="1">
              <a:spcBef>
                <a:spcPct val="0"/>
              </a:spcBef>
            </a:pPr>
            <a:endParaRPr lang="en-US" altLang="en-US" sz="2400" dirty="0"/>
          </a:p>
        </p:txBody>
      </p:sp>
      <p:grpSp>
        <p:nvGrpSpPr>
          <p:cNvPr id="11" name="Group 10">
            <a:extLst>
              <a:ext uri="{FF2B5EF4-FFF2-40B4-BE49-F238E27FC236}">
                <a16:creationId xmlns:a16="http://schemas.microsoft.com/office/drawing/2014/main" id="{8EB37237-97FE-EA1D-3890-503A2761F2E3}"/>
              </a:ext>
            </a:extLst>
          </p:cNvPr>
          <p:cNvGrpSpPr/>
          <p:nvPr/>
        </p:nvGrpSpPr>
        <p:grpSpPr>
          <a:xfrm>
            <a:off x="0" y="5743981"/>
            <a:ext cx="1440494" cy="1246025"/>
            <a:chOff x="8920619" y="2311367"/>
            <a:chExt cx="2503118" cy="2503118"/>
          </a:xfrm>
        </p:grpSpPr>
        <p:pic>
          <p:nvPicPr>
            <p:cNvPr id="9" name="Graphic 8" descr="Open book outline">
              <a:extLst>
                <a:ext uri="{FF2B5EF4-FFF2-40B4-BE49-F238E27FC236}">
                  <a16:creationId xmlns:a16="http://schemas.microsoft.com/office/drawing/2014/main" id="{7ED85CF7-BFB8-7BB4-FE4E-FE80876D36B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10" name="TextBox 9">
              <a:extLst>
                <a:ext uri="{FF2B5EF4-FFF2-40B4-BE49-F238E27FC236}">
                  <a16:creationId xmlns:a16="http://schemas.microsoft.com/office/drawing/2014/main" id="{5D866E76-33BF-951B-5AA7-2B4810962ED1}"/>
                </a:ext>
              </a:extLst>
            </p:cNvPr>
            <p:cNvSpPr txBox="1"/>
            <p:nvPr/>
          </p:nvSpPr>
          <p:spPr>
            <a:xfrm>
              <a:off x="9530074" y="3006469"/>
              <a:ext cx="1392817" cy="556458"/>
            </a:xfrm>
            <a:prstGeom prst="rect">
              <a:avLst/>
            </a:prstGeom>
            <a:solidFill>
              <a:schemeClr val="tx2"/>
            </a:solidFill>
          </p:spPr>
          <p:txBody>
            <a:bodyPr wrap="square" rtlCol="0">
              <a:spAutoFit/>
            </a:bodyPr>
            <a:lstStyle/>
            <a:p>
              <a:r>
                <a:rPr lang="en-US" sz="1200" dirty="0"/>
                <a:t>Pg 29</a:t>
              </a:r>
            </a:p>
          </p:txBody>
        </p:sp>
      </p:grpSp>
    </p:spTree>
    <p:extLst>
      <p:ext uri="{BB962C8B-B14F-4D97-AF65-F5344CB8AC3E}">
        <p14:creationId xmlns:p14="http://schemas.microsoft.com/office/powerpoint/2010/main" val="408147576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DFOW Examples</a:t>
            </a:r>
          </a:p>
        </p:txBody>
      </p:sp>
      <p:sp>
        <p:nvSpPr>
          <p:cNvPr id="6" name="Oval 5">
            <a:extLst>
              <a:ext uri="{FF2B5EF4-FFF2-40B4-BE49-F238E27FC236}">
                <a16:creationId xmlns:a16="http://schemas.microsoft.com/office/drawing/2014/main" id="{49E44398-DCD6-EEF0-C4BC-AEE8EF4EEE9A}"/>
              </a:ext>
            </a:extLst>
          </p:cNvPr>
          <p:cNvSpPr/>
          <p:nvPr/>
        </p:nvSpPr>
        <p:spPr>
          <a:xfrm>
            <a:off x="14529503" y="5470620"/>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86F61683-47F8-1E76-A6DD-97AAFFEF88F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3784" t="2388" r="8603"/>
          <a:stretch/>
        </p:blipFill>
        <p:spPr>
          <a:xfrm>
            <a:off x="1310879" y="970455"/>
            <a:ext cx="2528613" cy="5629424"/>
          </a:xfrm>
          <a:prstGeom prst="rect">
            <a:avLst/>
          </a:prstGeom>
          <a:ln>
            <a:solidFill>
              <a:schemeClr val="tx1"/>
            </a:solidFill>
          </a:ln>
        </p:spPr>
      </p:pic>
      <p:pic>
        <p:nvPicPr>
          <p:cNvPr id="8" name="Picture 7">
            <a:extLst>
              <a:ext uri="{FF2B5EF4-FFF2-40B4-BE49-F238E27FC236}">
                <a16:creationId xmlns:a16="http://schemas.microsoft.com/office/drawing/2014/main" id="{72BB13E0-9BFC-C683-BB69-C57F3A2C56A8}"/>
              </a:ext>
            </a:extLst>
          </p:cNvPr>
          <p:cNvPicPr>
            <a:picLocks noChangeAspect="1"/>
          </p:cNvPicPr>
          <p:nvPr/>
        </p:nvPicPr>
        <p:blipFill rotWithShape="1">
          <a:blip r:embed="rId4"/>
          <a:srcRect t="2512" b="3046"/>
          <a:stretch/>
        </p:blipFill>
        <p:spPr>
          <a:xfrm>
            <a:off x="4448430" y="970455"/>
            <a:ext cx="2808896" cy="5629424"/>
          </a:xfrm>
          <a:prstGeom prst="rect">
            <a:avLst/>
          </a:prstGeom>
          <a:ln>
            <a:solidFill>
              <a:schemeClr val="tx1"/>
            </a:solidFill>
          </a:ln>
        </p:spPr>
      </p:pic>
      <p:pic>
        <p:nvPicPr>
          <p:cNvPr id="10" name="Picture 9">
            <a:extLst>
              <a:ext uri="{FF2B5EF4-FFF2-40B4-BE49-F238E27FC236}">
                <a16:creationId xmlns:a16="http://schemas.microsoft.com/office/drawing/2014/main" id="{CC16DCD7-B71B-2B3B-1D0A-4B4A604DD21C}"/>
              </a:ext>
            </a:extLst>
          </p:cNvPr>
          <p:cNvPicPr>
            <a:picLocks noChangeAspect="1"/>
          </p:cNvPicPr>
          <p:nvPr/>
        </p:nvPicPr>
        <p:blipFill>
          <a:blip r:embed="rId5"/>
          <a:stretch>
            <a:fillRect/>
          </a:stretch>
        </p:blipFill>
        <p:spPr>
          <a:xfrm>
            <a:off x="7777180" y="961901"/>
            <a:ext cx="3103941" cy="5629424"/>
          </a:xfrm>
          <a:prstGeom prst="rect">
            <a:avLst/>
          </a:prstGeom>
          <a:ln>
            <a:solidFill>
              <a:schemeClr val="tx1"/>
            </a:solidFill>
          </a:ln>
        </p:spPr>
      </p:pic>
    </p:spTree>
    <p:extLst>
      <p:ext uri="{BB962C8B-B14F-4D97-AF65-F5344CB8AC3E}">
        <p14:creationId xmlns:p14="http://schemas.microsoft.com/office/powerpoint/2010/main" val="149156730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E449E50-30ED-F3B4-ADA6-F8D9E56CC96D}"/>
              </a:ext>
            </a:extLst>
          </p:cNvPr>
          <p:cNvSpPr>
            <a:spLocks noGrp="1"/>
          </p:cNvSpPr>
          <p:nvPr>
            <p:ph type="title"/>
          </p:nvPr>
        </p:nvSpPr>
        <p:spPr/>
        <p:txBody>
          <a:bodyPr/>
          <a:lstStyle/>
          <a:p>
            <a:r>
              <a:rPr lang="en-US" dirty="0"/>
              <a:t>Three phases of control</a:t>
            </a:r>
          </a:p>
        </p:txBody>
      </p:sp>
      <p:graphicFrame>
        <p:nvGraphicFramePr>
          <p:cNvPr id="9" name="Diagram 8">
            <a:extLst>
              <a:ext uri="{FF2B5EF4-FFF2-40B4-BE49-F238E27FC236}">
                <a16:creationId xmlns:a16="http://schemas.microsoft.com/office/drawing/2014/main" id="{3B6876A3-BC72-DEF8-6C04-28828763D374}"/>
              </a:ext>
            </a:extLst>
          </p:cNvPr>
          <p:cNvGraphicFramePr/>
          <p:nvPr/>
        </p:nvGraphicFramePr>
        <p:xfrm>
          <a:off x="1213744" y="826670"/>
          <a:ext cx="9764511" cy="5826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 name="Group 1">
            <a:extLst>
              <a:ext uri="{FF2B5EF4-FFF2-40B4-BE49-F238E27FC236}">
                <a16:creationId xmlns:a16="http://schemas.microsoft.com/office/drawing/2014/main" id="{EB4FB51E-867E-96B8-DB22-EC416A691FE2}"/>
              </a:ext>
            </a:extLst>
          </p:cNvPr>
          <p:cNvGrpSpPr/>
          <p:nvPr/>
        </p:nvGrpSpPr>
        <p:grpSpPr>
          <a:xfrm>
            <a:off x="0" y="5743981"/>
            <a:ext cx="1440494" cy="1246025"/>
            <a:chOff x="8920619" y="2311367"/>
            <a:chExt cx="2503118" cy="2503118"/>
          </a:xfrm>
        </p:grpSpPr>
        <p:pic>
          <p:nvPicPr>
            <p:cNvPr id="3" name="Graphic 2" descr="Open book outline">
              <a:extLst>
                <a:ext uri="{FF2B5EF4-FFF2-40B4-BE49-F238E27FC236}">
                  <a16:creationId xmlns:a16="http://schemas.microsoft.com/office/drawing/2014/main" id="{E826970D-907D-152B-FD7C-C6AE4FE8803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920619" y="2311367"/>
              <a:ext cx="2503118" cy="2503118"/>
            </a:xfrm>
            <a:prstGeom prst="rect">
              <a:avLst/>
            </a:prstGeom>
          </p:spPr>
        </p:pic>
        <p:sp>
          <p:nvSpPr>
            <p:cNvPr id="4" name="TextBox 3">
              <a:extLst>
                <a:ext uri="{FF2B5EF4-FFF2-40B4-BE49-F238E27FC236}">
                  <a16:creationId xmlns:a16="http://schemas.microsoft.com/office/drawing/2014/main" id="{CD202C5F-8E43-23FB-91DD-F6DF4B2FF801}"/>
                </a:ext>
              </a:extLst>
            </p:cNvPr>
            <p:cNvSpPr txBox="1"/>
            <p:nvPr/>
          </p:nvSpPr>
          <p:spPr>
            <a:xfrm>
              <a:off x="9530074" y="3006469"/>
              <a:ext cx="1392817" cy="556458"/>
            </a:xfrm>
            <a:prstGeom prst="rect">
              <a:avLst/>
            </a:prstGeom>
            <a:solidFill>
              <a:schemeClr val="tx2"/>
            </a:solidFill>
          </p:spPr>
          <p:txBody>
            <a:bodyPr wrap="square" rtlCol="0">
              <a:spAutoFit/>
            </a:bodyPr>
            <a:lstStyle/>
            <a:p>
              <a:r>
                <a:rPr lang="en-US" sz="1200" dirty="0"/>
                <a:t>Pg 28</a:t>
              </a:r>
            </a:p>
          </p:txBody>
        </p:sp>
      </p:grpSp>
    </p:spTree>
    <p:extLst>
      <p:ext uri="{BB962C8B-B14F-4D97-AF65-F5344CB8AC3E}">
        <p14:creationId xmlns:p14="http://schemas.microsoft.com/office/powerpoint/2010/main" val="387865938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389306"/>
            <a:ext cx="11658599" cy="5600700"/>
          </a:xfrm>
        </p:spPr>
        <p:txBody>
          <a:bodyPr/>
          <a:lstStyle/>
          <a:p>
            <a:pPr marL="804863" lvl="2" indent="-342900"/>
            <a:r>
              <a:rPr lang="en-US" sz="2400" dirty="0">
                <a:solidFill>
                  <a:schemeClr val="tx1"/>
                </a:solidFill>
              </a:rPr>
              <a:t>Read Module 3.1</a:t>
            </a:r>
          </a:p>
          <a:p>
            <a:pPr lvl="2" indent="0">
              <a:buNone/>
            </a:pPr>
            <a:endParaRPr lang="en-US" sz="2400" dirty="0">
              <a:solidFill>
                <a:schemeClr val="tx1"/>
              </a:solidFill>
            </a:endParaRPr>
          </a:p>
          <a:p>
            <a:pPr marL="804863" lvl="2" indent="-342900"/>
            <a:r>
              <a:rPr lang="en-US" sz="2400" dirty="0">
                <a:solidFill>
                  <a:schemeClr val="tx1"/>
                </a:solidFill>
              </a:rPr>
              <a:t>Answer Questions #1-5</a:t>
            </a:r>
          </a:p>
          <a:p>
            <a:pPr marL="804863" lvl="2" indent="-342900"/>
            <a:endParaRPr lang="en-US" sz="2400" dirty="0">
              <a:solidFill>
                <a:schemeClr val="tx1"/>
              </a:solidFill>
            </a:endParaRPr>
          </a:p>
          <a:p>
            <a:pPr marL="804863" lvl="2" indent="-342900"/>
            <a:r>
              <a:rPr lang="en-US" sz="2400" dirty="0">
                <a:solidFill>
                  <a:schemeClr val="tx1"/>
                </a:solidFill>
              </a:rPr>
              <a:t>20 Minutes</a:t>
            </a:r>
          </a:p>
          <a:p>
            <a:pPr marL="858838" lvl="3" indent="-171450"/>
            <a:endParaRPr lang="en-US" sz="24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3.1 – in class work</a:t>
            </a:r>
          </a:p>
        </p:txBody>
      </p:sp>
      <p:grpSp>
        <p:nvGrpSpPr>
          <p:cNvPr id="3" name="Group 2">
            <a:extLst>
              <a:ext uri="{FF2B5EF4-FFF2-40B4-BE49-F238E27FC236}">
                <a16:creationId xmlns:a16="http://schemas.microsoft.com/office/drawing/2014/main" id="{0FB2AB4E-EF9D-DED3-47C4-58B60AC5482F}"/>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B3EE4366-0F01-C27E-AECB-5C03CDFF81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EC8B067B-8BD2-9354-198E-87B98ACB8311}"/>
                </a:ext>
              </a:extLst>
            </p:cNvPr>
            <p:cNvSpPr txBox="1"/>
            <p:nvPr/>
          </p:nvSpPr>
          <p:spPr>
            <a:xfrm>
              <a:off x="9384057" y="3041206"/>
              <a:ext cx="1558843" cy="556458"/>
            </a:xfrm>
            <a:prstGeom prst="rect">
              <a:avLst/>
            </a:prstGeom>
            <a:solidFill>
              <a:schemeClr val="tx2"/>
            </a:solidFill>
          </p:spPr>
          <p:txBody>
            <a:bodyPr wrap="square" rtlCol="0">
              <a:spAutoFit/>
            </a:bodyPr>
            <a:lstStyle/>
            <a:p>
              <a:r>
                <a:rPr lang="en-US" sz="1200" dirty="0"/>
                <a:t>    Pg 31 </a:t>
              </a:r>
            </a:p>
          </p:txBody>
        </p:sp>
      </p:grpSp>
      <p:pic>
        <p:nvPicPr>
          <p:cNvPr id="8" name="Picture 7" descr="Half face clock on a wall">
            <a:extLst>
              <a:ext uri="{FF2B5EF4-FFF2-40B4-BE49-F238E27FC236}">
                <a16:creationId xmlns:a16="http://schemas.microsoft.com/office/drawing/2014/main" id="{F7210500-D9E8-A681-A3AC-2BE525D8E2A4}"/>
              </a:ext>
            </a:extLst>
          </p:cNvPr>
          <p:cNvPicPr>
            <a:picLocks noChangeAspect="1"/>
          </p:cNvPicPr>
          <p:nvPr/>
        </p:nvPicPr>
        <p:blipFill>
          <a:blip r:embed="rId5"/>
          <a:stretch>
            <a:fillRect/>
          </a:stretch>
        </p:blipFill>
        <p:spPr>
          <a:xfrm>
            <a:off x="6352717" y="2566048"/>
            <a:ext cx="5305882" cy="3818238"/>
          </a:xfrm>
          <a:prstGeom prst="rect">
            <a:avLst/>
          </a:prstGeom>
        </p:spPr>
      </p:pic>
    </p:spTree>
    <p:extLst>
      <p:ext uri="{BB962C8B-B14F-4D97-AF65-F5344CB8AC3E}">
        <p14:creationId xmlns:p14="http://schemas.microsoft.com/office/powerpoint/2010/main" val="77569927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257300"/>
            <a:ext cx="11658599" cy="832920"/>
          </a:xfrm>
        </p:spPr>
        <p:txBody>
          <a:bodyPr/>
          <a:lstStyle/>
          <a:p>
            <a:pPr lvl="3" indent="0">
              <a:buNone/>
            </a:pPr>
            <a:r>
              <a:rPr lang="en-US" sz="2400" dirty="0">
                <a:solidFill>
                  <a:schemeClr val="tx1"/>
                </a:solidFill>
              </a:rPr>
              <a:t>Question #1: Define the Quality Assurance Plan</a:t>
            </a:r>
          </a:p>
          <a:p>
            <a:pPr lvl="3" indent="0">
              <a:buNone/>
            </a:pPr>
            <a:endParaRPr lang="en-US" sz="2400" dirty="0">
              <a:solidFill>
                <a:schemeClr val="tx1"/>
              </a:solidFill>
            </a:endParaRPr>
          </a:p>
          <a:p>
            <a:pPr lvl="3" indent="0">
              <a:buNone/>
            </a:pPr>
            <a:endParaRPr lang="en-US" sz="24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3.1 – question 1</a:t>
            </a:r>
          </a:p>
        </p:txBody>
      </p:sp>
      <p:sp>
        <p:nvSpPr>
          <p:cNvPr id="5" name="TextBox 4">
            <a:extLst>
              <a:ext uri="{FF2B5EF4-FFF2-40B4-BE49-F238E27FC236}">
                <a16:creationId xmlns:a16="http://schemas.microsoft.com/office/drawing/2014/main" id="{32C880F0-48C4-03DD-CEA1-FB9D1567CA6B}"/>
              </a:ext>
            </a:extLst>
          </p:cNvPr>
          <p:cNvSpPr txBox="1"/>
          <p:nvPr/>
        </p:nvSpPr>
        <p:spPr>
          <a:xfrm>
            <a:off x="0" y="2228671"/>
            <a:ext cx="11509899" cy="1200329"/>
          </a:xfrm>
          <a:prstGeom prst="rect">
            <a:avLst/>
          </a:prstGeom>
          <a:noFill/>
        </p:spPr>
        <p:txBody>
          <a:bodyPr wrap="square">
            <a:spAutoFit/>
          </a:bodyPr>
          <a:lstStyle/>
          <a:p>
            <a:pPr marL="687388" lvl="3" fontAlgn="base">
              <a:spcAft>
                <a:spcPct val="0"/>
              </a:spcAft>
            </a:pPr>
            <a:r>
              <a:rPr lang="en-US" sz="2400" dirty="0">
                <a:latin typeface="Arial" pitchFamily="34" charset="0"/>
                <a:cs typeface="Arial" pitchFamily="34" charset="0"/>
              </a:rPr>
              <a:t>Answer #1: The QA Plan is a Government document used as a management tool at all levels of the organization with increasing specificity as it moves from the program to project level.</a:t>
            </a:r>
          </a:p>
        </p:txBody>
      </p:sp>
    </p:spTree>
    <p:extLst>
      <p:ext uri="{BB962C8B-B14F-4D97-AF65-F5344CB8AC3E}">
        <p14:creationId xmlns:p14="http://schemas.microsoft.com/office/powerpoint/2010/main" val="3842218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137214"/>
            <a:ext cx="11658599" cy="832920"/>
          </a:xfrm>
        </p:spPr>
        <p:txBody>
          <a:bodyPr/>
          <a:lstStyle/>
          <a:p>
            <a:pPr lvl="3" indent="0">
              <a:buNone/>
            </a:pPr>
            <a:r>
              <a:rPr lang="en-US" sz="2400" dirty="0">
                <a:solidFill>
                  <a:schemeClr val="tx1"/>
                </a:solidFill>
              </a:rPr>
              <a:t>Question #2: Define a Quality Control Plan</a:t>
            </a:r>
          </a:p>
          <a:p>
            <a:pPr lvl="3" indent="0">
              <a:buNone/>
            </a:pPr>
            <a:endParaRPr lang="en-US" sz="2400" dirty="0">
              <a:solidFill>
                <a:schemeClr val="tx1"/>
              </a:solidFill>
            </a:endParaRPr>
          </a:p>
          <a:p>
            <a:pPr lvl="3" indent="0">
              <a:buNone/>
            </a:pPr>
            <a:endParaRPr lang="en-US" sz="24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3.1 – question 2</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
        <p:nvSpPr>
          <p:cNvPr id="6" name="TextBox 5">
            <a:extLst>
              <a:ext uri="{FF2B5EF4-FFF2-40B4-BE49-F238E27FC236}">
                <a16:creationId xmlns:a16="http://schemas.microsoft.com/office/drawing/2014/main" id="{2DB69B99-1C7C-8F83-D1B0-AC222929D207}"/>
              </a:ext>
            </a:extLst>
          </p:cNvPr>
          <p:cNvSpPr txBox="1"/>
          <p:nvPr/>
        </p:nvSpPr>
        <p:spPr>
          <a:xfrm>
            <a:off x="-619813" y="1970134"/>
            <a:ext cx="11413503" cy="830997"/>
          </a:xfrm>
          <a:prstGeom prst="rect">
            <a:avLst/>
          </a:prstGeom>
          <a:noFill/>
        </p:spPr>
        <p:txBody>
          <a:bodyPr wrap="square">
            <a:spAutoFit/>
          </a:bodyPr>
          <a:lstStyle/>
          <a:p>
            <a:pPr lvl="3" indent="0">
              <a:buNone/>
            </a:pPr>
            <a:r>
              <a:rPr lang="en-US" sz="2400" dirty="0">
                <a:latin typeface="Arial" pitchFamily="34" charset="0"/>
                <a:cs typeface="Arial" pitchFamily="34" charset="0"/>
              </a:rPr>
              <a:t>Answer #2: A QC Plan is a detailed outline of the contractor's planned QC procedures. It is the foundation upon which quality work is based.</a:t>
            </a:r>
          </a:p>
        </p:txBody>
      </p:sp>
    </p:spTree>
    <p:extLst>
      <p:ext uri="{BB962C8B-B14F-4D97-AF65-F5344CB8AC3E}">
        <p14:creationId xmlns:p14="http://schemas.microsoft.com/office/powerpoint/2010/main" val="135297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75415" y="1200321"/>
            <a:ext cx="11658599" cy="484642"/>
          </a:xfrm>
        </p:spPr>
        <p:txBody>
          <a:bodyPr/>
          <a:lstStyle/>
          <a:p>
            <a:pPr lvl="3" indent="0">
              <a:buNone/>
            </a:pPr>
            <a:r>
              <a:rPr lang="en-US" sz="1600" dirty="0">
                <a:solidFill>
                  <a:schemeClr val="tx1"/>
                </a:solidFill>
              </a:rPr>
              <a:t>Question #3: Name the components that must be addressed by the Quality Control Plan.</a:t>
            </a:r>
          </a:p>
          <a:p>
            <a:pPr lvl="3" indent="0">
              <a:buNone/>
            </a:pPr>
            <a:endParaRPr lang="en-US" sz="1600" dirty="0">
              <a:solidFill>
                <a:schemeClr val="tx1"/>
              </a:solidFill>
            </a:endParaRPr>
          </a:p>
          <a:p>
            <a:pPr lvl="3" indent="0">
              <a:buNone/>
            </a:pPr>
            <a:endParaRPr lang="en-US" sz="16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3.1 – question 3</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
        <p:nvSpPr>
          <p:cNvPr id="6" name="TextBox 5">
            <a:extLst>
              <a:ext uri="{FF2B5EF4-FFF2-40B4-BE49-F238E27FC236}">
                <a16:creationId xmlns:a16="http://schemas.microsoft.com/office/drawing/2014/main" id="{BF6E4BB2-9378-CDAF-C15A-06FA2F1D5DB5}"/>
              </a:ext>
            </a:extLst>
          </p:cNvPr>
          <p:cNvSpPr txBox="1"/>
          <p:nvPr/>
        </p:nvSpPr>
        <p:spPr>
          <a:xfrm>
            <a:off x="608816" y="1541467"/>
            <a:ext cx="11155836" cy="4770537"/>
          </a:xfrm>
          <a:prstGeom prst="rect">
            <a:avLst/>
          </a:prstGeom>
          <a:noFill/>
        </p:spPr>
        <p:txBody>
          <a:bodyPr wrap="square">
            <a:spAutoFit/>
          </a:bodyPr>
          <a:lstStyle/>
          <a:p>
            <a:pPr lvl="3" indent="0">
              <a:buNone/>
            </a:pPr>
            <a:r>
              <a:rPr lang="en-US" sz="1600" dirty="0">
                <a:solidFill>
                  <a:schemeClr val="tx1"/>
                </a:solidFill>
              </a:rPr>
              <a:t>Answer #3:</a:t>
            </a:r>
          </a:p>
          <a:p>
            <a:pPr marL="804863" lvl="2" indent="-342900"/>
            <a:r>
              <a:rPr lang="en-US" sz="1600" dirty="0">
                <a:solidFill>
                  <a:schemeClr val="tx1"/>
                </a:solidFill>
              </a:rPr>
              <a:t>Required components of the QC Plan are:</a:t>
            </a:r>
          </a:p>
          <a:p>
            <a:pPr marL="804863" lvl="2" indent="-342900"/>
            <a:r>
              <a:rPr lang="en-US" sz="1600" dirty="0">
                <a:solidFill>
                  <a:schemeClr val="tx1"/>
                </a:solidFill>
              </a:rPr>
              <a:t>Table of Contents,</a:t>
            </a:r>
          </a:p>
          <a:p>
            <a:pPr marL="804863" lvl="2" indent="-342900"/>
            <a:r>
              <a:rPr lang="en-US" sz="1600" dirty="0">
                <a:solidFill>
                  <a:schemeClr val="tx1"/>
                </a:solidFill>
              </a:rPr>
              <a:t>QC organization, including a chart showing lines of authority, QC staffing,</a:t>
            </a:r>
          </a:p>
          <a:p>
            <a:pPr marL="804863" lvl="2" indent="-342900"/>
            <a:r>
              <a:rPr lang="en-US" sz="1600" dirty="0">
                <a:solidFill>
                  <a:schemeClr val="tx1"/>
                </a:solidFill>
              </a:rPr>
              <a:t>names and qualifications of individual QC personnel, this includes subcontractors and supplier personnel assigned QC duties, and assignment of a single QC manager and QC manager alternate,</a:t>
            </a:r>
          </a:p>
          <a:p>
            <a:pPr marL="804863" lvl="2" indent="-342900"/>
            <a:r>
              <a:rPr lang="en-US" sz="1600" dirty="0">
                <a:solidFill>
                  <a:schemeClr val="tx1"/>
                </a:solidFill>
              </a:rPr>
              <a:t>duties, responsibilities and authorities of QC Personnel, to include delegated QC duties,</a:t>
            </a:r>
          </a:p>
          <a:p>
            <a:pPr marL="804863" lvl="2" indent="-342900"/>
            <a:r>
              <a:rPr lang="en-US" sz="1600" dirty="0">
                <a:solidFill>
                  <a:schemeClr val="tx1"/>
                </a:solidFill>
              </a:rPr>
              <a:t>outside organizations,</a:t>
            </a:r>
          </a:p>
          <a:p>
            <a:pPr marL="804863" lvl="2" indent="-342900"/>
            <a:r>
              <a:rPr lang="en-US" sz="1600" dirty="0">
                <a:solidFill>
                  <a:schemeClr val="tx1"/>
                </a:solidFill>
              </a:rPr>
              <a:t>appointment letters,</a:t>
            </a:r>
          </a:p>
          <a:p>
            <a:pPr marL="804863" lvl="2" indent="-342900"/>
            <a:r>
              <a:rPr lang="en-US" sz="1600" dirty="0">
                <a:solidFill>
                  <a:schemeClr val="tx1"/>
                </a:solidFill>
              </a:rPr>
              <a:t>a list of definable features of work,</a:t>
            </a:r>
          </a:p>
          <a:p>
            <a:pPr marL="804863" lvl="2" indent="-342900"/>
            <a:r>
              <a:rPr lang="en-US" sz="1600" dirty="0">
                <a:solidFill>
                  <a:schemeClr val="tx1"/>
                </a:solidFill>
              </a:rPr>
              <a:t>procedures for performing the three phases of control,</a:t>
            </a:r>
          </a:p>
          <a:p>
            <a:pPr marL="804863" lvl="2" indent="-342900"/>
            <a:r>
              <a:rPr lang="en-US" sz="1600" dirty="0">
                <a:solidFill>
                  <a:schemeClr val="tx1"/>
                </a:solidFill>
              </a:rPr>
              <a:t>submittal procedures and initial submittal register,</a:t>
            </a:r>
          </a:p>
          <a:p>
            <a:pPr marL="804863" lvl="2" indent="-342900"/>
            <a:r>
              <a:rPr lang="en-US" sz="1600" dirty="0">
                <a:solidFill>
                  <a:schemeClr val="tx1"/>
                </a:solidFill>
              </a:rPr>
              <a:t>testing laboratory information,</a:t>
            </a:r>
          </a:p>
          <a:p>
            <a:pPr marL="804863" lvl="2" indent="-342900"/>
            <a:r>
              <a:rPr lang="en-US" sz="1600" dirty="0">
                <a:solidFill>
                  <a:schemeClr val="tx1"/>
                </a:solidFill>
              </a:rPr>
              <a:t>testing plan and log to include procedures for giving advance notice to the</a:t>
            </a:r>
          </a:p>
          <a:p>
            <a:pPr marL="804863" lvl="2" indent="-342900"/>
            <a:r>
              <a:rPr lang="en-US" sz="1600" dirty="0">
                <a:solidFill>
                  <a:schemeClr val="tx1"/>
                </a:solidFill>
              </a:rPr>
              <a:t>Government for the conduct of tests,</a:t>
            </a:r>
          </a:p>
          <a:p>
            <a:pPr marL="804863" lvl="2" indent="-342900"/>
            <a:r>
              <a:rPr lang="en-US" sz="1600" dirty="0">
                <a:solidFill>
                  <a:schemeClr val="tx1"/>
                </a:solidFill>
              </a:rPr>
              <a:t>procedures for tracking construction deficiencies/rework items,</a:t>
            </a:r>
          </a:p>
          <a:p>
            <a:pPr marL="804863" lvl="2" indent="-342900"/>
            <a:r>
              <a:rPr lang="en-US" sz="1600" dirty="0">
                <a:solidFill>
                  <a:schemeClr val="tx1"/>
                </a:solidFill>
              </a:rPr>
              <a:t>procedures for completion inspection, and</a:t>
            </a:r>
          </a:p>
          <a:p>
            <a:pPr marL="804863" lvl="2" indent="-342900"/>
            <a:r>
              <a:rPr lang="en-US" sz="1600" dirty="0">
                <a:solidFill>
                  <a:schemeClr val="tx1"/>
                </a:solidFill>
              </a:rPr>
              <a:t>documentation procedures, to include completion turnover procedures.</a:t>
            </a:r>
          </a:p>
          <a:p>
            <a:pPr marL="804863" lvl="2" indent="-342900"/>
            <a:r>
              <a:rPr lang="fr-FR" sz="1600" dirty="0">
                <a:solidFill>
                  <a:schemeClr val="tx1"/>
                </a:solidFill>
              </a:rPr>
              <a:t>personnel matrix (NAVFAC </a:t>
            </a:r>
            <a:r>
              <a:rPr lang="fr-FR" sz="1600" dirty="0" err="1">
                <a:solidFill>
                  <a:schemeClr val="tx1"/>
                </a:solidFill>
              </a:rPr>
              <a:t>contracts</a:t>
            </a:r>
            <a:r>
              <a:rPr lang="fr-FR" sz="1600" dirty="0">
                <a:solidFill>
                  <a:schemeClr val="tx1"/>
                </a:solidFill>
              </a:rPr>
              <a:t> </a:t>
            </a:r>
            <a:r>
              <a:rPr lang="fr-FR" sz="1600" dirty="0" err="1">
                <a:solidFill>
                  <a:schemeClr val="tx1"/>
                </a:solidFill>
              </a:rPr>
              <a:t>only</a:t>
            </a:r>
            <a:r>
              <a:rPr lang="fr-FR" sz="1600" dirty="0">
                <a:solidFill>
                  <a:schemeClr val="tx1"/>
                </a:solidFill>
              </a:rPr>
              <a:t>)</a:t>
            </a:r>
            <a:endParaRPr lang="en-US" sz="1600" dirty="0">
              <a:solidFill>
                <a:schemeClr val="tx1"/>
              </a:solidFill>
              <a:cs typeface="Arial"/>
            </a:endParaRPr>
          </a:p>
        </p:txBody>
      </p:sp>
    </p:spTree>
    <p:extLst>
      <p:ext uri="{BB962C8B-B14F-4D97-AF65-F5344CB8AC3E}">
        <p14:creationId xmlns:p14="http://schemas.microsoft.com/office/powerpoint/2010/main" val="1896455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330039"/>
            <a:ext cx="11658599" cy="1130357"/>
          </a:xfrm>
        </p:spPr>
        <p:txBody>
          <a:bodyPr/>
          <a:lstStyle/>
          <a:p>
            <a:pPr lvl="3" indent="0">
              <a:buNone/>
            </a:pPr>
            <a:r>
              <a:rPr lang="en-US" sz="2400" dirty="0">
                <a:solidFill>
                  <a:schemeClr val="tx1"/>
                </a:solidFill>
              </a:rPr>
              <a:t>Question #4: Name the actions that must be accomplished relative to the CQC plan before construction can begin.</a:t>
            </a:r>
          </a:p>
          <a:p>
            <a:pPr lvl="3" indent="0">
              <a:buNone/>
            </a:pPr>
            <a:endParaRPr lang="en-US" sz="2400" dirty="0">
              <a:solidFill>
                <a:schemeClr val="tx1"/>
              </a:solidFill>
            </a:endParaRPr>
          </a:p>
          <a:p>
            <a:pPr lvl="3" indent="0">
              <a:buNone/>
            </a:pPr>
            <a:endParaRPr lang="en-US" sz="24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3.1 – question 4</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
        <p:nvSpPr>
          <p:cNvPr id="6" name="TextBox 5">
            <a:extLst>
              <a:ext uri="{FF2B5EF4-FFF2-40B4-BE49-F238E27FC236}">
                <a16:creationId xmlns:a16="http://schemas.microsoft.com/office/drawing/2014/main" id="{ACF7EC79-819E-33E3-6C82-F3088B61614D}"/>
              </a:ext>
            </a:extLst>
          </p:cNvPr>
          <p:cNvSpPr txBox="1"/>
          <p:nvPr/>
        </p:nvSpPr>
        <p:spPr>
          <a:xfrm>
            <a:off x="-682657" y="2690336"/>
            <a:ext cx="12607956" cy="1107996"/>
          </a:xfrm>
          <a:prstGeom prst="rect">
            <a:avLst/>
          </a:prstGeom>
          <a:noFill/>
        </p:spPr>
        <p:txBody>
          <a:bodyPr wrap="square">
            <a:spAutoFit/>
          </a:bodyPr>
          <a:lstStyle/>
          <a:p>
            <a:pPr lvl="3" indent="0">
              <a:buNone/>
            </a:pPr>
            <a:r>
              <a:rPr lang="en-US" sz="2400" dirty="0">
                <a:solidFill>
                  <a:schemeClr val="tx1"/>
                </a:solidFill>
              </a:rPr>
              <a:t>Answer #4: The QC Plan must be received, reviewed, and formally accepted by the Contracting Officer or their representative before construction/work can begin.</a:t>
            </a:r>
          </a:p>
          <a:p>
            <a:pPr lvl="3" indent="0">
              <a:buNone/>
            </a:pPr>
            <a:endParaRPr lang="en-US" sz="1800" dirty="0">
              <a:solidFill>
                <a:schemeClr val="tx1"/>
              </a:solidFill>
            </a:endParaRPr>
          </a:p>
        </p:txBody>
      </p:sp>
    </p:spTree>
    <p:extLst>
      <p:ext uri="{BB962C8B-B14F-4D97-AF65-F5344CB8AC3E}">
        <p14:creationId xmlns:p14="http://schemas.microsoft.com/office/powerpoint/2010/main" val="141379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266700" y="2300140"/>
            <a:ext cx="11658599" cy="4356722"/>
          </a:xfrm>
        </p:spPr>
        <p:txBody>
          <a:bodyPr/>
          <a:lstStyle/>
          <a:p>
            <a:pPr lvl="3" indent="0">
              <a:buNone/>
            </a:pPr>
            <a:endParaRPr lang="en-US" sz="2400" dirty="0">
              <a:solidFill>
                <a:schemeClr val="tx1"/>
              </a:solidFill>
            </a:endParaRPr>
          </a:p>
          <a:p>
            <a:pPr lvl="3" indent="0">
              <a:buNone/>
            </a:pPr>
            <a:r>
              <a:rPr lang="en-US" sz="2400" dirty="0">
                <a:solidFill>
                  <a:schemeClr val="tx1"/>
                </a:solidFill>
              </a:rPr>
              <a:t>Answer #5:</a:t>
            </a:r>
          </a:p>
          <a:p>
            <a:pPr marL="569913" lvl="1" indent="-342900">
              <a:buFont typeface="Arial" panose="020B0604020202020204" pitchFamily="34" charset="0"/>
              <a:buChar char="•"/>
            </a:pPr>
            <a:r>
              <a:rPr lang="en-US" sz="2400" b="1" dirty="0">
                <a:solidFill>
                  <a:schemeClr val="tx1"/>
                </a:solidFill>
              </a:rPr>
              <a:t>Preparatory Phase </a:t>
            </a:r>
            <a:r>
              <a:rPr lang="en-US" sz="2400" dirty="0">
                <a:solidFill>
                  <a:schemeClr val="tx1"/>
                </a:solidFill>
              </a:rPr>
              <a:t>– this phase shall be performed prior to beginning work on each definable feature of work. Use the Preparatory Phase checklist when conducting this phase meeting. Safety is a consideration.</a:t>
            </a:r>
          </a:p>
          <a:p>
            <a:pPr marL="569913" lvl="1" indent="-342900">
              <a:buFont typeface="Arial" panose="020B0604020202020204" pitchFamily="34" charset="0"/>
              <a:buChar char="•"/>
            </a:pPr>
            <a:r>
              <a:rPr lang="en-US" sz="2400" b="1" dirty="0">
                <a:solidFill>
                  <a:schemeClr val="tx1"/>
                </a:solidFill>
              </a:rPr>
              <a:t>Initial Phase </a:t>
            </a:r>
            <a:r>
              <a:rPr lang="en-US" sz="2400" dirty="0">
                <a:solidFill>
                  <a:schemeClr val="tx1"/>
                </a:solidFill>
              </a:rPr>
              <a:t>– this phase must be accomplished at the beginning of a definable feature of work. Use the Initial Phase checklist when conducting this phase meeting. Safety is a consideration.</a:t>
            </a:r>
          </a:p>
          <a:p>
            <a:pPr marL="569913" lvl="1" indent="-342900">
              <a:buFont typeface="Arial" panose="020B0604020202020204" pitchFamily="34" charset="0"/>
              <a:buChar char="•"/>
            </a:pPr>
            <a:r>
              <a:rPr lang="en-US" sz="2400" b="1" dirty="0">
                <a:solidFill>
                  <a:schemeClr val="tx1"/>
                </a:solidFill>
              </a:rPr>
              <a:t>Follow-up Phase </a:t>
            </a:r>
            <a:r>
              <a:rPr lang="en-US" sz="2400" dirty="0">
                <a:solidFill>
                  <a:schemeClr val="tx1"/>
                </a:solidFill>
              </a:rPr>
              <a:t>– daily checks shall be performed to assure continuing compliance with contract requirements. Safety is a consideration.</a:t>
            </a:r>
          </a:p>
          <a:p>
            <a:pPr lvl="3" indent="0">
              <a:buNone/>
            </a:pPr>
            <a:endParaRPr lang="en-US" sz="2400" dirty="0">
              <a:solidFill>
                <a:schemeClr val="tx1"/>
              </a:solidFill>
            </a:endParaRPr>
          </a:p>
          <a:p>
            <a:pPr lvl="3" indent="0">
              <a:buNone/>
            </a:pPr>
            <a:endParaRPr lang="en-US" sz="24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3.1 – question 5</a:t>
            </a:r>
          </a:p>
        </p:txBody>
      </p:sp>
      <p:sp>
        <p:nvSpPr>
          <p:cNvPr id="5" name="TextBox 4">
            <a:extLst>
              <a:ext uri="{FF2B5EF4-FFF2-40B4-BE49-F238E27FC236}">
                <a16:creationId xmlns:a16="http://schemas.microsoft.com/office/drawing/2014/main" id="{006ECBC0-6FDD-D138-1AEF-D3BAA7677266}"/>
              </a:ext>
            </a:extLst>
          </p:cNvPr>
          <p:cNvSpPr txBox="1"/>
          <p:nvPr/>
        </p:nvSpPr>
        <p:spPr>
          <a:xfrm>
            <a:off x="-525546" y="1386172"/>
            <a:ext cx="12205355" cy="830997"/>
          </a:xfrm>
          <a:prstGeom prst="rect">
            <a:avLst/>
          </a:prstGeom>
          <a:noFill/>
        </p:spPr>
        <p:txBody>
          <a:bodyPr wrap="square">
            <a:spAutoFit/>
          </a:bodyPr>
          <a:lstStyle/>
          <a:p>
            <a:pPr lvl="3" indent="0">
              <a:buNone/>
            </a:pPr>
            <a:r>
              <a:rPr lang="en-US" sz="2400" dirty="0">
                <a:solidFill>
                  <a:schemeClr val="tx1"/>
                </a:solidFill>
              </a:rPr>
              <a:t>Question #5: Name the phases of the "Three-Phase Control," and indicate when each is implemented.</a:t>
            </a:r>
          </a:p>
        </p:txBody>
      </p:sp>
    </p:spTree>
    <p:extLst>
      <p:ext uri="{BB962C8B-B14F-4D97-AF65-F5344CB8AC3E}">
        <p14:creationId xmlns:p14="http://schemas.microsoft.com/office/powerpoint/2010/main" val="1305647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F8FC4-EB00-5B75-0644-3A5877A3C758}"/>
              </a:ext>
            </a:extLst>
          </p:cNvPr>
          <p:cNvSpPr>
            <a:spLocks noGrp="1"/>
          </p:cNvSpPr>
          <p:nvPr>
            <p:ph type="title"/>
          </p:nvPr>
        </p:nvSpPr>
        <p:spPr>
          <a:xfrm>
            <a:off x="266700" y="2401890"/>
            <a:ext cx="11658600" cy="1285874"/>
          </a:xfrm>
          <a:ln>
            <a:noFill/>
          </a:ln>
        </p:spPr>
        <p:txBody>
          <a:bodyPr/>
          <a:lstStyle/>
          <a:p>
            <a:r>
              <a:rPr lang="en-US" dirty="0"/>
              <a:t>Review and Acceptance </a:t>
            </a:r>
          </a:p>
        </p:txBody>
      </p:sp>
      <p:sp>
        <p:nvSpPr>
          <p:cNvPr id="3" name="Text Placeholder 2">
            <a:extLst>
              <a:ext uri="{FF2B5EF4-FFF2-40B4-BE49-F238E27FC236}">
                <a16:creationId xmlns:a16="http://schemas.microsoft.com/office/drawing/2014/main" id="{10439144-C0DB-A201-202A-B7869D36C8D7}"/>
              </a:ext>
            </a:extLst>
          </p:cNvPr>
          <p:cNvSpPr>
            <a:spLocks noGrp="1"/>
          </p:cNvSpPr>
          <p:nvPr>
            <p:ph type="body" sz="quarter" idx="12"/>
          </p:nvPr>
        </p:nvSpPr>
        <p:spPr>
          <a:ln>
            <a:noFill/>
          </a:ln>
        </p:spPr>
        <p:txBody>
          <a:bodyPr/>
          <a:lstStyle/>
          <a:p>
            <a:r>
              <a:rPr lang="en-US" dirty="0"/>
              <a:t>Sub-module 3.2</a:t>
            </a:r>
          </a:p>
        </p:txBody>
      </p:sp>
    </p:spTree>
    <p:extLst>
      <p:ext uri="{BB962C8B-B14F-4D97-AF65-F5344CB8AC3E}">
        <p14:creationId xmlns:p14="http://schemas.microsoft.com/office/powerpoint/2010/main" val="266332681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Objectives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0CCAE22-FEF2-1159-813C-9A46B055AC24}"/>
              </a:ext>
            </a:extLst>
          </p:cNvPr>
          <p:cNvSpPr txBox="1"/>
          <p:nvPr/>
        </p:nvSpPr>
        <p:spPr>
          <a:xfrm>
            <a:off x="521677" y="1325207"/>
            <a:ext cx="10256520" cy="2308324"/>
          </a:xfrm>
          <a:prstGeom prst="rect">
            <a:avLst/>
          </a:prstGeom>
          <a:noFill/>
        </p:spPr>
        <p:txBody>
          <a:bodyPr wrap="square" rtlCol="0">
            <a:spAutoFit/>
          </a:bodyPr>
          <a:lstStyle/>
          <a:p>
            <a:pPr marL="342900" indent="-342900">
              <a:buFont typeface="Arial" panose="020B0604020202020204" pitchFamily="34" charset="0"/>
              <a:buChar char="•"/>
            </a:pPr>
            <a:r>
              <a:rPr lang="en-US" sz="2400" dirty="0"/>
              <a:t>Describe the QC Plan review process. </a:t>
            </a:r>
          </a:p>
          <a:p>
            <a:pPr marL="342900" indent="-342900">
              <a:buFont typeface="Arial" panose="020B0604020202020204" pitchFamily="34" charset="0"/>
              <a:buChar char="•"/>
            </a:pPr>
            <a:endParaRPr lang="en-US" sz="2400" dirty="0"/>
          </a:p>
          <a:p>
            <a:pPr lvl="1"/>
            <a:r>
              <a:rPr lang="en-US" sz="2400" dirty="0"/>
              <a:t>1) Verify contract compliance. </a:t>
            </a:r>
          </a:p>
          <a:p>
            <a:pPr marL="800100" lvl="1" indent="-342900">
              <a:buFont typeface="Arial" panose="020B0604020202020204" pitchFamily="34" charset="0"/>
              <a:buChar char="•"/>
            </a:pPr>
            <a:endParaRPr lang="en-US" sz="2400" dirty="0"/>
          </a:p>
          <a:p>
            <a:pPr lvl="1"/>
            <a:r>
              <a:rPr lang="en-US" sz="2400" dirty="0"/>
              <a:t>2) Ensure plan is feasible.</a:t>
            </a:r>
          </a:p>
          <a:p>
            <a:endParaRPr lang="en-US" sz="2400" dirty="0"/>
          </a:p>
        </p:txBody>
      </p:sp>
      <p:grpSp>
        <p:nvGrpSpPr>
          <p:cNvPr id="2" name="Group 1">
            <a:extLst>
              <a:ext uri="{FF2B5EF4-FFF2-40B4-BE49-F238E27FC236}">
                <a16:creationId xmlns:a16="http://schemas.microsoft.com/office/drawing/2014/main" id="{EF63E931-126E-3B3C-DF9A-D624FC3BB465}"/>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579FC4BE-4FF0-8A55-3AE4-1C784EAF1E2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27583186-2EDE-5905-EBA0-F1042755AFBD}"/>
                </a:ext>
              </a:extLst>
            </p:cNvPr>
            <p:cNvSpPr txBox="1"/>
            <p:nvPr/>
          </p:nvSpPr>
          <p:spPr>
            <a:xfrm>
              <a:off x="9384057" y="3041206"/>
              <a:ext cx="1558843" cy="556458"/>
            </a:xfrm>
            <a:prstGeom prst="rect">
              <a:avLst/>
            </a:prstGeom>
            <a:solidFill>
              <a:schemeClr val="tx2"/>
            </a:solidFill>
          </p:spPr>
          <p:txBody>
            <a:bodyPr wrap="square" rtlCol="0">
              <a:spAutoFit/>
            </a:bodyPr>
            <a:lstStyle/>
            <a:p>
              <a:r>
                <a:rPr lang="en-US" sz="1200" dirty="0"/>
                <a:t>    Pg 32 </a:t>
              </a:r>
            </a:p>
          </p:txBody>
        </p:sp>
      </p:grpSp>
    </p:spTree>
    <p:extLst>
      <p:ext uri="{BB962C8B-B14F-4D97-AF65-F5344CB8AC3E}">
        <p14:creationId xmlns:p14="http://schemas.microsoft.com/office/powerpoint/2010/main" val="23466113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Review process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0CCAE22-FEF2-1159-813C-9A46B055AC24}"/>
              </a:ext>
            </a:extLst>
          </p:cNvPr>
          <p:cNvSpPr txBox="1"/>
          <p:nvPr/>
        </p:nvSpPr>
        <p:spPr>
          <a:xfrm>
            <a:off x="531104" y="1671511"/>
            <a:ext cx="10256520"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a:t>Who Reviews the QC Plan</a:t>
            </a:r>
          </a:p>
          <a:p>
            <a:pPr marL="285750"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Resident Engineer (RE)/Project Engineer (PE)/Construction Control</a:t>
            </a:r>
          </a:p>
          <a:p>
            <a:pPr lvl="1"/>
            <a:r>
              <a:rPr lang="en-US" sz="2400" dirty="0"/>
              <a:t>	Rep (Con Rep)/other onsite QA personnel</a:t>
            </a:r>
          </a:p>
          <a:p>
            <a:pPr lvl="1"/>
            <a:endParaRPr lang="en-US" sz="2400" dirty="0"/>
          </a:p>
          <a:p>
            <a:pPr marL="285750" indent="-285750">
              <a:buFont typeface="Arial" panose="020B0604020202020204" pitchFamily="34" charset="0"/>
              <a:buChar char="•"/>
            </a:pPr>
            <a:r>
              <a:rPr lang="en-US" sz="2400" dirty="0"/>
              <a:t>Two major steps</a:t>
            </a:r>
          </a:p>
          <a:p>
            <a:pPr marL="285750"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Examine the QC Plan against the requirements of the specs</a:t>
            </a:r>
          </a:p>
          <a:p>
            <a:pPr marL="742950" lvl="1" indent="-285750">
              <a:buFont typeface="Arial" panose="020B0604020202020204" pitchFamily="34" charset="0"/>
              <a:buChar char="•"/>
            </a:pPr>
            <a:endParaRPr lang="en-US" sz="2400" dirty="0"/>
          </a:p>
          <a:p>
            <a:pPr marL="742950" lvl="1" indent="-285750">
              <a:buFont typeface="Arial" panose="020B0604020202020204" pitchFamily="34" charset="0"/>
              <a:buChar char="•"/>
            </a:pPr>
            <a:r>
              <a:rPr lang="en-US" sz="2400" dirty="0"/>
              <a:t>Determination of the QC plan’s feasibility</a:t>
            </a:r>
          </a:p>
        </p:txBody>
      </p:sp>
      <p:grpSp>
        <p:nvGrpSpPr>
          <p:cNvPr id="2" name="Group 1">
            <a:extLst>
              <a:ext uri="{FF2B5EF4-FFF2-40B4-BE49-F238E27FC236}">
                <a16:creationId xmlns:a16="http://schemas.microsoft.com/office/drawing/2014/main" id="{9FE9E4C1-06B5-6BC2-AD26-8345F9899049}"/>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9496CD1B-5830-BBF3-CEBE-A9CF8129EA8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E3F0FBFE-DD00-199F-3AB1-0FE90172A00D}"/>
                </a:ext>
              </a:extLst>
            </p:cNvPr>
            <p:cNvSpPr txBox="1"/>
            <p:nvPr/>
          </p:nvSpPr>
          <p:spPr>
            <a:xfrm>
              <a:off x="9323542" y="3006467"/>
              <a:ext cx="1697272" cy="556458"/>
            </a:xfrm>
            <a:prstGeom prst="rect">
              <a:avLst/>
            </a:prstGeom>
            <a:solidFill>
              <a:schemeClr val="tx2"/>
            </a:solidFill>
          </p:spPr>
          <p:txBody>
            <a:bodyPr wrap="square" rtlCol="0">
              <a:spAutoFit/>
            </a:bodyPr>
            <a:lstStyle/>
            <a:p>
              <a:pPr algn="ctr"/>
              <a:r>
                <a:rPr lang="en-US" sz="1200" dirty="0"/>
                <a:t>    Pg 32-33 </a:t>
              </a:r>
            </a:p>
          </p:txBody>
        </p:sp>
      </p:grpSp>
    </p:spTree>
    <p:extLst>
      <p:ext uri="{BB962C8B-B14F-4D97-AF65-F5344CB8AC3E}">
        <p14:creationId xmlns:p14="http://schemas.microsoft.com/office/powerpoint/2010/main" val="4151570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Minimum requirements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0CCAE22-FEF2-1159-813C-9A46B055AC24}"/>
              </a:ext>
            </a:extLst>
          </p:cNvPr>
          <p:cNvSpPr txBox="1"/>
          <p:nvPr/>
        </p:nvSpPr>
        <p:spPr>
          <a:xfrm>
            <a:off x="531104" y="1671511"/>
            <a:ext cx="11331044"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Does the plan provide adequate control of the DFOWs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Determine the qualifications for key personnel are met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Check to see that correct level of authority has been granted to the CQCSM</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Clearly assigns individual control and test duties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Identify which individuals will be performing QC duties</a:t>
            </a:r>
          </a:p>
        </p:txBody>
      </p:sp>
      <p:grpSp>
        <p:nvGrpSpPr>
          <p:cNvPr id="2" name="Group 1">
            <a:extLst>
              <a:ext uri="{FF2B5EF4-FFF2-40B4-BE49-F238E27FC236}">
                <a16:creationId xmlns:a16="http://schemas.microsoft.com/office/drawing/2014/main" id="{E50B8636-82ED-8A14-A31D-D48E042DB868}"/>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E6E216A5-A73E-BFF1-1830-3AAD32563B6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80258531-BE12-A140-3BBF-5833B060E884}"/>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Pg 32</a:t>
              </a:r>
            </a:p>
          </p:txBody>
        </p:sp>
      </p:grpSp>
    </p:spTree>
    <p:extLst>
      <p:ext uri="{BB962C8B-B14F-4D97-AF65-F5344CB8AC3E}">
        <p14:creationId xmlns:p14="http://schemas.microsoft.com/office/powerpoint/2010/main" val="396118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Keep in mind</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0CCAE22-FEF2-1159-813C-9A46B055AC24}"/>
              </a:ext>
            </a:extLst>
          </p:cNvPr>
          <p:cNvSpPr txBox="1"/>
          <p:nvPr/>
        </p:nvSpPr>
        <p:spPr>
          <a:xfrm>
            <a:off x="716042" y="1460115"/>
            <a:ext cx="11331044" cy="3785652"/>
          </a:xfrm>
          <a:prstGeom prst="rect">
            <a:avLst/>
          </a:prstGeom>
          <a:noFill/>
        </p:spPr>
        <p:txBody>
          <a:bodyPr wrap="square" rtlCol="0">
            <a:spAutoFit/>
          </a:bodyPr>
          <a:lstStyle/>
          <a:p>
            <a:pPr marL="342900" indent="-342900">
              <a:buFont typeface="Arial" panose="020B0604020202020204" pitchFamily="34" charset="0"/>
              <a:buChar char="•"/>
            </a:pPr>
            <a:r>
              <a:rPr lang="en-US" sz="2400" dirty="0"/>
              <a:t>Approval is required for the QC Plan and the QC Manager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Plan can still be altered</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Changes must be approved and accepted again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The Government can require changes</a:t>
            </a:r>
          </a:p>
          <a:p>
            <a:pPr marL="342900" indent="-342900">
              <a:buFont typeface="Arial" panose="020B0604020202020204" pitchFamily="34" charset="0"/>
              <a:buChar char="•"/>
            </a:pPr>
            <a:endParaRPr lang="en-US" sz="2400" dirty="0"/>
          </a:p>
          <a:p>
            <a:pPr marL="1257300" lvl="2" indent="-342900">
              <a:buFont typeface="Arial" panose="020B0604020202020204" pitchFamily="34" charset="0"/>
              <a:buChar char="•"/>
            </a:pPr>
            <a:r>
              <a:rPr lang="en-US" sz="2400" dirty="0"/>
              <a:t>Ex. Replacing QC manager! </a:t>
            </a:r>
          </a:p>
          <a:p>
            <a:pPr marL="342900" indent="-342900">
              <a:buFont typeface="Arial" panose="020B0604020202020204" pitchFamily="34" charset="0"/>
              <a:buChar char="•"/>
            </a:pPr>
            <a:endParaRPr lang="en-US" sz="2400" dirty="0"/>
          </a:p>
        </p:txBody>
      </p:sp>
      <p:grpSp>
        <p:nvGrpSpPr>
          <p:cNvPr id="2" name="Group 1">
            <a:extLst>
              <a:ext uri="{FF2B5EF4-FFF2-40B4-BE49-F238E27FC236}">
                <a16:creationId xmlns:a16="http://schemas.microsoft.com/office/drawing/2014/main" id="{E50B8636-82ED-8A14-A31D-D48E042DB868}"/>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E6E216A5-A73E-BFF1-1830-3AAD32563B6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80258531-BE12-A140-3BBF-5833B060E884}"/>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Pg 32</a:t>
              </a:r>
            </a:p>
          </p:txBody>
        </p:sp>
      </p:grpSp>
    </p:spTree>
    <p:extLst>
      <p:ext uri="{BB962C8B-B14F-4D97-AF65-F5344CB8AC3E}">
        <p14:creationId xmlns:p14="http://schemas.microsoft.com/office/powerpoint/2010/main" val="2585012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801380"/>
            <a:ext cx="11658599" cy="5600700"/>
          </a:xfrm>
        </p:spPr>
        <p:txBody>
          <a:bodyPr/>
          <a:lstStyle/>
          <a:p>
            <a:pPr marL="804863" lvl="2" indent="-342900"/>
            <a:r>
              <a:rPr lang="en-US" sz="2400" dirty="0">
                <a:solidFill>
                  <a:schemeClr val="tx1"/>
                </a:solidFill>
              </a:rPr>
              <a:t>Read: Module 3.2</a:t>
            </a:r>
          </a:p>
          <a:p>
            <a:pPr lvl="2" indent="0">
              <a:buNone/>
            </a:pPr>
            <a:endParaRPr lang="en-US" sz="2400" dirty="0">
              <a:solidFill>
                <a:schemeClr val="tx1"/>
              </a:solidFill>
            </a:endParaRPr>
          </a:p>
          <a:p>
            <a:pPr marL="804863" lvl="2" indent="-342900"/>
            <a:r>
              <a:rPr lang="en-US" sz="2400" dirty="0">
                <a:solidFill>
                  <a:schemeClr val="tx1"/>
                </a:solidFill>
              </a:rPr>
              <a:t>Read &amp; Complete: QC Plan Group Exercise in Appendix B</a:t>
            </a:r>
          </a:p>
          <a:p>
            <a:pPr marL="804863" lvl="2" indent="-342900"/>
            <a:endParaRPr lang="en-US" sz="2400" dirty="0">
              <a:solidFill>
                <a:schemeClr val="tx1"/>
              </a:solidFill>
            </a:endParaRPr>
          </a:p>
          <a:p>
            <a:pPr marL="804863" lvl="2" indent="-342900"/>
            <a:r>
              <a:rPr lang="en-US" sz="2400" dirty="0">
                <a:solidFill>
                  <a:schemeClr val="tx1"/>
                </a:solidFill>
              </a:rPr>
              <a:t>20 Minutes</a:t>
            </a:r>
          </a:p>
          <a:p>
            <a:pPr marL="804863" lvl="2" indent="-342900"/>
            <a:endParaRPr lang="en-US" sz="2400" dirty="0"/>
          </a:p>
          <a:p>
            <a:pPr lvl="3" indent="0">
              <a:buNone/>
            </a:pPr>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3.2 – in class work</a:t>
            </a:r>
          </a:p>
        </p:txBody>
      </p:sp>
      <p:grpSp>
        <p:nvGrpSpPr>
          <p:cNvPr id="3" name="Group 2">
            <a:extLst>
              <a:ext uri="{FF2B5EF4-FFF2-40B4-BE49-F238E27FC236}">
                <a16:creationId xmlns:a16="http://schemas.microsoft.com/office/drawing/2014/main" id="{ED6A8974-C4C0-87B1-0D94-DE08D367D649}"/>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B504915E-B694-1B1C-705F-A91D2F6DF8B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8C10A114-6757-0C38-BB8F-B35D01E128B9}"/>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34 </a:t>
              </a:r>
            </a:p>
          </p:txBody>
        </p:sp>
      </p:grpSp>
      <p:pic>
        <p:nvPicPr>
          <p:cNvPr id="8" name="Picture 7" descr="People in group therapy">
            <a:extLst>
              <a:ext uri="{FF2B5EF4-FFF2-40B4-BE49-F238E27FC236}">
                <a16:creationId xmlns:a16="http://schemas.microsoft.com/office/drawing/2014/main" id="{F4AB2E82-C621-230B-E8C7-F5FCA6897FC4}"/>
              </a:ext>
            </a:extLst>
          </p:cNvPr>
          <p:cNvPicPr>
            <a:picLocks noChangeAspect="1"/>
          </p:cNvPicPr>
          <p:nvPr/>
        </p:nvPicPr>
        <p:blipFill>
          <a:blip r:embed="rId5"/>
          <a:stretch>
            <a:fillRect/>
          </a:stretch>
        </p:blipFill>
        <p:spPr>
          <a:xfrm>
            <a:off x="6515099" y="3070654"/>
            <a:ext cx="5143500" cy="3429000"/>
          </a:xfrm>
          <a:prstGeom prst="rect">
            <a:avLst/>
          </a:prstGeom>
          <a:ln>
            <a:solidFill>
              <a:schemeClr val="tx1"/>
            </a:solidFill>
          </a:ln>
        </p:spPr>
      </p:pic>
    </p:spTree>
    <p:extLst>
      <p:ext uri="{BB962C8B-B14F-4D97-AF65-F5344CB8AC3E}">
        <p14:creationId xmlns:p14="http://schemas.microsoft.com/office/powerpoint/2010/main" val="397512023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913640"/>
            <a:ext cx="12192000" cy="4744339"/>
          </a:xfrm>
        </p:spPr>
        <p:txBody>
          <a:bodyPr/>
          <a:lstStyle/>
          <a:p>
            <a:pPr lvl="2" indent="0">
              <a:buNone/>
            </a:pPr>
            <a:endParaRPr lang="en-US" sz="2000" dirty="0">
              <a:solidFill>
                <a:schemeClr val="tx1"/>
              </a:solidFill>
            </a:endParaRPr>
          </a:p>
          <a:p>
            <a:pPr marL="1030288" lvl="3" indent="-342900"/>
            <a:r>
              <a:rPr lang="en-US" sz="2000" dirty="0">
                <a:solidFill>
                  <a:schemeClr val="tx1"/>
                </a:solidFill>
              </a:rPr>
              <a:t>a. Letters of Authority and Qualifications of Personnel.</a:t>
            </a:r>
          </a:p>
          <a:p>
            <a:pPr marL="1030288" lvl="3" indent="-342900"/>
            <a:endParaRPr lang="en-US" sz="2000" dirty="0">
              <a:solidFill>
                <a:schemeClr val="tx1"/>
              </a:solidFill>
            </a:endParaRPr>
          </a:p>
          <a:p>
            <a:pPr marL="1030288" lvl="3" indent="-342900"/>
            <a:r>
              <a:rPr lang="en-US" sz="2000" dirty="0">
                <a:solidFill>
                  <a:schemeClr val="tx1"/>
                </a:solidFill>
              </a:rPr>
              <a:t>b. No organization chart of the lines of authority and CQC Personnel. </a:t>
            </a:r>
          </a:p>
          <a:p>
            <a:pPr marL="1030288" lvl="3" indent="-342900"/>
            <a:endParaRPr lang="en-US" sz="2000" dirty="0">
              <a:solidFill>
                <a:schemeClr val="tx1"/>
              </a:solidFill>
            </a:endParaRPr>
          </a:p>
          <a:p>
            <a:pPr marL="1030288" lvl="3" indent="-342900"/>
            <a:r>
              <a:rPr lang="en-US" sz="2000" dirty="0">
                <a:solidFill>
                  <a:schemeClr val="tx1"/>
                </a:solidFill>
              </a:rPr>
              <a:t>c. Although Mr. McCray is appointed to the Quality Control Position, it is not clear whether he is the Quality Control System Manager, or a member of the Quality Control staff. </a:t>
            </a:r>
          </a:p>
          <a:p>
            <a:pPr marL="1030288" lvl="3" indent="-342900"/>
            <a:endParaRPr lang="en-US" sz="2000" dirty="0">
              <a:solidFill>
                <a:schemeClr val="tx1"/>
              </a:solidFill>
            </a:endParaRPr>
          </a:p>
          <a:p>
            <a:pPr marL="1030288" lvl="3" indent="-342900"/>
            <a:r>
              <a:rPr lang="en-US" sz="2000" dirty="0">
                <a:solidFill>
                  <a:schemeClr val="tx1"/>
                </a:solidFill>
              </a:rPr>
              <a:t>d. Spec paragraph 3.3.2.2 requires resumes, duties, etc., of each person assigned a QC function.</a:t>
            </a:r>
          </a:p>
          <a:p>
            <a:pPr lvl="3" indent="0">
              <a:buNone/>
            </a:pPr>
            <a:endParaRPr lang="en-US" sz="2000" dirty="0">
              <a:solidFill>
                <a:schemeClr val="tx1"/>
              </a:solidFill>
            </a:endParaRPr>
          </a:p>
          <a:p>
            <a:pPr marL="1030288" lvl="3" indent="-342900"/>
            <a:r>
              <a:rPr lang="en-US" sz="2000" dirty="0">
                <a:solidFill>
                  <a:schemeClr val="tx1"/>
                </a:solidFill>
              </a:rPr>
              <a:t>e. The Quality Control support team consisting of the superintendent and Keyes' Project</a:t>
            </a:r>
          </a:p>
          <a:p>
            <a:pPr marL="1030288" lvl="3" indent="-342900"/>
            <a:endParaRPr lang="en-US" sz="2000" dirty="0">
              <a:solidFill>
                <a:schemeClr val="tx1"/>
              </a:solidFill>
            </a:endParaRPr>
          </a:p>
          <a:p>
            <a:pPr marL="1030288" lvl="3" indent="-342900"/>
            <a:r>
              <a:rPr lang="en-US" sz="2000" dirty="0">
                <a:solidFill>
                  <a:schemeClr val="tx1"/>
                </a:solidFill>
              </a:rPr>
              <a:t>f. Managers are designated, as CQC but resumes, etc., are not included. </a:t>
            </a:r>
          </a:p>
          <a:p>
            <a:pPr marL="1030288" lvl="3" indent="-342900"/>
            <a:endParaRPr lang="en-US" sz="2000" dirty="0">
              <a:solidFill>
                <a:schemeClr val="tx1"/>
              </a:solidFill>
            </a:endParaRPr>
          </a:p>
          <a:p>
            <a:pPr marL="1030288" lvl="3" indent="-342900"/>
            <a:r>
              <a:rPr lang="en-US" sz="2000" dirty="0">
                <a:solidFill>
                  <a:schemeClr val="tx1"/>
                </a:solidFill>
              </a:rPr>
              <a:t>g. Letter of authority did not state he had authority to stop deficient work. </a:t>
            </a:r>
          </a:p>
          <a:p>
            <a:pPr marL="1030288" lvl="3" indent="-342900"/>
            <a:endParaRPr lang="en-US" sz="2000" dirty="0"/>
          </a:p>
          <a:p>
            <a:pPr lvl="3" indent="0">
              <a:buNone/>
            </a:pPr>
            <a:endParaRPr lang="en-US" sz="2000" dirty="0"/>
          </a:p>
          <a:p>
            <a:pPr marL="804863" lvl="2" indent="-342900"/>
            <a:endParaRPr lang="en-US" sz="2000" dirty="0"/>
          </a:p>
          <a:p>
            <a:pPr marL="804863" lvl="2" indent="-342900"/>
            <a:endParaRPr lang="en-US" sz="2000" dirty="0"/>
          </a:p>
          <a:p>
            <a:pPr lvl="2" indent="0">
              <a:buNone/>
            </a:pPr>
            <a:endParaRPr lang="en-US" sz="2000" dirty="0"/>
          </a:p>
          <a:p>
            <a:pPr lvl="3" indent="0">
              <a:buNone/>
            </a:pPr>
            <a:endParaRPr lang="en-US" sz="20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a:xfrm>
            <a:off x="2130144" y="162045"/>
            <a:ext cx="10386814" cy="832920"/>
          </a:xfrm>
        </p:spPr>
        <p:txBody>
          <a:bodyPr/>
          <a:lstStyle/>
          <a:p>
            <a:r>
              <a:rPr lang="en-US" dirty="0"/>
              <a:t>Sub-module 3.2 – </a:t>
            </a:r>
            <a:r>
              <a:rPr lang="en-US" sz="3200" dirty="0"/>
              <a:t>QC Plan Group Exercise</a:t>
            </a:r>
            <a:br>
              <a:rPr lang="en-US" sz="3200" dirty="0"/>
            </a:br>
            <a:endParaRPr lang="en-US" dirty="0"/>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
        <p:nvSpPr>
          <p:cNvPr id="6" name="TextBox 5">
            <a:extLst>
              <a:ext uri="{FF2B5EF4-FFF2-40B4-BE49-F238E27FC236}">
                <a16:creationId xmlns:a16="http://schemas.microsoft.com/office/drawing/2014/main" id="{23D0DC51-0A44-C73C-B5B7-8585CF118C47}"/>
              </a:ext>
            </a:extLst>
          </p:cNvPr>
          <p:cNvSpPr txBox="1"/>
          <p:nvPr/>
        </p:nvSpPr>
        <p:spPr>
          <a:xfrm>
            <a:off x="0" y="1128101"/>
            <a:ext cx="12047456" cy="830997"/>
          </a:xfrm>
          <a:prstGeom prst="rect">
            <a:avLst/>
          </a:prstGeom>
          <a:noFill/>
        </p:spPr>
        <p:txBody>
          <a:bodyPr wrap="square">
            <a:spAutoFit/>
          </a:bodyPr>
          <a:lstStyle/>
          <a:p>
            <a:pPr lvl="2" indent="0">
              <a:buNone/>
            </a:pPr>
            <a:r>
              <a:rPr lang="en-US" sz="2400" dirty="0">
                <a:solidFill>
                  <a:schemeClr val="tx1"/>
                </a:solidFill>
              </a:rPr>
              <a:t>As a group, review Keyes plan and identify how if could be improved to meet the contract requirements.</a:t>
            </a:r>
          </a:p>
        </p:txBody>
      </p:sp>
    </p:spTree>
    <p:extLst>
      <p:ext uri="{BB962C8B-B14F-4D97-AF65-F5344CB8AC3E}">
        <p14:creationId xmlns:p14="http://schemas.microsoft.com/office/powerpoint/2010/main" val="382856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additive="base">
                                        <p:cTn id="2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
                                            <p:txEl>
                                              <p:pRg st="7" end="7"/>
                                            </p:txEl>
                                          </p:spTgt>
                                        </p:tgtEl>
                                        <p:attrNameLst>
                                          <p:attrName>style.visibility</p:attrName>
                                        </p:attrNameLst>
                                      </p:cBhvr>
                                      <p:to>
                                        <p:strVal val="visible"/>
                                      </p:to>
                                    </p:set>
                                    <p:anim calcmode="lin" valueType="num">
                                      <p:cBhvr additive="base">
                                        <p:cTn id="25"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anim calcmode="lin" valueType="num">
                                      <p:cBhvr additive="base">
                                        <p:cTn id="2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9" end="9"/>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
                                            <p:txEl>
                                              <p:pRg st="11" end="11"/>
                                            </p:txEl>
                                          </p:spTgt>
                                        </p:tgtEl>
                                        <p:attrNameLst>
                                          <p:attrName>style.visibility</p:attrName>
                                        </p:attrNameLst>
                                      </p:cBhvr>
                                      <p:to>
                                        <p:strVal val="visible"/>
                                      </p:to>
                                    </p:set>
                                    <p:anim calcmode="lin" valueType="num">
                                      <p:cBhvr additive="base">
                                        <p:cTn id="33"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11" end="11"/>
                                            </p:txEl>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
                                            <p:txEl>
                                              <p:pRg st="13" end="13"/>
                                            </p:txEl>
                                          </p:spTgt>
                                        </p:tgtEl>
                                        <p:attrNameLst>
                                          <p:attrName>style.visibility</p:attrName>
                                        </p:attrNameLst>
                                      </p:cBhvr>
                                      <p:to>
                                        <p:strVal val="visible"/>
                                      </p:to>
                                    </p:set>
                                    <p:anim calcmode="lin" valueType="num">
                                      <p:cBhvr additive="base">
                                        <p:cTn id="37" dur="5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874070"/>
            <a:ext cx="12192000" cy="5600700"/>
          </a:xfrm>
        </p:spPr>
        <p:txBody>
          <a:bodyPr/>
          <a:lstStyle/>
          <a:p>
            <a:pPr lvl="3" indent="0">
              <a:buNone/>
            </a:pPr>
            <a:endParaRPr lang="en-US" sz="2000" dirty="0"/>
          </a:p>
          <a:p>
            <a:pPr marL="1030288" lvl="3" indent="-342900"/>
            <a:r>
              <a:rPr lang="en-US" sz="2000" dirty="0">
                <a:solidFill>
                  <a:schemeClr val="tx1"/>
                </a:solidFill>
              </a:rPr>
              <a:t>h. 2.0-C (Policy) should state that notification of deficiencies begins with the foreman, then superintendent, and then Project Manager. This should not occur because all people should know that the CQC has the authority to reject non-compliant work. </a:t>
            </a:r>
          </a:p>
          <a:p>
            <a:pPr marL="1030288" lvl="3" indent="-342900"/>
            <a:endParaRPr lang="en-US" sz="2000" dirty="0">
              <a:solidFill>
                <a:schemeClr val="tx1"/>
              </a:solidFill>
            </a:endParaRPr>
          </a:p>
          <a:p>
            <a:pPr marL="1030288" lvl="3" indent="-342900"/>
            <a:r>
              <a:rPr lang="en-US" sz="2000" dirty="0">
                <a:solidFill>
                  <a:schemeClr val="tx1"/>
                </a:solidFill>
              </a:rPr>
              <a:t>i.  (Quality Control Representative) yet another term without contractual meaning further confusing the CQC staff. We still do not know who the CQC system manager is. </a:t>
            </a:r>
          </a:p>
          <a:p>
            <a:pPr marL="1030288" lvl="3" indent="-342900"/>
            <a:endParaRPr lang="en-US" sz="2000" dirty="0">
              <a:solidFill>
                <a:schemeClr val="tx1"/>
              </a:solidFill>
            </a:endParaRPr>
          </a:p>
          <a:p>
            <a:pPr marL="1030288" lvl="3" indent="-342900"/>
            <a:r>
              <a:rPr lang="en-US" sz="2000" dirty="0">
                <a:solidFill>
                  <a:schemeClr val="tx1"/>
                </a:solidFill>
              </a:rPr>
              <a:t>j. 3.2 (Contractor's other personnel) The Government should review and approve whether the contractor's superintendent is qualified or has time to function as CQC staff. </a:t>
            </a:r>
          </a:p>
          <a:p>
            <a:pPr marL="1030288" lvl="3" indent="-342900"/>
            <a:endParaRPr lang="en-US" sz="2000" dirty="0">
              <a:solidFill>
                <a:schemeClr val="tx1"/>
              </a:solidFill>
            </a:endParaRPr>
          </a:p>
          <a:p>
            <a:pPr marL="1030288" lvl="3" indent="-342900"/>
            <a:r>
              <a:rPr lang="en-US" sz="2000" dirty="0">
                <a:solidFill>
                  <a:schemeClr val="tx1"/>
                </a:solidFill>
              </a:rPr>
              <a:t>k. 4.1-A (Preparatory Phase) Contract specifications require a review of contract plans. </a:t>
            </a:r>
          </a:p>
          <a:p>
            <a:pPr marL="1030288" lvl="3" indent="-342900"/>
            <a:endParaRPr lang="en-US" sz="2000" dirty="0">
              <a:solidFill>
                <a:schemeClr val="tx1"/>
              </a:solidFill>
            </a:endParaRPr>
          </a:p>
          <a:p>
            <a:pPr marL="1030288" lvl="3" indent="-342900"/>
            <a:r>
              <a:rPr lang="en-US" sz="2000" dirty="0">
                <a:solidFill>
                  <a:schemeClr val="tx1"/>
                </a:solidFill>
              </a:rPr>
              <a:t>l. We find no evidence of Government approval of CQC test lab. </a:t>
            </a:r>
          </a:p>
          <a:p>
            <a:pPr marL="1030288" lvl="3" indent="-342900"/>
            <a:endParaRPr lang="en-US" sz="2000" dirty="0">
              <a:solidFill>
                <a:schemeClr val="tx1"/>
              </a:solidFill>
            </a:endParaRPr>
          </a:p>
          <a:p>
            <a:pPr marL="1030288" lvl="3" indent="-342900"/>
            <a:r>
              <a:rPr lang="en-US" sz="2000" dirty="0">
                <a:solidFill>
                  <a:schemeClr val="tx1"/>
                </a:solidFill>
              </a:rPr>
              <a:t>m. The Daily report has no space for "Visitors Today". </a:t>
            </a:r>
          </a:p>
          <a:p>
            <a:pPr marL="1030288" lvl="3" indent="-342900"/>
            <a:endParaRPr lang="en-US" sz="2000" dirty="0">
              <a:solidFill>
                <a:schemeClr val="tx1"/>
              </a:solidFill>
            </a:endParaRPr>
          </a:p>
          <a:p>
            <a:pPr marL="1030288" lvl="3" indent="-342900"/>
            <a:r>
              <a:rPr lang="en-US" sz="2000" dirty="0">
                <a:solidFill>
                  <a:schemeClr val="tx1"/>
                </a:solidFill>
              </a:rPr>
              <a:t>n. No list of QC tests is provided. </a:t>
            </a:r>
          </a:p>
          <a:p>
            <a:pPr marL="1030288" lvl="3" indent="-342900"/>
            <a:endParaRPr lang="en-US" sz="2000" dirty="0">
              <a:solidFill>
                <a:schemeClr val="tx1"/>
              </a:solidFill>
            </a:endParaRPr>
          </a:p>
          <a:p>
            <a:pPr marL="804863" lvl="2" indent="-342900"/>
            <a:endParaRPr lang="en-US" sz="2000" dirty="0">
              <a:solidFill>
                <a:schemeClr val="tx1"/>
              </a:solidFill>
            </a:endParaRPr>
          </a:p>
          <a:p>
            <a:pPr marL="804863" lvl="2" indent="-342900"/>
            <a:endParaRPr lang="en-US" sz="2000" dirty="0"/>
          </a:p>
          <a:p>
            <a:pPr lvl="2" indent="0">
              <a:buNone/>
            </a:pPr>
            <a:endParaRPr lang="en-US" sz="2000" dirty="0"/>
          </a:p>
          <a:p>
            <a:pPr lvl="3" indent="0">
              <a:buNone/>
            </a:pPr>
            <a:endParaRPr lang="en-US" sz="20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a:xfrm>
            <a:off x="2180248" y="383230"/>
            <a:ext cx="10386814" cy="832920"/>
          </a:xfrm>
        </p:spPr>
        <p:txBody>
          <a:bodyPr/>
          <a:lstStyle/>
          <a:p>
            <a:r>
              <a:rPr lang="en-US" dirty="0"/>
              <a:t>Sub-module 3.2 – </a:t>
            </a:r>
            <a:r>
              <a:rPr lang="en-US" sz="3200" dirty="0"/>
              <a:t>QC Plan Group Exercise </a:t>
            </a:r>
            <a:br>
              <a:rPr lang="en-US" sz="3200" dirty="0"/>
            </a:br>
            <a:r>
              <a:rPr lang="en-US" sz="3200" dirty="0"/>
              <a:t>continued</a:t>
            </a:r>
            <a:br>
              <a:rPr lang="en-US" sz="3200" dirty="0"/>
            </a:br>
            <a:endParaRPr lang="en-US" dirty="0"/>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1024643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anim calcmode="lin" valueType="num">
                                      <p:cBhvr additive="base">
                                        <p:cTn id="1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anim calcmode="lin" valueType="num">
                                      <p:cBhvr additive="base">
                                        <p:cTn id="1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5" end="5"/>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anim calcmode="lin" valueType="num">
                                      <p:cBhvr additive="base">
                                        <p:cTn id="1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7" end="7"/>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
                                            <p:txEl>
                                              <p:pRg st="9" end="9"/>
                                            </p:txEl>
                                          </p:spTgt>
                                        </p:tgtEl>
                                        <p:attrNameLst>
                                          <p:attrName>style.visibility</p:attrName>
                                        </p:attrNameLst>
                                      </p:cBhvr>
                                      <p:to>
                                        <p:strVal val="visible"/>
                                      </p:to>
                                    </p:set>
                                    <p:anim calcmode="lin" valueType="num">
                                      <p:cBhvr additive="base">
                                        <p:cTn id="23"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9" end="9"/>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
                                            <p:txEl>
                                              <p:pRg st="11" end="11"/>
                                            </p:txEl>
                                          </p:spTgt>
                                        </p:tgtEl>
                                        <p:attrNameLst>
                                          <p:attrName>style.visibility</p:attrName>
                                        </p:attrNameLst>
                                      </p:cBhvr>
                                      <p:to>
                                        <p:strVal val="visible"/>
                                      </p:to>
                                    </p:set>
                                    <p:anim calcmode="lin" valueType="num">
                                      <p:cBhvr additive="base">
                                        <p:cTn id="27"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11" end="11"/>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
                                            <p:txEl>
                                              <p:pRg st="13" end="13"/>
                                            </p:txEl>
                                          </p:spTgt>
                                        </p:tgtEl>
                                        <p:attrNameLst>
                                          <p:attrName>style.visibility</p:attrName>
                                        </p:attrNameLst>
                                      </p:cBhvr>
                                      <p:to>
                                        <p:strVal val="visible"/>
                                      </p:to>
                                    </p:set>
                                    <p:anim calcmode="lin" valueType="num">
                                      <p:cBhvr additive="base">
                                        <p:cTn id="31" dur="5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AD362B2-12D7-EC01-4849-27B58D342E69}"/>
              </a:ext>
            </a:extLst>
          </p:cNvPr>
          <p:cNvSpPr>
            <a:spLocks noGrp="1"/>
          </p:cNvSpPr>
          <p:nvPr>
            <p:ph type="body" sz="quarter" idx="12"/>
          </p:nvPr>
        </p:nvSpPr>
        <p:spPr>
          <a:ln>
            <a:noFill/>
          </a:ln>
        </p:spPr>
        <p:txBody>
          <a:bodyPr/>
          <a:lstStyle/>
          <a:p>
            <a:r>
              <a:rPr lang="en-US" dirty="0"/>
              <a:t>Module 4</a:t>
            </a:r>
          </a:p>
        </p:txBody>
      </p:sp>
      <p:sp>
        <p:nvSpPr>
          <p:cNvPr id="2" name="Title 1">
            <a:extLst>
              <a:ext uri="{FF2B5EF4-FFF2-40B4-BE49-F238E27FC236}">
                <a16:creationId xmlns:a16="http://schemas.microsoft.com/office/drawing/2014/main" id="{61FAEE5C-40C6-BCB5-97A8-FD7C413C54D1}"/>
              </a:ext>
            </a:extLst>
          </p:cNvPr>
          <p:cNvSpPr>
            <a:spLocks noGrp="1"/>
          </p:cNvSpPr>
          <p:nvPr>
            <p:ph type="title"/>
          </p:nvPr>
        </p:nvSpPr>
        <p:spPr>
          <a:xfrm>
            <a:off x="266700" y="2527299"/>
            <a:ext cx="11658600" cy="1285874"/>
          </a:xfrm>
          <a:ln>
            <a:noFill/>
          </a:ln>
        </p:spPr>
        <p:txBody>
          <a:bodyPr/>
          <a:lstStyle/>
          <a:p>
            <a:r>
              <a:rPr lang="en-US" dirty="0"/>
              <a:t>Post-Award / Pre-construction Conferences and Mutual Understanding Meeting (Coordination Meeting)</a:t>
            </a:r>
          </a:p>
        </p:txBody>
      </p:sp>
    </p:spTree>
    <p:extLst>
      <p:ext uri="{BB962C8B-B14F-4D97-AF65-F5344CB8AC3E}">
        <p14:creationId xmlns:p14="http://schemas.microsoft.com/office/powerpoint/2010/main" val="11964727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Objectives</a:t>
            </a:r>
          </a:p>
        </p:txBody>
      </p:sp>
      <p:sp>
        <p:nvSpPr>
          <p:cNvPr id="6" name="Oval 5">
            <a:extLst>
              <a:ext uri="{FF2B5EF4-FFF2-40B4-BE49-F238E27FC236}">
                <a16:creationId xmlns:a16="http://schemas.microsoft.com/office/drawing/2014/main" id="{49E44398-DCD6-EEF0-C4BC-AEE8EF4EEE9A}"/>
              </a:ext>
            </a:extLst>
          </p:cNvPr>
          <p:cNvSpPr/>
          <p:nvPr/>
        </p:nvSpPr>
        <p:spPr>
          <a:xfrm>
            <a:off x="3719541" y="480551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8" name="TextBox 7">
            <a:extLst>
              <a:ext uri="{FF2B5EF4-FFF2-40B4-BE49-F238E27FC236}">
                <a16:creationId xmlns:a16="http://schemas.microsoft.com/office/drawing/2014/main" id="{70CCAE22-FEF2-1159-813C-9A46B055AC24}"/>
              </a:ext>
            </a:extLst>
          </p:cNvPr>
          <p:cNvSpPr txBox="1"/>
          <p:nvPr/>
        </p:nvSpPr>
        <p:spPr>
          <a:xfrm>
            <a:off x="944463" y="1761990"/>
            <a:ext cx="10256520"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State the Objectives of the Post-Award Orientation Conference (DB)</a:t>
            </a:r>
          </a:p>
          <a:p>
            <a:pPr marL="285750" indent="-28575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State the objective of the Pre-Construction Conference (DB and DBB)</a:t>
            </a:r>
          </a:p>
        </p:txBody>
      </p:sp>
      <p:sp>
        <p:nvSpPr>
          <p:cNvPr id="10" name="TextBox 9">
            <a:extLst>
              <a:ext uri="{FF2B5EF4-FFF2-40B4-BE49-F238E27FC236}">
                <a16:creationId xmlns:a16="http://schemas.microsoft.com/office/drawing/2014/main" id="{83600AC1-0943-9CD3-2AD1-F9F0C53CDC82}"/>
              </a:ext>
            </a:extLst>
          </p:cNvPr>
          <p:cNvSpPr txBox="1"/>
          <p:nvPr/>
        </p:nvSpPr>
        <p:spPr>
          <a:xfrm>
            <a:off x="944463" y="3076003"/>
            <a:ext cx="11524628" cy="830997"/>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State the purposes of the Coordination Meeting or the Mutual Understanding Meeting (DB and DBB)</a:t>
            </a:r>
          </a:p>
        </p:txBody>
      </p:sp>
      <p:grpSp>
        <p:nvGrpSpPr>
          <p:cNvPr id="2" name="Group 1">
            <a:extLst>
              <a:ext uri="{FF2B5EF4-FFF2-40B4-BE49-F238E27FC236}">
                <a16:creationId xmlns:a16="http://schemas.microsoft.com/office/drawing/2014/main" id="{1CC64142-5487-2606-3F79-BD19D9921702}"/>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638C44D8-A6AE-8341-D17D-F45C5D840CB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328C7978-CF66-4CF0-31BE-31307282F9FE}"/>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35 </a:t>
              </a:r>
            </a:p>
          </p:txBody>
        </p:sp>
      </p:grpSp>
    </p:spTree>
    <p:extLst>
      <p:ext uri="{BB962C8B-B14F-4D97-AF65-F5344CB8AC3E}">
        <p14:creationId xmlns:p14="http://schemas.microsoft.com/office/powerpoint/2010/main" val="179116355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ontent Placeholder 3">
            <a:extLst>
              <a:ext uri="{FF2B5EF4-FFF2-40B4-BE49-F238E27FC236}">
                <a16:creationId xmlns:a16="http://schemas.microsoft.com/office/drawing/2014/main" id="{F462D72C-FA43-2BC2-02AE-FA9294A93C6C}"/>
              </a:ext>
            </a:extLst>
          </p:cNvPr>
          <p:cNvGraphicFramePr>
            <a:graphicFrameLocks/>
          </p:cNvGraphicFramePr>
          <p:nvPr/>
        </p:nvGraphicFramePr>
        <p:xfrm>
          <a:off x="105272" y="785048"/>
          <a:ext cx="11658599" cy="36110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Contract duration timeline</a:t>
            </a:r>
            <a:br>
              <a:rPr lang="en-US" dirty="0"/>
            </a:br>
            <a:r>
              <a:rPr lang="en-US" dirty="0"/>
              <a:t>Module 4 - major qc ACTIVITIES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C7E0BEEA-F44A-4E0E-E92B-D7D16E4EF5B3}"/>
              </a:ext>
            </a:extLst>
          </p:cNvPr>
          <p:cNvGrpSpPr/>
          <p:nvPr/>
        </p:nvGrpSpPr>
        <p:grpSpPr>
          <a:xfrm>
            <a:off x="4014132" y="3574224"/>
            <a:ext cx="6787081" cy="2431779"/>
            <a:chOff x="3820522" y="3579989"/>
            <a:chExt cx="6787081" cy="2431779"/>
          </a:xfrm>
        </p:grpSpPr>
        <p:grpSp>
          <p:nvGrpSpPr>
            <p:cNvPr id="9" name="Group 8">
              <a:extLst>
                <a:ext uri="{FF2B5EF4-FFF2-40B4-BE49-F238E27FC236}">
                  <a16:creationId xmlns:a16="http://schemas.microsoft.com/office/drawing/2014/main" id="{3AC7577F-37EF-80F4-80C4-BC4BE546EA48}"/>
                </a:ext>
              </a:extLst>
            </p:cNvPr>
            <p:cNvGrpSpPr/>
            <p:nvPr/>
          </p:nvGrpSpPr>
          <p:grpSpPr>
            <a:xfrm>
              <a:off x="3820522" y="3579989"/>
              <a:ext cx="6787081" cy="2431779"/>
              <a:chOff x="4531722" y="2658262"/>
              <a:chExt cx="6787081" cy="2431779"/>
            </a:xfrm>
          </p:grpSpPr>
          <p:cxnSp>
            <p:nvCxnSpPr>
              <p:cNvPr id="13" name="Straight Arrow Connector 12">
                <a:extLst>
                  <a:ext uri="{FF2B5EF4-FFF2-40B4-BE49-F238E27FC236}">
                    <a16:creationId xmlns:a16="http://schemas.microsoft.com/office/drawing/2014/main" id="{70D28111-6D68-132B-1BD2-6CA96BF6ACFA}"/>
                  </a:ext>
                </a:extLst>
              </p:cNvPr>
              <p:cNvCxnSpPr>
                <a:cxnSpLocks/>
              </p:cNvCxnSpPr>
              <p:nvPr/>
            </p:nvCxnSpPr>
            <p:spPr>
              <a:xfrm flipV="1">
                <a:off x="5065226" y="2658262"/>
                <a:ext cx="0" cy="13120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AE5F7F50-B4E3-1C79-5F11-524349D532CC}"/>
                  </a:ext>
                </a:extLst>
              </p:cNvPr>
              <p:cNvCxnSpPr>
                <a:cxnSpLocks/>
                <a:stCxn id="11" idx="1"/>
              </p:cNvCxnSpPr>
              <p:nvPr/>
            </p:nvCxnSpPr>
            <p:spPr>
              <a:xfrm flipV="1">
                <a:off x="5221834" y="2658262"/>
                <a:ext cx="12756" cy="9006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C76DD120-5C50-3648-3D92-DD0329707BA7}"/>
                  </a:ext>
                </a:extLst>
              </p:cNvPr>
              <p:cNvCxnSpPr>
                <a:cxnSpLocks/>
              </p:cNvCxnSpPr>
              <p:nvPr/>
            </p:nvCxnSpPr>
            <p:spPr>
              <a:xfrm flipV="1">
                <a:off x="4793672" y="2658262"/>
                <a:ext cx="0" cy="15886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E27A05AE-0DC8-3702-1EC5-4D125D5A03D3}"/>
                  </a:ext>
                </a:extLst>
              </p:cNvPr>
              <p:cNvCxnSpPr>
                <a:cxnSpLocks/>
              </p:cNvCxnSpPr>
              <p:nvPr/>
            </p:nvCxnSpPr>
            <p:spPr>
              <a:xfrm flipV="1">
                <a:off x="4531722" y="2658262"/>
                <a:ext cx="0" cy="23737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D9B085DE-CA10-2832-34DD-7964709FAEBF}"/>
                  </a:ext>
                </a:extLst>
              </p:cNvPr>
              <p:cNvSpPr txBox="1"/>
              <p:nvPr/>
            </p:nvSpPr>
            <p:spPr>
              <a:xfrm>
                <a:off x="5108986" y="3718998"/>
                <a:ext cx="6209817" cy="338554"/>
              </a:xfrm>
              <a:prstGeom prst="rect">
                <a:avLst/>
              </a:prstGeom>
              <a:noFill/>
            </p:spPr>
            <p:txBody>
              <a:bodyPr wrap="square" rtlCol="0">
                <a:spAutoFit/>
              </a:bodyPr>
              <a:lstStyle/>
              <a:p>
                <a:r>
                  <a:rPr lang="en-US" sz="1600" dirty="0"/>
                  <a:t>Mutual Understanding Meeting (DB or DBB)</a:t>
                </a:r>
              </a:p>
            </p:txBody>
          </p:sp>
          <p:sp>
            <p:nvSpPr>
              <p:cNvPr id="18" name="TextBox 17">
                <a:extLst>
                  <a:ext uri="{FF2B5EF4-FFF2-40B4-BE49-F238E27FC236}">
                    <a16:creationId xmlns:a16="http://schemas.microsoft.com/office/drawing/2014/main" id="{B7788E61-4DD2-1018-B60A-4472745F9F5F}"/>
                  </a:ext>
                </a:extLst>
              </p:cNvPr>
              <p:cNvSpPr txBox="1"/>
              <p:nvPr/>
            </p:nvSpPr>
            <p:spPr>
              <a:xfrm>
                <a:off x="4531722" y="4751487"/>
                <a:ext cx="6209817" cy="338554"/>
              </a:xfrm>
              <a:prstGeom prst="rect">
                <a:avLst/>
              </a:prstGeom>
              <a:noFill/>
            </p:spPr>
            <p:txBody>
              <a:bodyPr wrap="square" rtlCol="0">
                <a:spAutoFit/>
              </a:bodyPr>
              <a:lstStyle/>
              <a:p>
                <a:r>
                  <a:rPr lang="en-US" sz="1600" dirty="0"/>
                  <a:t>Pre-Construction Conference (DBB) </a:t>
                </a:r>
              </a:p>
            </p:txBody>
          </p:sp>
        </p:grpSp>
        <p:sp>
          <p:nvSpPr>
            <p:cNvPr id="11" name="TextBox 10">
              <a:extLst>
                <a:ext uri="{FF2B5EF4-FFF2-40B4-BE49-F238E27FC236}">
                  <a16:creationId xmlns:a16="http://schemas.microsoft.com/office/drawing/2014/main" id="{E5F893AB-3733-9C58-B446-474C7C6466F7}"/>
                </a:ext>
              </a:extLst>
            </p:cNvPr>
            <p:cNvSpPr txBox="1"/>
            <p:nvPr/>
          </p:nvSpPr>
          <p:spPr>
            <a:xfrm>
              <a:off x="4510634" y="4311367"/>
              <a:ext cx="4512122" cy="338554"/>
            </a:xfrm>
            <a:prstGeom prst="rect">
              <a:avLst/>
            </a:prstGeom>
            <a:noFill/>
          </p:spPr>
          <p:txBody>
            <a:bodyPr wrap="square" rtlCol="0">
              <a:spAutoFit/>
            </a:bodyPr>
            <a:lstStyle/>
            <a:p>
              <a:r>
                <a:rPr lang="en-US" sz="1600" dirty="0"/>
                <a:t>Pre-Construction Conference (DB)</a:t>
              </a:r>
            </a:p>
          </p:txBody>
        </p:sp>
        <p:sp>
          <p:nvSpPr>
            <p:cNvPr id="12" name="TextBox 11">
              <a:extLst>
                <a:ext uri="{FF2B5EF4-FFF2-40B4-BE49-F238E27FC236}">
                  <a16:creationId xmlns:a16="http://schemas.microsoft.com/office/drawing/2014/main" id="{31E43F01-054B-B69B-4E63-90AEBB10EAA1}"/>
                </a:ext>
              </a:extLst>
            </p:cNvPr>
            <p:cNvSpPr txBox="1"/>
            <p:nvPr/>
          </p:nvSpPr>
          <p:spPr>
            <a:xfrm>
              <a:off x="4082472" y="4967907"/>
              <a:ext cx="6209817" cy="338554"/>
            </a:xfrm>
            <a:prstGeom prst="rect">
              <a:avLst/>
            </a:prstGeom>
            <a:noFill/>
          </p:spPr>
          <p:txBody>
            <a:bodyPr wrap="square" rtlCol="0">
              <a:spAutoFit/>
            </a:bodyPr>
            <a:lstStyle/>
            <a:p>
              <a:r>
                <a:rPr lang="en-US" sz="1600" dirty="0"/>
                <a:t>Post-Award Conference (DB) </a:t>
              </a:r>
            </a:p>
          </p:txBody>
        </p:sp>
      </p:grpSp>
    </p:spTree>
    <p:extLst>
      <p:ext uri="{BB962C8B-B14F-4D97-AF65-F5344CB8AC3E}">
        <p14:creationId xmlns:p14="http://schemas.microsoft.com/office/powerpoint/2010/main" val="188466090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PRE-Construction Conference</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7131895-0653-82D0-E9F8-3958928361A3}"/>
              </a:ext>
            </a:extLst>
          </p:cNvPr>
          <p:cNvSpPr txBox="1"/>
          <p:nvPr/>
        </p:nvSpPr>
        <p:spPr>
          <a:xfrm>
            <a:off x="1163783" y="1125789"/>
            <a:ext cx="10515600" cy="5262979"/>
          </a:xfrm>
          <a:prstGeom prst="rect">
            <a:avLst/>
          </a:prstGeom>
          <a:noFill/>
        </p:spPr>
        <p:txBody>
          <a:bodyPr wrap="square">
            <a:spAutoFit/>
          </a:bodyPr>
          <a:lstStyle/>
          <a:p>
            <a:pPr>
              <a:spcBef>
                <a:spcPct val="0"/>
              </a:spcBef>
            </a:pPr>
            <a:r>
              <a:rPr lang="en-US" altLang="en-US" sz="2400" dirty="0"/>
              <a:t>Purpose -  Establish ground rules for administering the contract</a:t>
            </a:r>
          </a:p>
          <a:p>
            <a:pPr>
              <a:spcBef>
                <a:spcPct val="0"/>
              </a:spcBef>
            </a:pPr>
            <a:endParaRPr lang="en-US" altLang="en-US" sz="2400" dirty="0"/>
          </a:p>
          <a:p>
            <a:pPr marL="342900" indent="-342900">
              <a:spcBef>
                <a:spcPct val="0"/>
              </a:spcBef>
              <a:buFont typeface="Arial" panose="020B0604020202020204" pitchFamily="34" charset="0"/>
              <a:buChar char="•"/>
            </a:pPr>
            <a:r>
              <a:rPr lang="en-US" altLang="en-US" sz="2400" dirty="0"/>
              <a:t>Hosted by Government – Minutes by COR / PE </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Attended by all Stakeholders </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Review Drawings, Scope of Work (SOW), Contract conditions etc.</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Contract Clauses (e.g., Accident Prevention, Personnel, Procedures)</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Discuss Partnering </a:t>
            </a:r>
          </a:p>
          <a:p>
            <a:pPr marL="342900" indent="-342900">
              <a:spcBef>
                <a:spcPct val="0"/>
              </a:spcBef>
              <a:buFont typeface="Arial" panose="020B0604020202020204" pitchFamily="34" charset="0"/>
              <a:buChar char="•"/>
            </a:pPr>
            <a:endParaRPr lang="en-US" altLang="en-US" sz="2400" dirty="0"/>
          </a:p>
          <a:p>
            <a:pPr marL="342900" indent="-342900">
              <a:spcBef>
                <a:spcPct val="0"/>
              </a:spcBef>
              <a:buFont typeface="Arial" panose="020B0604020202020204" pitchFamily="34" charset="0"/>
              <a:buChar char="•"/>
            </a:pPr>
            <a:r>
              <a:rPr lang="en-US" altLang="en-US" sz="2400" dirty="0"/>
              <a:t>For DB normally occurs after the Post Award Orientation Conference due to time it takes to complete the design</a:t>
            </a:r>
          </a:p>
        </p:txBody>
      </p:sp>
      <p:sp>
        <p:nvSpPr>
          <p:cNvPr id="5" name="Title 2">
            <a:extLst>
              <a:ext uri="{FF2B5EF4-FFF2-40B4-BE49-F238E27FC236}">
                <a16:creationId xmlns:a16="http://schemas.microsoft.com/office/drawing/2014/main" id="{242D7333-8D1C-ACC5-096C-A2256F42CE18}"/>
              </a:ext>
            </a:extLst>
          </p:cNvPr>
          <p:cNvSpPr txBox="1">
            <a:spLocks/>
          </p:cNvSpPr>
          <p:nvPr/>
        </p:nvSpPr>
        <p:spPr bwMode="auto">
          <a:xfrm>
            <a:off x="2252228" y="510460"/>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sz="1500" dirty="0"/>
              <a:t>PRE-CONSTRUCTION CONFERENCE agenda Appendix c</a:t>
            </a:r>
          </a:p>
        </p:txBody>
      </p:sp>
      <p:grpSp>
        <p:nvGrpSpPr>
          <p:cNvPr id="2" name="Group 1">
            <a:extLst>
              <a:ext uri="{FF2B5EF4-FFF2-40B4-BE49-F238E27FC236}">
                <a16:creationId xmlns:a16="http://schemas.microsoft.com/office/drawing/2014/main" id="{64259BB9-3FC0-B0D7-060B-88B466C55BF5}"/>
              </a:ext>
            </a:extLst>
          </p:cNvPr>
          <p:cNvGrpSpPr/>
          <p:nvPr/>
        </p:nvGrpSpPr>
        <p:grpSpPr>
          <a:xfrm>
            <a:off x="0" y="5743981"/>
            <a:ext cx="1440494" cy="1246025"/>
            <a:chOff x="8920619" y="2311367"/>
            <a:chExt cx="2503118" cy="2503118"/>
          </a:xfrm>
        </p:grpSpPr>
        <p:pic>
          <p:nvPicPr>
            <p:cNvPr id="7" name="Graphic 6" descr="Open book outline">
              <a:extLst>
                <a:ext uri="{FF2B5EF4-FFF2-40B4-BE49-F238E27FC236}">
                  <a16:creationId xmlns:a16="http://schemas.microsoft.com/office/drawing/2014/main" id="{81BB6F8A-CBA8-8C75-6572-4652AA2085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18FE2449-4C4D-0A39-EC5F-65F44F718E68}"/>
                </a:ext>
              </a:extLst>
            </p:cNvPr>
            <p:cNvSpPr txBox="1"/>
            <p:nvPr/>
          </p:nvSpPr>
          <p:spPr>
            <a:xfrm>
              <a:off x="9384058" y="3041206"/>
              <a:ext cx="1558843" cy="927431"/>
            </a:xfrm>
            <a:prstGeom prst="rect">
              <a:avLst/>
            </a:prstGeom>
            <a:solidFill>
              <a:schemeClr val="tx2"/>
            </a:solidFill>
          </p:spPr>
          <p:txBody>
            <a:bodyPr wrap="square" rtlCol="0">
              <a:spAutoFit/>
            </a:bodyPr>
            <a:lstStyle/>
            <a:p>
              <a:pPr algn="ctr"/>
              <a:r>
                <a:rPr lang="en-US" sz="1200" dirty="0"/>
                <a:t>    Pg 36 &amp; 130 </a:t>
              </a:r>
            </a:p>
          </p:txBody>
        </p:sp>
      </p:grpSp>
    </p:spTree>
    <p:extLst>
      <p:ext uri="{BB962C8B-B14F-4D97-AF65-F5344CB8AC3E}">
        <p14:creationId xmlns:p14="http://schemas.microsoft.com/office/powerpoint/2010/main" val="397642947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POST Award Conference</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7131895-0653-82D0-E9F8-3958928361A3}"/>
              </a:ext>
            </a:extLst>
          </p:cNvPr>
          <p:cNvSpPr txBox="1"/>
          <p:nvPr/>
        </p:nvSpPr>
        <p:spPr>
          <a:xfrm>
            <a:off x="514245" y="1237473"/>
            <a:ext cx="10547350" cy="5324535"/>
          </a:xfrm>
          <a:prstGeom prst="rect">
            <a:avLst/>
          </a:prstGeom>
          <a:noFill/>
        </p:spPr>
        <p:txBody>
          <a:bodyPr wrap="square">
            <a:spAutoFit/>
          </a:bodyPr>
          <a:lstStyle/>
          <a:p>
            <a:pPr>
              <a:spcBef>
                <a:spcPct val="0"/>
              </a:spcBef>
            </a:pPr>
            <a:r>
              <a:rPr lang="en-US" altLang="en-US" sz="2000" dirty="0"/>
              <a:t>Purpose – Establish the ground rules for administering the </a:t>
            </a:r>
            <a:r>
              <a:rPr lang="en-US" altLang="en-US" sz="2000" b="1" dirty="0"/>
              <a:t>design portion</a:t>
            </a:r>
          </a:p>
          <a:p>
            <a:pPr marL="342900" indent="-342900">
              <a:spcBef>
                <a:spcPct val="0"/>
              </a:spcBef>
              <a:buFont typeface="Arial" panose="020B0604020202020204" pitchFamily="34" charset="0"/>
              <a:buChar char="•"/>
            </a:pPr>
            <a:endParaRPr lang="en-US" altLang="en-US" sz="2000" dirty="0">
              <a:highlight>
                <a:srgbClr val="C0C0C0"/>
              </a:highlight>
            </a:endParaRPr>
          </a:p>
          <a:p>
            <a:pPr marL="342900" indent="-342900">
              <a:spcBef>
                <a:spcPct val="0"/>
              </a:spcBef>
              <a:buFont typeface="Arial" panose="020B0604020202020204" pitchFamily="34" charset="0"/>
              <a:buChar char="•"/>
            </a:pPr>
            <a:r>
              <a:rPr lang="en-US" altLang="en-US" sz="2000" dirty="0"/>
              <a:t>Hosted by Government – Minutes by COR/ PE</a:t>
            </a:r>
          </a:p>
          <a:p>
            <a:pPr marL="342900" indent="-342900">
              <a:spcBef>
                <a:spcPct val="0"/>
              </a:spcBef>
              <a:buFont typeface="Arial" panose="020B0604020202020204" pitchFamily="34" charset="0"/>
              <a:buChar char="•"/>
            </a:pPr>
            <a:endParaRPr lang="en-US" altLang="en-US" sz="2000" dirty="0"/>
          </a:p>
          <a:p>
            <a:pPr marL="342900" indent="-342900">
              <a:spcBef>
                <a:spcPct val="0"/>
              </a:spcBef>
              <a:buFont typeface="Arial" panose="020B0604020202020204" pitchFamily="34" charset="0"/>
              <a:buChar char="•"/>
            </a:pPr>
            <a:r>
              <a:rPr lang="en-US" altLang="en-US" sz="2000" dirty="0"/>
              <a:t>DB contractor, major subcontractors and Design Team required to attend</a:t>
            </a:r>
          </a:p>
          <a:p>
            <a:pPr marL="342900" indent="-342900">
              <a:spcBef>
                <a:spcPct val="0"/>
              </a:spcBef>
              <a:buFont typeface="Arial" panose="020B0604020202020204" pitchFamily="34" charset="0"/>
              <a:buChar char="•"/>
            </a:pPr>
            <a:endParaRPr lang="en-US" altLang="en-US" sz="2000" dirty="0"/>
          </a:p>
          <a:p>
            <a:pPr marL="342900" indent="-342900">
              <a:spcBef>
                <a:spcPct val="0"/>
              </a:spcBef>
              <a:buFont typeface="Arial" panose="020B0604020202020204" pitchFamily="34" charset="0"/>
              <a:buChar char="•"/>
            </a:pPr>
            <a:r>
              <a:rPr lang="en-US" altLang="en-US" sz="2000" dirty="0"/>
              <a:t>Attended by all Government stakeholders</a:t>
            </a:r>
          </a:p>
          <a:p>
            <a:pPr marL="342900" indent="-342900">
              <a:spcBef>
                <a:spcPct val="0"/>
              </a:spcBef>
              <a:buFont typeface="Arial" panose="020B0604020202020204" pitchFamily="34" charset="0"/>
              <a:buChar char="•"/>
            </a:pPr>
            <a:endParaRPr lang="en-US" altLang="en-US" sz="2000" dirty="0"/>
          </a:p>
          <a:p>
            <a:pPr marL="342900" indent="-342900">
              <a:spcBef>
                <a:spcPct val="0"/>
              </a:spcBef>
              <a:buFont typeface="Arial" panose="020B0604020202020204" pitchFamily="34" charset="0"/>
              <a:buChar char="•"/>
            </a:pPr>
            <a:r>
              <a:rPr lang="en-US" altLang="en-US" sz="2000" dirty="0"/>
              <a:t>Introduction of Contract Persons and their authorities</a:t>
            </a:r>
          </a:p>
          <a:p>
            <a:pPr marL="342900" indent="-342900">
              <a:spcBef>
                <a:spcPct val="0"/>
              </a:spcBef>
              <a:buFont typeface="Arial" panose="020B0604020202020204" pitchFamily="34" charset="0"/>
              <a:buChar char="•"/>
            </a:pPr>
            <a:endParaRPr lang="en-US" altLang="en-US" sz="2000" dirty="0"/>
          </a:p>
          <a:p>
            <a:pPr marL="342900" indent="-342900">
              <a:spcBef>
                <a:spcPct val="0"/>
              </a:spcBef>
              <a:buFont typeface="Arial" panose="020B0604020202020204" pitchFamily="34" charset="0"/>
              <a:buChar char="•"/>
            </a:pPr>
            <a:r>
              <a:rPr lang="en-US" altLang="en-US" sz="2000" dirty="0"/>
              <a:t>Project Progress Processes expectations</a:t>
            </a:r>
          </a:p>
          <a:p>
            <a:pPr marL="342900" indent="-342900">
              <a:spcBef>
                <a:spcPct val="0"/>
              </a:spcBef>
              <a:buFont typeface="Arial" panose="020B0604020202020204" pitchFamily="34" charset="0"/>
              <a:buChar char="•"/>
            </a:pPr>
            <a:endParaRPr lang="en-US" altLang="en-US" sz="2000" dirty="0"/>
          </a:p>
          <a:p>
            <a:pPr marL="342900" indent="-342900">
              <a:spcBef>
                <a:spcPct val="0"/>
              </a:spcBef>
              <a:buFont typeface="Arial" panose="020B0604020202020204" pitchFamily="34" charset="0"/>
              <a:buChar char="•"/>
            </a:pPr>
            <a:r>
              <a:rPr lang="en-US" altLang="en-US" sz="2000" dirty="0"/>
              <a:t>Contract Clauses</a:t>
            </a:r>
          </a:p>
          <a:p>
            <a:pPr marL="342900" indent="-342900">
              <a:spcBef>
                <a:spcPct val="0"/>
              </a:spcBef>
              <a:buFont typeface="Arial" panose="020B0604020202020204" pitchFamily="34" charset="0"/>
              <a:buChar char="•"/>
            </a:pPr>
            <a:endParaRPr lang="en-US" altLang="en-US" sz="2000" dirty="0"/>
          </a:p>
          <a:p>
            <a:pPr marL="342900" indent="-342900">
              <a:spcBef>
                <a:spcPct val="0"/>
              </a:spcBef>
              <a:buFont typeface="Arial" panose="020B0604020202020204" pitchFamily="34" charset="0"/>
              <a:buChar char="•"/>
            </a:pPr>
            <a:r>
              <a:rPr lang="en-US" altLang="en-US" sz="2000" dirty="0"/>
              <a:t>Discuss or Hold Initial Design Meeting</a:t>
            </a:r>
          </a:p>
          <a:p>
            <a:pPr marL="342900" indent="-342900">
              <a:spcBef>
                <a:spcPct val="0"/>
              </a:spcBef>
              <a:buFont typeface="Arial" panose="020B0604020202020204" pitchFamily="34" charset="0"/>
              <a:buChar char="•"/>
            </a:pPr>
            <a:endParaRPr lang="en-US" altLang="en-US" sz="2000" dirty="0"/>
          </a:p>
          <a:p>
            <a:pPr marL="342900" indent="-342900">
              <a:spcBef>
                <a:spcPct val="0"/>
              </a:spcBef>
              <a:buFont typeface="Arial" panose="020B0604020202020204" pitchFamily="34" charset="0"/>
              <a:buChar char="•"/>
            </a:pPr>
            <a:r>
              <a:rPr lang="en-US" altLang="en-US" sz="2000" dirty="0"/>
              <a:t>Discuss Partnering</a:t>
            </a:r>
          </a:p>
        </p:txBody>
      </p:sp>
      <p:sp>
        <p:nvSpPr>
          <p:cNvPr id="7" name="Title 2">
            <a:extLst>
              <a:ext uri="{FF2B5EF4-FFF2-40B4-BE49-F238E27FC236}">
                <a16:creationId xmlns:a16="http://schemas.microsoft.com/office/drawing/2014/main" id="{22AF439A-EB58-1169-EE95-3A1812342CF8}"/>
              </a:ext>
            </a:extLst>
          </p:cNvPr>
          <p:cNvSpPr txBox="1">
            <a:spLocks/>
          </p:cNvSpPr>
          <p:nvPr/>
        </p:nvSpPr>
        <p:spPr bwMode="auto">
          <a:xfrm>
            <a:off x="2252228" y="510460"/>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sz="1500" dirty="0"/>
              <a:t>Post award agenda</a:t>
            </a:r>
          </a:p>
        </p:txBody>
      </p:sp>
    </p:spTree>
    <p:extLst>
      <p:ext uri="{BB962C8B-B14F-4D97-AF65-F5344CB8AC3E}">
        <p14:creationId xmlns:p14="http://schemas.microsoft.com/office/powerpoint/2010/main" val="133657016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MUTUAL Understanding</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extBox 5">
            <a:extLst>
              <a:ext uri="{FF2B5EF4-FFF2-40B4-BE49-F238E27FC236}">
                <a16:creationId xmlns:a16="http://schemas.microsoft.com/office/drawing/2014/main" id="{EFCBED48-FB95-4A44-0ADA-0F5C0DD8258A}"/>
              </a:ext>
            </a:extLst>
          </p:cNvPr>
          <p:cNvSpPr txBox="1">
            <a:spLocks noChangeArrowheads="1"/>
          </p:cNvSpPr>
          <p:nvPr/>
        </p:nvSpPr>
        <p:spPr bwMode="auto">
          <a:xfrm>
            <a:off x="490978" y="1094357"/>
            <a:ext cx="11701021" cy="589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None/>
            </a:pPr>
            <a:r>
              <a:rPr lang="en-US" altLang="en-US" sz="2100" dirty="0"/>
              <a:t>Purpose – Establish a mutual understanding of the CQC system details</a:t>
            </a:r>
          </a:p>
          <a:p>
            <a:pPr>
              <a:spcBef>
                <a:spcPct val="0"/>
              </a:spcBef>
              <a:buNone/>
            </a:pPr>
            <a:endParaRPr lang="en-US" altLang="en-US" sz="2100" dirty="0"/>
          </a:p>
          <a:p>
            <a:pPr marL="342900" indent="-342900">
              <a:spcBef>
                <a:spcPct val="0"/>
              </a:spcBef>
              <a:buFont typeface="Arial" panose="020B0604020202020204" pitchFamily="34" charset="0"/>
              <a:buChar char="•"/>
            </a:pPr>
            <a:r>
              <a:rPr lang="en-US" altLang="en-US" sz="2100" dirty="0"/>
              <a:t>Hosted by Government – Minutes by QA signed by all participants </a:t>
            </a:r>
          </a:p>
          <a:p>
            <a:pPr marL="342900" indent="-342900">
              <a:spcBef>
                <a:spcPct val="0"/>
              </a:spcBef>
              <a:buFont typeface="Arial" panose="020B0604020202020204" pitchFamily="34" charset="0"/>
              <a:buChar char="•"/>
            </a:pPr>
            <a:endParaRPr lang="en-US" altLang="en-US" sz="2100" dirty="0"/>
          </a:p>
          <a:p>
            <a:pPr marL="342900" indent="-342900">
              <a:spcBef>
                <a:spcPct val="0"/>
              </a:spcBef>
              <a:buFont typeface="Arial" panose="020B0604020202020204" pitchFamily="34" charset="0"/>
              <a:buChar char="•"/>
            </a:pPr>
            <a:r>
              <a:rPr lang="en-US" altLang="en-US" sz="2100" dirty="0"/>
              <a:t>Often called Coordination Meeting</a:t>
            </a:r>
          </a:p>
          <a:p>
            <a:pPr marL="342900" indent="-342900">
              <a:spcBef>
                <a:spcPct val="0"/>
              </a:spcBef>
              <a:buFont typeface="Arial" panose="020B0604020202020204" pitchFamily="34" charset="0"/>
              <a:buChar char="•"/>
            </a:pPr>
            <a:endParaRPr lang="en-US" altLang="en-US" sz="2100" dirty="0"/>
          </a:p>
          <a:p>
            <a:pPr marL="342900" indent="-342900">
              <a:spcBef>
                <a:spcPct val="0"/>
              </a:spcBef>
              <a:buFont typeface="Arial" panose="020B0604020202020204" pitchFamily="34" charset="0"/>
              <a:buChar char="•"/>
            </a:pPr>
            <a:r>
              <a:rPr lang="en-US" altLang="en-US" sz="2100" dirty="0"/>
              <a:t>Participants - all personnel directly involved in Quality Control (GOV, KTR, Subs) (if involved in quality control)</a:t>
            </a:r>
          </a:p>
          <a:p>
            <a:pPr marL="342900" indent="-342900">
              <a:spcBef>
                <a:spcPct val="0"/>
              </a:spcBef>
              <a:buFont typeface="Arial" panose="020B0604020202020204" pitchFamily="34" charset="0"/>
              <a:buChar char="•"/>
            </a:pPr>
            <a:endParaRPr lang="en-US" altLang="en-US" sz="2100" dirty="0"/>
          </a:p>
          <a:p>
            <a:pPr marL="342900" indent="-342900">
              <a:spcBef>
                <a:spcPct val="0"/>
              </a:spcBef>
              <a:buFont typeface="Arial" panose="020B0604020202020204" pitchFamily="34" charset="0"/>
              <a:buChar char="•"/>
            </a:pPr>
            <a:r>
              <a:rPr lang="en-US" altLang="en-US" sz="2100" dirty="0"/>
              <a:t>Review QC Plan (i.e. Concept, DFOW subject to 3-Phase System…)</a:t>
            </a:r>
          </a:p>
          <a:p>
            <a:pPr marL="342900" indent="-342900">
              <a:spcBef>
                <a:spcPct val="0"/>
              </a:spcBef>
              <a:buFont typeface="Arial" panose="020B0604020202020204" pitchFamily="34" charset="0"/>
              <a:buChar char="•"/>
            </a:pPr>
            <a:endParaRPr lang="en-US" altLang="en-US" sz="2100" dirty="0"/>
          </a:p>
          <a:p>
            <a:pPr marL="342900" indent="-342900">
              <a:spcBef>
                <a:spcPct val="0"/>
              </a:spcBef>
              <a:buFont typeface="Arial" panose="020B0604020202020204" pitchFamily="34" charset="0"/>
              <a:buChar char="•"/>
            </a:pPr>
            <a:r>
              <a:rPr lang="en-US" altLang="en-US" sz="2100" dirty="0"/>
              <a:t> Contractor Quality Control Procedures (e.g. QC role, QC Procedures)</a:t>
            </a:r>
          </a:p>
          <a:p>
            <a:pPr marL="342900" indent="-342900">
              <a:spcBef>
                <a:spcPct val="0"/>
              </a:spcBef>
              <a:buFont typeface="Arial" panose="020B0604020202020204" pitchFamily="34" charset="0"/>
              <a:buChar char="•"/>
            </a:pPr>
            <a:endParaRPr lang="en-US" altLang="en-US" sz="2100" dirty="0"/>
          </a:p>
          <a:p>
            <a:pPr marL="342900" indent="-342900">
              <a:spcBef>
                <a:spcPct val="0"/>
              </a:spcBef>
              <a:buFont typeface="Arial" panose="020B0604020202020204" pitchFamily="34" charset="0"/>
              <a:buChar char="•"/>
            </a:pPr>
            <a:r>
              <a:rPr lang="en-US" altLang="en-US" sz="2100" dirty="0"/>
              <a:t> Establish a good relationship and mutual understanding of the roles</a:t>
            </a:r>
          </a:p>
          <a:p>
            <a:pPr marL="342900" indent="-342900">
              <a:spcBef>
                <a:spcPct val="0"/>
              </a:spcBef>
              <a:buFont typeface="Arial" panose="020B0604020202020204" pitchFamily="34" charset="0"/>
              <a:buChar char="•"/>
            </a:pPr>
            <a:endParaRPr lang="en-US" altLang="en-US" sz="2100" dirty="0"/>
          </a:p>
          <a:p>
            <a:pPr marL="342900" indent="-342900">
              <a:spcBef>
                <a:spcPct val="0"/>
              </a:spcBef>
              <a:buFont typeface="Arial" panose="020B0604020202020204" pitchFamily="34" charset="0"/>
              <a:buChar char="•"/>
            </a:pPr>
            <a:r>
              <a:rPr lang="en-US" altLang="en-US" sz="2100" dirty="0"/>
              <a:t>Subsequent conferences may be required</a:t>
            </a:r>
          </a:p>
          <a:p>
            <a:pPr marL="342900" indent="-342900">
              <a:spcBef>
                <a:spcPct val="0"/>
              </a:spcBef>
              <a:buFont typeface="Arial" panose="020B0604020202020204" pitchFamily="34" charset="0"/>
              <a:buChar char="•"/>
            </a:pPr>
            <a:endParaRPr lang="en-US" altLang="en-US" sz="2100" dirty="0">
              <a:highlight>
                <a:srgbClr val="C0C0C0"/>
              </a:highlight>
            </a:endParaRPr>
          </a:p>
          <a:p>
            <a:pPr eaLnBrk="1" hangingPunct="1">
              <a:spcBef>
                <a:spcPct val="0"/>
              </a:spcBef>
            </a:pPr>
            <a:endParaRPr lang="en-US" altLang="en-US" sz="2000" dirty="0"/>
          </a:p>
        </p:txBody>
      </p:sp>
      <p:sp>
        <p:nvSpPr>
          <p:cNvPr id="4" name="Title 2">
            <a:extLst>
              <a:ext uri="{FF2B5EF4-FFF2-40B4-BE49-F238E27FC236}">
                <a16:creationId xmlns:a16="http://schemas.microsoft.com/office/drawing/2014/main" id="{100F056F-B0DD-FD97-195B-C8A6E62F3286}"/>
              </a:ext>
            </a:extLst>
          </p:cNvPr>
          <p:cNvSpPr txBox="1">
            <a:spLocks/>
          </p:cNvSpPr>
          <p:nvPr/>
        </p:nvSpPr>
        <p:spPr bwMode="auto">
          <a:xfrm>
            <a:off x="2252228" y="510460"/>
            <a:ext cx="9764511" cy="832920"/>
          </a:xfrm>
          <a:prstGeom prst="rect">
            <a:avLst/>
          </a:prstGeom>
          <a:noFill/>
          <a:ln w="9525">
            <a:noFill/>
            <a:miter lim="800000"/>
            <a:headEnd/>
            <a:tailEnd/>
          </a:ln>
        </p:spPr>
        <p:txBody>
          <a:bodyPr vert="horz" wrap="square" lIns="45720" tIns="0" rIns="0" bIns="0" numCol="1" anchor="ctr" anchorCtr="0" compatLnSpc="1">
            <a:prstTxWarp prst="textNoShape">
              <a:avLst/>
            </a:prstTxWarp>
          </a:bodyPr>
          <a:lstStyle>
            <a:lvl1pPr algn="l" rtl="0" eaLnBrk="1" fontAlgn="base" hangingPunct="1">
              <a:spcBef>
                <a:spcPct val="0"/>
              </a:spcBef>
              <a:spcAft>
                <a:spcPct val="0"/>
              </a:spcAft>
              <a:defRPr sz="3200" b="1" kern="1200" cap="all">
                <a:solidFill>
                  <a:schemeClr val="tx1">
                    <a:lumMod val="90000"/>
                    <a:lumOff val="10000"/>
                  </a:schemeClr>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2pPr>
            <a:lvl3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3pPr>
            <a:lvl4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4pPr>
            <a:lvl5pPr algn="l" rtl="0" eaLnBrk="1" fontAlgn="base" hangingPunct="1">
              <a:spcBef>
                <a:spcPct val="0"/>
              </a:spcBef>
              <a:spcAft>
                <a:spcPct val="0"/>
              </a:spcAft>
              <a:defRPr sz="1350" b="1">
                <a:solidFill>
                  <a:srgbClr val="978473"/>
                </a:solidFill>
                <a:latin typeface="Arial" charset="0"/>
                <a:ea typeface="ＭＳ Ｐゴシック" charset="0"/>
                <a:cs typeface="Arial" charset="0"/>
              </a:defRPr>
            </a:lvl5pPr>
            <a:lvl6pPr marL="257175" algn="l" rtl="0" eaLnBrk="1" fontAlgn="base" hangingPunct="1">
              <a:spcBef>
                <a:spcPct val="0"/>
              </a:spcBef>
              <a:spcAft>
                <a:spcPct val="0"/>
              </a:spcAft>
              <a:defRPr sz="2475">
                <a:solidFill>
                  <a:schemeClr val="tx1"/>
                </a:solidFill>
                <a:latin typeface="Arial" charset="0"/>
                <a:cs typeface="Arial" charset="0"/>
              </a:defRPr>
            </a:lvl6pPr>
            <a:lvl7pPr marL="514350" algn="l" rtl="0" eaLnBrk="1" fontAlgn="base" hangingPunct="1">
              <a:spcBef>
                <a:spcPct val="0"/>
              </a:spcBef>
              <a:spcAft>
                <a:spcPct val="0"/>
              </a:spcAft>
              <a:defRPr sz="2475">
                <a:solidFill>
                  <a:schemeClr val="tx1"/>
                </a:solidFill>
                <a:latin typeface="Arial" charset="0"/>
                <a:cs typeface="Arial" charset="0"/>
              </a:defRPr>
            </a:lvl7pPr>
            <a:lvl8pPr marL="771525" algn="l" rtl="0" eaLnBrk="1" fontAlgn="base" hangingPunct="1">
              <a:spcBef>
                <a:spcPct val="0"/>
              </a:spcBef>
              <a:spcAft>
                <a:spcPct val="0"/>
              </a:spcAft>
              <a:defRPr sz="2475">
                <a:solidFill>
                  <a:schemeClr val="tx1"/>
                </a:solidFill>
                <a:latin typeface="Arial" charset="0"/>
                <a:cs typeface="Arial" charset="0"/>
              </a:defRPr>
            </a:lvl8pPr>
            <a:lvl9pPr marL="1028700" algn="l" rtl="0" eaLnBrk="1" fontAlgn="base" hangingPunct="1">
              <a:spcBef>
                <a:spcPct val="0"/>
              </a:spcBef>
              <a:spcAft>
                <a:spcPct val="0"/>
              </a:spcAft>
              <a:defRPr sz="2475">
                <a:solidFill>
                  <a:schemeClr val="tx1"/>
                </a:solidFill>
                <a:latin typeface="Arial" charset="0"/>
                <a:cs typeface="Arial" charset="0"/>
              </a:defRPr>
            </a:lvl9pPr>
          </a:lstStyle>
          <a:p>
            <a:r>
              <a:rPr lang="en-US" sz="1500" dirty="0"/>
              <a:t>Mutual understanding agenda Appendix d</a:t>
            </a:r>
          </a:p>
        </p:txBody>
      </p:sp>
      <p:grpSp>
        <p:nvGrpSpPr>
          <p:cNvPr id="5" name="Group 4">
            <a:extLst>
              <a:ext uri="{FF2B5EF4-FFF2-40B4-BE49-F238E27FC236}">
                <a16:creationId xmlns:a16="http://schemas.microsoft.com/office/drawing/2014/main" id="{03B52081-56B9-0228-C9DC-123B3138B63D}"/>
              </a:ext>
            </a:extLst>
          </p:cNvPr>
          <p:cNvGrpSpPr/>
          <p:nvPr/>
        </p:nvGrpSpPr>
        <p:grpSpPr>
          <a:xfrm>
            <a:off x="10685318" y="5763643"/>
            <a:ext cx="1440494" cy="1246025"/>
            <a:chOff x="8920619" y="2311367"/>
            <a:chExt cx="2503118" cy="2503118"/>
          </a:xfrm>
        </p:grpSpPr>
        <p:pic>
          <p:nvPicPr>
            <p:cNvPr id="7" name="Graphic 6" descr="Open book outline">
              <a:extLst>
                <a:ext uri="{FF2B5EF4-FFF2-40B4-BE49-F238E27FC236}">
                  <a16:creationId xmlns:a16="http://schemas.microsoft.com/office/drawing/2014/main" id="{AE756707-00DB-6A2B-3133-A35E72238D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40B3F211-23DC-62CC-1A48-A17EF47C1D11}"/>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131 </a:t>
              </a:r>
            </a:p>
          </p:txBody>
        </p:sp>
      </p:grpSp>
    </p:spTree>
    <p:extLst>
      <p:ext uri="{BB962C8B-B14F-4D97-AF65-F5344CB8AC3E}">
        <p14:creationId xmlns:p14="http://schemas.microsoft.com/office/powerpoint/2010/main" val="274950163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4 CLASS work</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1" name="Picture 10" descr="Books and mug on table">
            <a:extLst>
              <a:ext uri="{FF2B5EF4-FFF2-40B4-BE49-F238E27FC236}">
                <a16:creationId xmlns:a16="http://schemas.microsoft.com/office/drawing/2014/main" id="{ABBBCC9C-131D-8E8A-0755-E497CB90D3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43043" y="1173446"/>
            <a:ext cx="4126435" cy="2750957"/>
          </a:xfrm>
          <a:prstGeom prst="rect">
            <a:avLst/>
          </a:prstGeom>
          <a:ln>
            <a:solidFill>
              <a:schemeClr val="tx1"/>
            </a:solidFill>
          </a:ln>
        </p:spPr>
      </p:pic>
      <p:sp>
        <p:nvSpPr>
          <p:cNvPr id="13" name="TextBox 12">
            <a:extLst>
              <a:ext uri="{FF2B5EF4-FFF2-40B4-BE49-F238E27FC236}">
                <a16:creationId xmlns:a16="http://schemas.microsoft.com/office/drawing/2014/main" id="{BB438F7D-F795-75CB-9CE4-5400B8506543}"/>
              </a:ext>
            </a:extLst>
          </p:cNvPr>
          <p:cNvSpPr txBox="1"/>
          <p:nvPr/>
        </p:nvSpPr>
        <p:spPr>
          <a:xfrm>
            <a:off x="1163783" y="1439462"/>
            <a:ext cx="6134582" cy="3416320"/>
          </a:xfrm>
          <a:prstGeom prst="rect">
            <a:avLst/>
          </a:prstGeom>
          <a:noFill/>
        </p:spPr>
        <p:txBody>
          <a:bodyPr wrap="square">
            <a:spAutoFit/>
          </a:bodyPr>
          <a:lstStyle/>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Read Module 4</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Answer Questions #1-6</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15 Minutes</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0" indent="0">
              <a:buNone/>
            </a:pPr>
            <a:endParaRPr lang="en-US" altLang="en-US" sz="2400" dirty="0">
              <a:latin typeface="Arial" panose="020B0604020202020204" pitchFamily="34" charset="0"/>
              <a:cs typeface="Arial" panose="020B0604020202020204" pitchFamily="34" charset="0"/>
            </a:endParaRPr>
          </a:p>
          <a:p>
            <a:pPr marL="0" indent="0">
              <a:buNone/>
            </a:pPr>
            <a:r>
              <a:rPr lang="en-US" altLang="en-US" sz="2400" dirty="0">
                <a:latin typeface="Arial" panose="020B0604020202020204" pitchFamily="34" charset="0"/>
                <a:cs typeface="Arial" panose="020B0604020202020204" pitchFamily="34" charset="0"/>
              </a:rPr>
              <a:t>		</a:t>
            </a:r>
          </a:p>
        </p:txBody>
      </p:sp>
      <p:pic>
        <p:nvPicPr>
          <p:cNvPr id="15" name="Picture 14" descr="Half face clock on a wall">
            <a:extLst>
              <a:ext uri="{FF2B5EF4-FFF2-40B4-BE49-F238E27FC236}">
                <a16:creationId xmlns:a16="http://schemas.microsoft.com/office/drawing/2014/main" id="{4A61C7F3-0866-EFF6-C1D5-D19E7143AE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5248" y="3745661"/>
            <a:ext cx="3972836" cy="2858947"/>
          </a:xfrm>
          <a:prstGeom prst="rect">
            <a:avLst/>
          </a:prstGeom>
        </p:spPr>
      </p:pic>
      <p:grpSp>
        <p:nvGrpSpPr>
          <p:cNvPr id="2" name="Group 1">
            <a:extLst>
              <a:ext uri="{FF2B5EF4-FFF2-40B4-BE49-F238E27FC236}">
                <a16:creationId xmlns:a16="http://schemas.microsoft.com/office/drawing/2014/main" id="{FBAEB953-40F5-0201-7F2C-0B17E295D290}"/>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8259AC77-4520-B84B-3810-912BF574F98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37B1EDF6-0812-317C-A6FA-C4E38166391C}"/>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38 </a:t>
              </a:r>
            </a:p>
          </p:txBody>
        </p:sp>
      </p:grpSp>
    </p:spTree>
    <p:extLst>
      <p:ext uri="{BB962C8B-B14F-4D97-AF65-F5344CB8AC3E}">
        <p14:creationId xmlns:p14="http://schemas.microsoft.com/office/powerpoint/2010/main" val="55126081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4 – question #1</a:t>
            </a:r>
          </a:p>
        </p:txBody>
      </p:sp>
      <p:sp>
        <p:nvSpPr>
          <p:cNvPr id="6" name="Oval 5">
            <a:extLst>
              <a:ext uri="{FF2B5EF4-FFF2-40B4-BE49-F238E27FC236}">
                <a16:creationId xmlns:a16="http://schemas.microsoft.com/office/drawing/2014/main" id="{49E44398-DCD6-EEF0-C4BC-AEE8EF4EEE9A}"/>
              </a:ext>
            </a:extLst>
          </p:cNvPr>
          <p:cNvSpPr/>
          <p:nvPr/>
        </p:nvSpPr>
        <p:spPr>
          <a:xfrm>
            <a:off x="3506597" y="4689446"/>
            <a:ext cx="1499513"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370141" y="1113461"/>
            <a:ext cx="9062332" cy="193899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is the objective of the Post-Award Orientation Conference/Pre-Construction Conference?</a:t>
            </a:r>
          </a:p>
          <a:p>
            <a:pPr marL="0" indent="0">
              <a:buNone/>
            </a:pPr>
            <a:r>
              <a:rPr lang="en-US" altLang="en-US" sz="2400" dirty="0">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5ED1A1D8-F496-270D-4119-6F23CE61CB9D}"/>
              </a:ext>
            </a:extLst>
          </p:cNvPr>
          <p:cNvSpPr txBox="1"/>
          <p:nvPr/>
        </p:nvSpPr>
        <p:spPr>
          <a:xfrm>
            <a:off x="1368083" y="3170716"/>
            <a:ext cx="9065372" cy="2308324"/>
          </a:xfrm>
          <a:prstGeom prst="rect">
            <a:avLst/>
          </a:prstGeom>
          <a:noFill/>
        </p:spPr>
        <p:txBody>
          <a:bodyPr wrap="square">
            <a:spAutoFit/>
          </a:bodyPr>
          <a:lstStyle/>
          <a:p>
            <a:pPr marL="0" indent="0">
              <a:buNone/>
            </a:pPr>
            <a:r>
              <a:rPr lang="en-US" sz="2400" dirty="0">
                <a:latin typeface="Arial" panose="020B0604020202020204" pitchFamily="34" charset="0"/>
              </a:rPr>
              <a:t>Answer #1:</a:t>
            </a:r>
          </a:p>
          <a:p>
            <a:pPr marL="0" indent="0">
              <a:buNone/>
            </a:pPr>
            <a:endParaRPr lang="en-US" sz="2400" dirty="0">
              <a:latin typeface="Arial" panose="020B0604020202020204" pitchFamily="34" charset="0"/>
            </a:endParaRPr>
          </a:p>
          <a:p>
            <a:pPr marL="0" indent="0">
              <a:buNone/>
            </a:pPr>
            <a:r>
              <a:rPr lang="en-US" sz="2400" dirty="0">
                <a:latin typeface="Arial" panose="020B0604020202020204" pitchFamily="34" charset="0"/>
              </a:rPr>
              <a:t>The objective of the Post-award Orientation Conference/Preconstruction Conference is the review the contract clauses to include accident prevention, administrative requirements, personnel requirements, and procedural matters. </a:t>
            </a:r>
            <a:endParaRPr lang="en-US" sz="2400" dirty="0"/>
          </a:p>
        </p:txBody>
      </p:sp>
    </p:spTree>
    <p:extLst>
      <p:ext uri="{BB962C8B-B14F-4D97-AF65-F5344CB8AC3E}">
        <p14:creationId xmlns:p14="http://schemas.microsoft.com/office/powerpoint/2010/main" val="3200047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4 – question #2</a:t>
            </a:r>
          </a:p>
        </p:txBody>
      </p:sp>
      <p:sp>
        <p:nvSpPr>
          <p:cNvPr id="6" name="Oval 5">
            <a:extLst>
              <a:ext uri="{FF2B5EF4-FFF2-40B4-BE49-F238E27FC236}">
                <a16:creationId xmlns:a16="http://schemas.microsoft.com/office/drawing/2014/main" id="{49E44398-DCD6-EEF0-C4BC-AEE8EF4EEE9A}"/>
              </a:ext>
            </a:extLst>
          </p:cNvPr>
          <p:cNvSpPr/>
          <p:nvPr/>
        </p:nvSpPr>
        <p:spPr>
          <a:xfrm>
            <a:off x="3506597" y="4689446"/>
            <a:ext cx="1523583"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370141" y="1113461"/>
            <a:ext cx="9207804" cy="1569660"/>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Why is the Post-Award Orientation Conference/Pre-Construction Conference Important? 		</a:t>
            </a:r>
          </a:p>
        </p:txBody>
      </p:sp>
      <p:sp>
        <p:nvSpPr>
          <p:cNvPr id="4" name="TextBox 3">
            <a:extLst>
              <a:ext uri="{FF2B5EF4-FFF2-40B4-BE49-F238E27FC236}">
                <a16:creationId xmlns:a16="http://schemas.microsoft.com/office/drawing/2014/main" id="{5ED1A1D8-F496-270D-4119-6F23CE61CB9D}"/>
              </a:ext>
            </a:extLst>
          </p:cNvPr>
          <p:cNvSpPr txBox="1"/>
          <p:nvPr/>
        </p:nvSpPr>
        <p:spPr>
          <a:xfrm>
            <a:off x="1368082" y="3020717"/>
            <a:ext cx="9210893" cy="1938992"/>
          </a:xfrm>
          <a:prstGeom prst="rect">
            <a:avLst/>
          </a:prstGeom>
          <a:noFill/>
        </p:spPr>
        <p:txBody>
          <a:bodyPr wrap="square">
            <a:spAutoFit/>
          </a:bodyPr>
          <a:lstStyle/>
          <a:p>
            <a:pPr marL="0" indent="0">
              <a:buNone/>
            </a:pPr>
            <a:r>
              <a:rPr lang="en-US" sz="2400" dirty="0">
                <a:latin typeface="Arial" panose="020B0604020202020204" pitchFamily="34" charset="0"/>
              </a:rPr>
              <a:t>Answer #2:</a:t>
            </a:r>
          </a:p>
          <a:p>
            <a:pPr marL="0" indent="0">
              <a:buNone/>
            </a:pPr>
            <a:endParaRPr lang="en-US" sz="2400" dirty="0">
              <a:latin typeface="Arial" panose="020B0604020202020204" pitchFamily="34" charset="0"/>
            </a:endParaRPr>
          </a:p>
          <a:p>
            <a:pPr marL="0" indent="0">
              <a:buNone/>
            </a:pPr>
            <a:r>
              <a:rPr lang="en-US" sz="2400" dirty="0">
                <a:latin typeface="Arial" panose="020B0604020202020204" pitchFamily="34" charset="0"/>
              </a:rPr>
              <a:t>The Post-award Orientation Conference/Preconstruction Conference is important because it establishes the ground rules for administering the contract.</a:t>
            </a:r>
            <a:endParaRPr lang="en-US" sz="2400" dirty="0"/>
          </a:p>
        </p:txBody>
      </p:sp>
    </p:spTree>
    <p:extLst>
      <p:ext uri="{BB962C8B-B14F-4D97-AF65-F5344CB8AC3E}">
        <p14:creationId xmlns:p14="http://schemas.microsoft.com/office/powerpoint/2010/main" val="4867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4 – question #3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454374" y="1113461"/>
            <a:ext cx="8089675" cy="1569660"/>
          </a:xfrm>
          <a:prstGeom prst="rect">
            <a:avLst/>
          </a:prstGeom>
          <a:noFill/>
        </p:spPr>
        <p:txBody>
          <a:bodyPr wrap="square">
            <a:spAutoFit/>
          </a:bodyPr>
          <a:lstStyle/>
          <a:p>
            <a:r>
              <a:rPr lang="en-US" altLang="en-US" sz="2400" dirty="0">
                <a:latin typeface="Arial" panose="020B0604020202020204" pitchFamily="34" charset="0"/>
              </a:rPr>
              <a:t>Question #3</a:t>
            </a:r>
          </a:p>
          <a:p>
            <a:endParaRPr lang="en-US" altLang="en-US" sz="2400" dirty="0">
              <a:latin typeface="Arial" panose="020B0604020202020204" pitchFamily="34" charset="0"/>
            </a:endParaRPr>
          </a:p>
          <a:p>
            <a:r>
              <a:rPr lang="en-US" sz="2400" dirty="0">
                <a:latin typeface="Arial" panose="020B0604020202020204" pitchFamily="34" charset="0"/>
              </a:rPr>
              <a:t>Who schedules, convenes, and conducts the Coordination Meeting or the Mutual Understanding Meeting?</a:t>
            </a:r>
            <a:r>
              <a:rPr lang="en-US" altLang="en-US" sz="2400" dirty="0">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5ED1A1D8-F496-270D-4119-6F23CE61CB9D}"/>
              </a:ext>
            </a:extLst>
          </p:cNvPr>
          <p:cNvSpPr txBox="1"/>
          <p:nvPr/>
        </p:nvSpPr>
        <p:spPr>
          <a:xfrm>
            <a:off x="1368083" y="2973181"/>
            <a:ext cx="6136640" cy="1200329"/>
          </a:xfrm>
          <a:prstGeom prst="rect">
            <a:avLst/>
          </a:prstGeom>
          <a:noFill/>
        </p:spPr>
        <p:txBody>
          <a:bodyPr wrap="square">
            <a:spAutoFit/>
          </a:bodyPr>
          <a:lstStyle/>
          <a:p>
            <a:pPr marL="0" indent="0">
              <a:buNone/>
            </a:pPr>
            <a:r>
              <a:rPr lang="en-US" sz="2400" dirty="0">
                <a:latin typeface="Arial" panose="020B0604020202020204" pitchFamily="34" charset="0"/>
              </a:rPr>
              <a:t>Answer #3:</a:t>
            </a:r>
          </a:p>
          <a:p>
            <a:pPr marL="0" indent="0">
              <a:buNone/>
            </a:pPr>
            <a:endParaRPr lang="en-US" sz="2400" dirty="0">
              <a:latin typeface="Arial" panose="020B0604020202020204" pitchFamily="34" charset="0"/>
            </a:endParaRPr>
          </a:p>
          <a:p>
            <a:pPr marL="0" indent="0">
              <a:buNone/>
            </a:pPr>
            <a:r>
              <a:rPr lang="en-US" sz="2400" dirty="0">
                <a:latin typeface="Arial" panose="020B0604020202020204" pitchFamily="34" charset="0"/>
              </a:rPr>
              <a:t>The Government </a:t>
            </a:r>
            <a:endParaRPr lang="en-US" sz="2400" dirty="0"/>
          </a:p>
        </p:txBody>
      </p:sp>
    </p:spTree>
    <p:extLst>
      <p:ext uri="{BB962C8B-B14F-4D97-AF65-F5344CB8AC3E}">
        <p14:creationId xmlns:p14="http://schemas.microsoft.com/office/powerpoint/2010/main" val="2712121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4 – question #4</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370140" y="1113461"/>
            <a:ext cx="10101423" cy="1569660"/>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are the primary purposes of the Coordination and Mutual Understanding Meeting?	</a:t>
            </a:r>
          </a:p>
        </p:txBody>
      </p:sp>
      <p:sp>
        <p:nvSpPr>
          <p:cNvPr id="4" name="TextBox 3">
            <a:extLst>
              <a:ext uri="{FF2B5EF4-FFF2-40B4-BE49-F238E27FC236}">
                <a16:creationId xmlns:a16="http://schemas.microsoft.com/office/drawing/2014/main" id="{5ED1A1D8-F496-270D-4119-6F23CE61CB9D}"/>
              </a:ext>
            </a:extLst>
          </p:cNvPr>
          <p:cNvSpPr txBox="1"/>
          <p:nvPr/>
        </p:nvSpPr>
        <p:spPr>
          <a:xfrm>
            <a:off x="1370141" y="2973181"/>
            <a:ext cx="10555158" cy="3416320"/>
          </a:xfrm>
          <a:prstGeom prst="rect">
            <a:avLst/>
          </a:prstGeom>
          <a:noFill/>
        </p:spPr>
        <p:txBody>
          <a:bodyPr wrap="square">
            <a:spAutoFit/>
          </a:bodyPr>
          <a:lstStyle/>
          <a:p>
            <a:pPr marL="0" indent="0">
              <a:buNone/>
            </a:pPr>
            <a:r>
              <a:rPr lang="en-US" sz="2400" dirty="0">
                <a:latin typeface="Arial" panose="020B0604020202020204" pitchFamily="34" charset="0"/>
              </a:rPr>
              <a:t>Answer #4:</a:t>
            </a:r>
          </a:p>
          <a:p>
            <a:pPr marL="0" indent="0">
              <a:buNone/>
            </a:pPr>
            <a:endParaRPr lang="en-US" sz="2400" dirty="0">
              <a:latin typeface="Arial" panose="020B0604020202020204" pitchFamily="34" charset="0"/>
            </a:endParaRPr>
          </a:p>
          <a:p>
            <a:r>
              <a:rPr lang="en-US" sz="2400" dirty="0"/>
              <a:t>There are three primary purposes of the Coordination and Mutual Understanding Meeting:</a:t>
            </a:r>
          </a:p>
          <a:p>
            <a:pPr marL="457200" indent="-457200">
              <a:buFont typeface="+mj-lt"/>
              <a:buAutoNum type="alphaLcPeriod"/>
            </a:pPr>
            <a:r>
              <a:rPr lang="en-US" sz="2400" dirty="0"/>
              <a:t>to achieve a mutual understanding with the contractor of his role in quality control,</a:t>
            </a:r>
          </a:p>
          <a:p>
            <a:pPr marL="457200" indent="-457200">
              <a:buFont typeface="+mj-lt"/>
              <a:buAutoNum type="alphaLcPeriod"/>
            </a:pPr>
            <a:r>
              <a:rPr lang="en-US" sz="2400" dirty="0"/>
              <a:t>to review the QC Plan with the contractor, and</a:t>
            </a:r>
          </a:p>
          <a:p>
            <a:pPr marL="457200" indent="-457200">
              <a:buFont typeface="+mj-lt"/>
              <a:buAutoNum type="alphaLcPeriod"/>
            </a:pPr>
            <a:r>
              <a:rPr lang="en-US" sz="2400" dirty="0"/>
              <a:t>to establish a good working relationship between the Government and the contractor.</a:t>
            </a:r>
          </a:p>
        </p:txBody>
      </p:sp>
    </p:spTree>
    <p:extLst>
      <p:ext uri="{BB962C8B-B14F-4D97-AF65-F5344CB8AC3E}">
        <p14:creationId xmlns:p14="http://schemas.microsoft.com/office/powerpoint/2010/main" val="3545859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 calcmode="lin" valueType="num">
                                      <p:cBhvr additive="base">
                                        <p:cTn id="2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 calcmode="lin" valueType="num">
                                      <p:cBhvr additive="base">
                                        <p:cTn id="2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4 – question #5</a:t>
            </a:r>
          </a:p>
        </p:txBody>
      </p:sp>
      <p:sp>
        <p:nvSpPr>
          <p:cNvPr id="6" name="Oval 5">
            <a:extLst>
              <a:ext uri="{FF2B5EF4-FFF2-40B4-BE49-F238E27FC236}">
                <a16:creationId xmlns:a16="http://schemas.microsoft.com/office/drawing/2014/main" id="{49E44398-DCD6-EEF0-C4BC-AEE8EF4EEE9A}"/>
              </a:ext>
            </a:extLst>
          </p:cNvPr>
          <p:cNvSpPr/>
          <p:nvPr/>
        </p:nvSpPr>
        <p:spPr>
          <a:xfrm>
            <a:off x="2935098" y="4990782"/>
            <a:ext cx="1349930"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98639" y="1414797"/>
            <a:ext cx="9841651" cy="1200329"/>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#5</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Who attends the Coordination and Mutual Understanding Meeting?	</a:t>
            </a:r>
          </a:p>
        </p:txBody>
      </p:sp>
      <p:sp>
        <p:nvSpPr>
          <p:cNvPr id="4" name="TextBox 3">
            <a:extLst>
              <a:ext uri="{FF2B5EF4-FFF2-40B4-BE49-F238E27FC236}">
                <a16:creationId xmlns:a16="http://schemas.microsoft.com/office/drawing/2014/main" id="{5ED1A1D8-F496-270D-4119-6F23CE61CB9D}"/>
              </a:ext>
            </a:extLst>
          </p:cNvPr>
          <p:cNvSpPr txBox="1"/>
          <p:nvPr/>
        </p:nvSpPr>
        <p:spPr>
          <a:xfrm>
            <a:off x="798641" y="3274517"/>
            <a:ext cx="10881588" cy="1938992"/>
          </a:xfrm>
          <a:prstGeom prst="rect">
            <a:avLst/>
          </a:prstGeom>
          <a:noFill/>
        </p:spPr>
        <p:txBody>
          <a:bodyPr wrap="square">
            <a:spAutoFit/>
          </a:bodyPr>
          <a:lstStyle/>
          <a:p>
            <a:pPr marL="0" indent="0">
              <a:buNone/>
            </a:pPr>
            <a:r>
              <a:rPr lang="en-US" sz="2400" dirty="0">
                <a:latin typeface="Arial" panose="020B0604020202020204" pitchFamily="34" charset="0"/>
              </a:rPr>
              <a:t>Answer #5:</a:t>
            </a:r>
          </a:p>
          <a:p>
            <a:pPr marL="0" indent="0">
              <a:buNone/>
            </a:pPr>
            <a:endParaRPr lang="en-US" sz="2400" dirty="0">
              <a:latin typeface="Arial" panose="020B0604020202020204" pitchFamily="34" charset="0"/>
            </a:endParaRPr>
          </a:p>
          <a:p>
            <a:r>
              <a:rPr lang="en-US" sz="2400" dirty="0"/>
              <a:t>Attendance to the Coordination and Mutual Understanding Meeting should include all Government, contractor, and subcontractor personnel who will be involved in construction quality management.</a:t>
            </a:r>
          </a:p>
        </p:txBody>
      </p:sp>
    </p:spTree>
    <p:extLst>
      <p:ext uri="{BB962C8B-B14F-4D97-AF65-F5344CB8AC3E}">
        <p14:creationId xmlns:p14="http://schemas.microsoft.com/office/powerpoint/2010/main" val="3784492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4 – question #6</a:t>
            </a:r>
          </a:p>
        </p:txBody>
      </p:sp>
      <p:sp>
        <p:nvSpPr>
          <p:cNvPr id="13" name="TextBox 12">
            <a:extLst>
              <a:ext uri="{FF2B5EF4-FFF2-40B4-BE49-F238E27FC236}">
                <a16:creationId xmlns:a16="http://schemas.microsoft.com/office/drawing/2014/main" id="{BB438F7D-F795-75CB-9CE4-5400B8506543}"/>
              </a:ext>
            </a:extLst>
          </p:cNvPr>
          <p:cNvSpPr txBox="1"/>
          <p:nvPr/>
        </p:nvSpPr>
        <p:spPr>
          <a:xfrm>
            <a:off x="1370140" y="1113461"/>
            <a:ext cx="9555526" cy="193899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#6:</a:t>
            </a:r>
          </a:p>
          <a:p>
            <a:endParaRPr lang="en-US" altLang="en-US" sz="2400" dirty="0">
              <a:latin typeface="Arial" panose="020B0604020202020204" pitchFamily="34" charset="0"/>
              <a:cs typeface="Arial" panose="020B0604020202020204" pitchFamily="34" charset="0"/>
            </a:endParaRPr>
          </a:p>
          <a:p>
            <a:r>
              <a:rPr lang="en-US" sz="2400" dirty="0"/>
              <a:t>What</a:t>
            </a:r>
            <a:r>
              <a:rPr lang="en-US" sz="2400" dirty="0">
                <a:ea typeface="+mj-lt"/>
                <a:cs typeface="+mj-lt"/>
              </a:rPr>
              <a:t> are the most important topics of the Coordination Meeting or the Mutual Understanding Meeting and how should the CQC Manager prepare for this meeting?</a:t>
            </a:r>
            <a:r>
              <a:rPr lang="en-US" altLang="en-US" sz="2400" dirty="0">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5ED1A1D8-F496-270D-4119-6F23CE61CB9D}"/>
              </a:ext>
            </a:extLst>
          </p:cNvPr>
          <p:cNvSpPr txBox="1"/>
          <p:nvPr/>
        </p:nvSpPr>
        <p:spPr>
          <a:xfrm>
            <a:off x="1370140" y="3432146"/>
            <a:ext cx="8182317" cy="461665"/>
          </a:xfrm>
          <a:prstGeom prst="rect">
            <a:avLst/>
          </a:prstGeom>
          <a:noFill/>
        </p:spPr>
        <p:txBody>
          <a:bodyPr wrap="square">
            <a:spAutoFit/>
          </a:bodyPr>
          <a:lstStyle/>
          <a:p>
            <a:pPr marL="0" indent="0">
              <a:buNone/>
            </a:pPr>
            <a:r>
              <a:rPr lang="en-US" sz="2400" dirty="0">
                <a:latin typeface="Arial" panose="020B0604020202020204" pitchFamily="34" charset="0"/>
              </a:rPr>
              <a:t>Class Discussion</a:t>
            </a:r>
            <a:endParaRPr lang="en-US" sz="2400" dirty="0"/>
          </a:p>
        </p:txBody>
      </p:sp>
      <p:pic>
        <p:nvPicPr>
          <p:cNvPr id="6" name="Picture 5" descr="People in group sharing">
            <a:extLst>
              <a:ext uri="{FF2B5EF4-FFF2-40B4-BE49-F238E27FC236}">
                <a16:creationId xmlns:a16="http://schemas.microsoft.com/office/drawing/2014/main" id="{CABF0355-35B3-E0CC-6C47-529FCA447129}"/>
              </a:ext>
            </a:extLst>
          </p:cNvPr>
          <p:cNvPicPr>
            <a:picLocks noChangeAspect="1"/>
          </p:cNvPicPr>
          <p:nvPr/>
        </p:nvPicPr>
        <p:blipFill>
          <a:blip r:embed="rId2"/>
          <a:stretch>
            <a:fillRect/>
          </a:stretch>
        </p:blipFill>
        <p:spPr>
          <a:xfrm>
            <a:off x="6499053" y="3204013"/>
            <a:ext cx="5148219" cy="3432146"/>
          </a:xfrm>
          <a:prstGeom prst="rect">
            <a:avLst/>
          </a:prstGeom>
          <a:ln>
            <a:solidFill>
              <a:schemeClr val="tx1"/>
            </a:solidFill>
          </a:ln>
        </p:spPr>
      </p:pic>
    </p:spTree>
    <p:extLst>
      <p:ext uri="{BB962C8B-B14F-4D97-AF65-F5344CB8AC3E}">
        <p14:creationId xmlns:p14="http://schemas.microsoft.com/office/powerpoint/2010/main" val="175040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AD362B2-12D7-EC01-4849-27B58D342E69}"/>
              </a:ext>
            </a:extLst>
          </p:cNvPr>
          <p:cNvSpPr>
            <a:spLocks noGrp="1"/>
          </p:cNvSpPr>
          <p:nvPr>
            <p:ph type="body" sz="quarter" idx="12"/>
          </p:nvPr>
        </p:nvSpPr>
        <p:spPr>
          <a:ln>
            <a:noFill/>
          </a:ln>
        </p:spPr>
        <p:txBody>
          <a:bodyPr/>
          <a:lstStyle/>
          <a:p>
            <a:r>
              <a:rPr lang="en-US" dirty="0"/>
              <a:t>Module 5</a:t>
            </a:r>
          </a:p>
        </p:txBody>
      </p:sp>
      <p:sp>
        <p:nvSpPr>
          <p:cNvPr id="2" name="Title 1">
            <a:extLst>
              <a:ext uri="{FF2B5EF4-FFF2-40B4-BE49-F238E27FC236}">
                <a16:creationId xmlns:a16="http://schemas.microsoft.com/office/drawing/2014/main" id="{61FAEE5C-40C6-BCB5-97A8-FD7C413C54D1}"/>
              </a:ext>
            </a:extLst>
          </p:cNvPr>
          <p:cNvSpPr>
            <a:spLocks noGrp="1"/>
          </p:cNvSpPr>
          <p:nvPr>
            <p:ph type="title"/>
          </p:nvPr>
        </p:nvSpPr>
        <p:spPr>
          <a:xfrm>
            <a:off x="266700" y="2527299"/>
            <a:ext cx="11658600" cy="1285874"/>
          </a:xfrm>
          <a:ln>
            <a:noFill/>
          </a:ln>
        </p:spPr>
        <p:txBody>
          <a:bodyPr/>
          <a:lstStyle/>
          <a:p>
            <a:r>
              <a:rPr lang="en-US" dirty="0"/>
              <a:t>Submittals</a:t>
            </a:r>
          </a:p>
        </p:txBody>
      </p:sp>
    </p:spTree>
    <p:extLst>
      <p:ext uri="{BB962C8B-B14F-4D97-AF65-F5344CB8AC3E}">
        <p14:creationId xmlns:p14="http://schemas.microsoft.com/office/powerpoint/2010/main" val="1659921698"/>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Objectives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D1F0007-49E1-9872-0EE6-1B253A2D802B}"/>
              </a:ext>
            </a:extLst>
          </p:cNvPr>
          <p:cNvSpPr txBox="1"/>
          <p:nvPr/>
        </p:nvSpPr>
        <p:spPr>
          <a:xfrm>
            <a:off x="1159363" y="1146056"/>
            <a:ext cx="10175396" cy="5262979"/>
          </a:xfrm>
          <a:prstGeom prst="rect">
            <a:avLst/>
          </a:prstGeom>
          <a:noFill/>
        </p:spPr>
        <p:txBody>
          <a:bodyPr wrap="square">
            <a:spAutoFit/>
          </a:bodyPr>
          <a:lstStyle/>
          <a:p>
            <a:pPr marL="285750" indent="-285750">
              <a:buFont typeface="Arial" panose="020B0604020202020204" pitchFamily="34" charset="0"/>
              <a:buChar char="•"/>
            </a:pPr>
            <a:r>
              <a:rPr lang="en-US" sz="2400" dirty="0"/>
              <a:t>Describe Government responsibilities for submittal review and/or approval.</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Describe contractor responsibilities for the scheduling and control of submittals.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Understand that the Submittal Register is a tool to regulate the timely flow of materials, or equipment, coming to the job site.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List the information the contractor must furnish on the submittal control document (ENG Form 4288-R - Submittal Register).</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List the information the contractor must furnish on the transmittal form (ENG Form 4025-R)</a:t>
            </a:r>
          </a:p>
        </p:txBody>
      </p:sp>
      <p:grpSp>
        <p:nvGrpSpPr>
          <p:cNvPr id="2" name="Group 1">
            <a:extLst>
              <a:ext uri="{FF2B5EF4-FFF2-40B4-BE49-F238E27FC236}">
                <a16:creationId xmlns:a16="http://schemas.microsoft.com/office/drawing/2014/main" id="{FFD8E659-7243-556E-2E43-13931E637599}"/>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2840DC3D-CF92-7C10-1119-596D5E81BFE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5A7459D7-61DC-DE8E-8874-D207B92775B3}"/>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    Pg 39 </a:t>
              </a:r>
            </a:p>
          </p:txBody>
        </p:sp>
      </p:grpSp>
    </p:spTree>
    <p:extLst>
      <p:ext uri="{BB962C8B-B14F-4D97-AF65-F5344CB8AC3E}">
        <p14:creationId xmlns:p14="http://schemas.microsoft.com/office/powerpoint/2010/main" val="111417173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Purpose of submittals</a:t>
            </a:r>
          </a:p>
        </p:txBody>
      </p:sp>
      <p:sp>
        <p:nvSpPr>
          <p:cNvPr id="6" name="Oval 5">
            <a:extLst>
              <a:ext uri="{FF2B5EF4-FFF2-40B4-BE49-F238E27FC236}">
                <a16:creationId xmlns:a16="http://schemas.microsoft.com/office/drawing/2014/main" id="{49E44398-DCD6-EEF0-C4BC-AEE8EF4EEE9A}"/>
              </a:ext>
            </a:extLst>
          </p:cNvPr>
          <p:cNvSpPr/>
          <p:nvPr/>
        </p:nvSpPr>
        <p:spPr>
          <a:xfrm>
            <a:off x="3630551" y="4287032"/>
            <a:ext cx="1097686"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4" name="TextBox 3">
            <a:extLst>
              <a:ext uri="{FF2B5EF4-FFF2-40B4-BE49-F238E27FC236}">
                <a16:creationId xmlns:a16="http://schemas.microsoft.com/office/drawing/2014/main" id="{3D1F0007-49E1-9872-0EE6-1B253A2D802B}"/>
              </a:ext>
            </a:extLst>
          </p:cNvPr>
          <p:cNvSpPr txBox="1"/>
          <p:nvPr/>
        </p:nvSpPr>
        <p:spPr>
          <a:xfrm>
            <a:off x="1159363" y="1096708"/>
            <a:ext cx="11003589" cy="5632311"/>
          </a:xfrm>
          <a:prstGeom prst="rect">
            <a:avLst/>
          </a:prstGeom>
          <a:noFill/>
        </p:spPr>
        <p:txBody>
          <a:bodyPr wrap="square">
            <a:spAutoFit/>
          </a:bodyPr>
          <a:lstStyle/>
          <a:p>
            <a:pPr marL="285750" indent="-285750">
              <a:buFont typeface="Arial" panose="020B0604020202020204" pitchFamily="34" charset="0"/>
              <a:buChar char="•"/>
            </a:pPr>
            <a:r>
              <a:rPr lang="en-US" sz="2400" dirty="0"/>
              <a:t>Regulate materials, plans, shop drawings, qualifications, permits, etc.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Demonstrate contract compliance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Submittals needed before Preparatory Phase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342900" indent="-342900" algn="ctr" eaLnBrk="1" hangingPunct="1">
              <a:spcBef>
                <a:spcPct val="0"/>
              </a:spcBef>
            </a:pPr>
            <a:r>
              <a:rPr lang="en-US" altLang="en-US" sz="2400" dirty="0"/>
              <a:t>All required submittals must be provided in time to allow for the review, approval, procurement, delivery, and performance of the </a:t>
            </a:r>
            <a:r>
              <a:rPr lang="en-US" altLang="en-US" sz="2400" dirty="0">
                <a:solidFill>
                  <a:srgbClr val="FF0000"/>
                </a:solidFill>
              </a:rPr>
              <a:t>PREPARATORY PHASE CONTROL. </a:t>
            </a:r>
          </a:p>
          <a:p>
            <a:pPr marL="342900" indent="-342900" algn="ctr" eaLnBrk="1" hangingPunct="1">
              <a:spcBef>
                <a:spcPct val="0"/>
              </a:spcBef>
            </a:pPr>
            <a:endParaRPr lang="en-US" altLang="en-US" sz="2400" dirty="0"/>
          </a:p>
          <a:p>
            <a:pPr marL="342900" indent="-342900" algn="ctr" eaLnBrk="1" hangingPunct="1">
              <a:spcBef>
                <a:spcPct val="0"/>
              </a:spcBef>
            </a:pPr>
            <a:r>
              <a:rPr lang="en-US" altLang="en-US" sz="2400" i="1" dirty="0">
                <a:highlight>
                  <a:srgbClr val="FFFF00"/>
                </a:highlight>
              </a:rPr>
              <a:t>Submittals are indispensable in assuring and controlling construction quality and must be given the attention required.</a:t>
            </a:r>
            <a:r>
              <a:rPr lang="en-US" altLang="en-US" sz="2400" dirty="0"/>
              <a:t>	</a:t>
            </a:r>
            <a:endParaRPr lang="en-US" sz="2400" dirty="0"/>
          </a:p>
          <a:p>
            <a:pPr marL="285750" indent="-285750">
              <a:buFont typeface="Arial" panose="020B0604020202020204" pitchFamily="34" charset="0"/>
              <a:buChar char="•"/>
            </a:pPr>
            <a:endParaRPr lang="en-US" sz="2400" dirty="0"/>
          </a:p>
        </p:txBody>
      </p:sp>
      <p:grpSp>
        <p:nvGrpSpPr>
          <p:cNvPr id="2" name="Group 1">
            <a:extLst>
              <a:ext uri="{FF2B5EF4-FFF2-40B4-BE49-F238E27FC236}">
                <a16:creationId xmlns:a16="http://schemas.microsoft.com/office/drawing/2014/main" id="{DCD2C4F5-C259-9F0F-7704-8E93734E2F31}"/>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4E51A163-612E-D603-1089-D6EB44DA69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D5E9F29E-56FF-3627-FD27-ADFAB91307F9}"/>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    Pg 39 </a:t>
              </a:r>
            </a:p>
          </p:txBody>
        </p:sp>
      </p:grpSp>
    </p:spTree>
    <p:extLst>
      <p:ext uri="{BB962C8B-B14F-4D97-AF65-F5344CB8AC3E}">
        <p14:creationId xmlns:p14="http://schemas.microsoft.com/office/powerpoint/2010/main" val="3254806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4">
                                            <p:txEl>
                                              <p:pRg st="8" end="8"/>
                                            </p:txEl>
                                          </p:spTgt>
                                        </p:tgtEl>
                                      </p:cBhvr>
                                    </p:animEffect>
                                    <p:animScale>
                                      <p:cBhvr>
                                        <p:cTn id="7" dur="250" autoRev="1" fill="hold"/>
                                        <p:tgtEl>
                                          <p:spTgt spid="4">
                                            <p:txEl>
                                              <p:pRg st="8" end="8"/>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Submittal process</a:t>
            </a:r>
          </a:p>
        </p:txBody>
      </p:sp>
      <p:sp>
        <p:nvSpPr>
          <p:cNvPr id="6" name="Oval 5">
            <a:extLst>
              <a:ext uri="{FF2B5EF4-FFF2-40B4-BE49-F238E27FC236}">
                <a16:creationId xmlns:a16="http://schemas.microsoft.com/office/drawing/2014/main" id="{49E44398-DCD6-EEF0-C4BC-AEE8EF4EEE9A}"/>
              </a:ext>
            </a:extLst>
          </p:cNvPr>
          <p:cNvSpPr/>
          <p:nvPr/>
        </p:nvSpPr>
        <p:spPr>
          <a:xfrm>
            <a:off x="3911844" y="4537058"/>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4" name="TextBox 3">
            <a:extLst>
              <a:ext uri="{FF2B5EF4-FFF2-40B4-BE49-F238E27FC236}">
                <a16:creationId xmlns:a16="http://schemas.microsoft.com/office/drawing/2014/main" id="{3D1F0007-49E1-9872-0EE6-1B253A2D802B}"/>
              </a:ext>
            </a:extLst>
          </p:cNvPr>
          <p:cNvSpPr txBox="1"/>
          <p:nvPr/>
        </p:nvSpPr>
        <p:spPr>
          <a:xfrm>
            <a:off x="1351940" y="1238389"/>
            <a:ext cx="10175396" cy="4154984"/>
          </a:xfrm>
          <a:prstGeom prst="rect">
            <a:avLst/>
          </a:prstGeom>
          <a:noFill/>
        </p:spPr>
        <p:txBody>
          <a:bodyPr wrap="square">
            <a:spAutoFit/>
          </a:bodyPr>
          <a:lstStyle/>
          <a:p>
            <a:pPr marL="285750" indent="-285750">
              <a:buFont typeface="Arial" panose="020B0604020202020204" pitchFamily="34" charset="0"/>
              <a:buChar char="•"/>
            </a:pPr>
            <a:r>
              <a:rPr lang="en-US" sz="2400" dirty="0"/>
              <a:t>Submittal Register, ENG Form 4288-R, identifies required submittals and the required approval authority for each.</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Approval authorities will vary depending upon type of contract (DB/DBB)</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Submittal definitions and procedures</a:t>
            </a:r>
          </a:p>
          <a:p>
            <a:pPr marL="742950" lvl="1" indent="-285750">
              <a:buFont typeface="Arial" panose="020B0604020202020204" pitchFamily="34" charset="0"/>
              <a:buChar char="•"/>
            </a:pPr>
            <a:r>
              <a:rPr lang="en-US" sz="2400" dirty="0"/>
              <a:t>FAR 52.236-21 SPECIFICATIONS AND DRAWINGS FOR CONSTRUCTION</a:t>
            </a:r>
          </a:p>
          <a:p>
            <a:pPr marL="742950" lvl="1" indent="-285750">
              <a:buFont typeface="Arial" panose="020B0604020202020204" pitchFamily="34" charset="0"/>
              <a:buChar char="•"/>
            </a:pPr>
            <a:r>
              <a:rPr lang="en-US" sz="2400" dirty="0"/>
              <a:t>01 33 00 SUBMITTAL PROCEDURES</a:t>
            </a:r>
          </a:p>
          <a:p>
            <a:pPr marL="742950" lvl="1" indent="-285750">
              <a:buFont typeface="Arial" panose="020B0604020202020204" pitchFamily="34" charset="0"/>
              <a:buChar char="•"/>
            </a:pPr>
            <a:r>
              <a:rPr lang="en-US" sz="2400" dirty="0"/>
              <a:t>01 33 16.00 10 DESIGN DATA (DESIGN AFTER AWARD)</a:t>
            </a:r>
          </a:p>
        </p:txBody>
      </p:sp>
      <p:grpSp>
        <p:nvGrpSpPr>
          <p:cNvPr id="7" name="Group 6">
            <a:extLst>
              <a:ext uri="{FF2B5EF4-FFF2-40B4-BE49-F238E27FC236}">
                <a16:creationId xmlns:a16="http://schemas.microsoft.com/office/drawing/2014/main" id="{A8BB2174-CCEE-C994-241B-9888DDB5662B}"/>
              </a:ext>
            </a:extLst>
          </p:cNvPr>
          <p:cNvGrpSpPr/>
          <p:nvPr/>
        </p:nvGrpSpPr>
        <p:grpSpPr>
          <a:xfrm>
            <a:off x="0" y="5743981"/>
            <a:ext cx="1440494" cy="1246025"/>
            <a:chOff x="8920619" y="2311367"/>
            <a:chExt cx="2503118" cy="2503118"/>
          </a:xfrm>
        </p:grpSpPr>
        <p:pic>
          <p:nvPicPr>
            <p:cNvPr id="8" name="Graphic 7" descr="Open book outline">
              <a:extLst>
                <a:ext uri="{FF2B5EF4-FFF2-40B4-BE49-F238E27FC236}">
                  <a16:creationId xmlns:a16="http://schemas.microsoft.com/office/drawing/2014/main" id="{8EB2CD8C-6F5D-1CEF-5A25-99B841912A2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9" name="TextBox 8">
              <a:extLst>
                <a:ext uri="{FF2B5EF4-FFF2-40B4-BE49-F238E27FC236}">
                  <a16:creationId xmlns:a16="http://schemas.microsoft.com/office/drawing/2014/main" id="{8CCB7386-87E4-A893-F1E2-EF479B97426B}"/>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    Pg 39 </a:t>
              </a:r>
            </a:p>
          </p:txBody>
        </p:sp>
      </p:grpSp>
    </p:spTree>
    <p:extLst>
      <p:ext uri="{BB962C8B-B14F-4D97-AF65-F5344CB8AC3E}">
        <p14:creationId xmlns:p14="http://schemas.microsoft.com/office/powerpoint/2010/main" val="3087339929"/>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Submittal classifications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aphicFrame>
        <p:nvGraphicFramePr>
          <p:cNvPr id="7" name="Table 7">
            <a:extLst>
              <a:ext uri="{FF2B5EF4-FFF2-40B4-BE49-F238E27FC236}">
                <a16:creationId xmlns:a16="http://schemas.microsoft.com/office/drawing/2014/main" id="{E3166F10-FD68-2F80-D248-F9BC2BABFBBC}"/>
              </a:ext>
            </a:extLst>
          </p:cNvPr>
          <p:cNvGraphicFramePr>
            <a:graphicFrameLocks noGrp="1"/>
          </p:cNvGraphicFramePr>
          <p:nvPr/>
        </p:nvGraphicFramePr>
        <p:xfrm>
          <a:off x="1414338" y="1022860"/>
          <a:ext cx="9222560" cy="5526137"/>
        </p:xfrm>
        <a:graphic>
          <a:graphicData uri="http://schemas.openxmlformats.org/drawingml/2006/table">
            <a:tbl>
              <a:tblPr firstRow="1" bandRow="1">
                <a:tableStyleId>{7DF18680-E054-41AD-8BC1-D1AEF772440D}</a:tableStyleId>
              </a:tblPr>
              <a:tblGrid>
                <a:gridCol w="4538608">
                  <a:extLst>
                    <a:ext uri="{9D8B030D-6E8A-4147-A177-3AD203B41FA5}">
                      <a16:colId xmlns:a16="http://schemas.microsoft.com/office/drawing/2014/main" val="3231189732"/>
                    </a:ext>
                  </a:extLst>
                </a:gridCol>
                <a:gridCol w="4683952">
                  <a:extLst>
                    <a:ext uri="{9D8B030D-6E8A-4147-A177-3AD203B41FA5}">
                      <a16:colId xmlns:a16="http://schemas.microsoft.com/office/drawing/2014/main" val="3323570128"/>
                    </a:ext>
                  </a:extLst>
                </a:gridCol>
              </a:tblGrid>
              <a:tr h="366259">
                <a:tc>
                  <a:txBody>
                    <a:bodyPr/>
                    <a:lstStyle/>
                    <a:p>
                      <a:pPr algn="ctr"/>
                      <a:r>
                        <a:rPr lang="en-US" sz="1800" dirty="0">
                          <a:solidFill>
                            <a:schemeClr val="bg2"/>
                          </a:solidFill>
                        </a:rPr>
                        <a:t>Government Approved (GA)</a:t>
                      </a:r>
                    </a:p>
                  </a:txBody>
                  <a:tcPr anchor="ctr"/>
                </a:tc>
                <a:tc>
                  <a:txBody>
                    <a:bodyPr/>
                    <a:lstStyle/>
                    <a:p>
                      <a:pPr algn="ctr"/>
                      <a:r>
                        <a:rPr lang="en-US" sz="1800" dirty="0">
                          <a:solidFill>
                            <a:schemeClr val="bg2"/>
                          </a:solidFill>
                        </a:rPr>
                        <a:t>For Information Only (FIO)</a:t>
                      </a:r>
                    </a:p>
                  </a:txBody>
                  <a:tcPr anchor="ctr"/>
                </a:tc>
                <a:extLst>
                  <a:ext uri="{0D108BD9-81ED-4DB2-BD59-A6C34878D82A}">
                    <a16:rowId xmlns:a16="http://schemas.microsoft.com/office/drawing/2014/main" val="812123395"/>
                  </a:ext>
                </a:extLst>
              </a:tr>
              <a:tr h="366259">
                <a:tc>
                  <a:txBody>
                    <a:bodyPr/>
                    <a:lstStyle/>
                    <a:p>
                      <a:pPr marL="342900" lvl="1" indent="-342900" eaLnBrk="1" hangingPunct="1">
                        <a:spcBef>
                          <a:spcPct val="0"/>
                        </a:spcBef>
                      </a:pPr>
                      <a:r>
                        <a:rPr lang="en-US" altLang="en-US" sz="1800" dirty="0"/>
                        <a:t>extensions of design,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baseline="0" dirty="0">
                          <a:latin typeface="ArialMT"/>
                        </a:rPr>
                        <a:t>catalog cuts,</a:t>
                      </a:r>
                    </a:p>
                  </a:txBody>
                  <a:tcPr/>
                </a:tc>
                <a:extLst>
                  <a:ext uri="{0D108BD9-81ED-4DB2-BD59-A6C34878D82A}">
                    <a16:rowId xmlns:a16="http://schemas.microsoft.com/office/drawing/2014/main" val="541245475"/>
                  </a:ext>
                </a:extLst>
              </a:tr>
              <a:tr h="6321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dirty="0"/>
                        <a:t>critical materials,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baseline="0" dirty="0">
                          <a:latin typeface="ArialMT"/>
                        </a:rPr>
                        <a:t>shop drawings that are not extension of designs,</a:t>
                      </a:r>
                    </a:p>
                  </a:txBody>
                  <a:tcPr/>
                </a:tc>
                <a:extLst>
                  <a:ext uri="{0D108BD9-81ED-4DB2-BD59-A6C34878D82A}">
                    <a16:rowId xmlns:a16="http://schemas.microsoft.com/office/drawing/2014/main" val="4020511308"/>
                  </a:ext>
                </a:extLst>
              </a:tr>
              <a:tr h="4877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dirty="0"/>
                        <a:t>variations,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baseline="0" dirty="0">
                          <a:latin typeface="ArialMT"/>
                        </a:rPr>
                        <a:t>shop drawings that do not contain variations</a:t>
                      </a:r>
                    </a:p>
                  </a:txBody>
                  <a:tcPr/>
                </a:tc>
                <a:extLst>
                  <a:ext uri="{0D108BD9-81ED-4DB2-BD59-A6C34878D82A}">
                    <a16:rowId xmlns:a16="http://schemas.microsoft.com/office/drawing/2014/main" val="3402289238"/>
                  </a:ext>
                </a:extLst>
              </a:tr>
              <a:tr h="92854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dirty="0"/>
                        <a:t>government required plans,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baseline="0" dirty="0">
                          <a:latin typeface="ArialMT"/>
                        </a:rPr>
                        <a:t>material samples for non-critical materials; i.e., sheet metal accessories, or equipment such as small motors</a:t>
                      </a:r>
                    </a:p>
                  </a:txBody>
                  <a:tcPr/>
                </a:tc>
                <a:extLst>
                  <a:ext uri="{0D108BD9-81ED-4DB2-BD59-A6C34878D82A}">
                    <a16:rowId xmlns:a16="http://schemas.microsoft.com/office/drawing/2014/main" val="1974723239"/>
                  </a:ext>
                </a:extLst>
              </a:tr>
              <a:tr h="3662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dirty="0"/>
                        <a:t>Schedules,</a:t>
                      </a:r>
                    </a:p>
                  </a:txBody>
                  <a:tcPr/>
                </a:tc>
                <a:tc>
                  <a:txBody>
                    <a:bodyPr/>
                    <a:lstStyle/>
                    <a:p>
                      <a:endParaRPr lang="en-US" sz="1800" dirty="0"/>
                    </a:p>
                  </a:txBody>
                  <a:tcPr/>
                </a:tc>
                <a:extLst>
                  <a:ext uri="{0D108BD9-81ED-4DB2-BD59-A6C34878D82A}">
                    <a16:rowId xmlns:a16="http://schemas.microsoft.com/office/drawing/2014/main" val="831378015"/>
                  </a:ext>
                </a:extLst>
              </a:tr>
              <a:tr h="3662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dirty="0"/>
                        <a:t>O&amp;M Manuals,</a:t>
                      </a:r>
                    </a:p>
                  </a:txBody>
                  <a:tcPr/>
                </a:tc>
                <a:tc>
                  <a:txBody>
                    <a:bodyPr/>
                    <a:lstStyle/>
                    <a:p>
                      <a:endParaRPr lang="en-US" sz="1800" dirty="0"/>
                    </a:p>
                  </a:txBody>
                  <a:tcPr/>
                </a:tc>
                <a:extLst>
                  <a:ext uri="{0D108BD9-81ED-4DB2-BD59-A6C34878D82A}">
                    <a16:rowId xmlns:a16="http://schemas.microsoft.com/office/drawing/2014/main" val="1222871007"/>
                  </a:ext>
                </a:extLst>
              </a:tr>
              <a:tr h="3662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dirty="0"/>
                        <a:t>As-Built Drawings,</a:t>
                      </a:r>
                    </a:p>
                  </a:txBody>
                  <a:tcPr/>
                </a:tc>
                <a:tc>
                  <a:txBody>
                    <a:bodyPr/>
                    <a:lstStyle/>
                    <a:p>
                      <a:endParaRPr lang="en-US" sz="1800" dirty="0"/>
                    </a:p>
                  </a:txBody>
                  <a:tcPr/>
                </a:tc>
                <a:extLst>
                  <a:ext uri="{0D108BD9-81ED-4DB2-BD59-A6C34878D82A}">
                    <a16:rowId xmlns:a16="http://schemas.microsoft.com/office/drawing/2014/main" val="2985832894"/>
                  </a:ext>
                </a:extLst>
              </a:tr>
              <a:tr h="6321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dirty="0"/>
                        <a:t>equipment whose compatibility with the entire system must be checked.</a:t>
                      </a:r>
                    </a:p>
                  </a:txBody>
                  <a:tcPr/>
                </a:tc>
                <a:tc>
                  <a:txBody>
                    <a:bodyPr/>
                    <a:lstStyle/>
                    <a:p>
                      <a:endParaRPr lang="en-US" sz="1800" dirty="0"/>
                    </a:p>
                  </a:txBody>
                  <a:tcPr/>
                </a:tc>
                <a:extLst>
                  <a:ext uri="{0D108BD9-81ED-4DB2-BD59-A6C34878D82A}">
                    <a16:rowId xmlns:a16="http://schemas.microsoft.com/office/drawing/2014/main" val="1828453670"/>
                  </a:ext>
                </a:extLst>
              </a:tr>
              <a:tr h="3662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800" dirty="0"/>
                    </a:p>
                  </a:txBody>
                  <a:tcPr/>
                </a:tc>
                <a:tc>
                  <a:txBody>
                    <a:bodyPr/>
                    <a:lstStyle/>
                    <a:p>
                      <a:endParaRPr lang="en-US" sz="1800" dirty="0"/>
                    </a:p>
                  </a:txBody>
                  <a:tcPr/>
                </a:tc>
                <a:extLst>
                  <a:ext uri="{0D108BD9-81ED-4DB2-BD59-A6C34878D82A}">
                    <a16:rowId xmlns:a16="http://schemas.microsoft.com/office/drawing/2014/main" val="4027227023"/>
                  </a:ext>
                </a:extLst>
              </a:tr>
              <a:tr h="6321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dirty="0">
                          <a:solidFill>
                            <a:srgbClr val="C00000"/>
                          </a:solidFill>
                        </a:rPr>
                        <a:t>30-day review period (will vary, see contract)</a:t>
                      </a:r>
                    </a:p>
                  </a:txBody>
                  <a:tcPr/>
                </a:tc>
                <a:tc>
                  <a:txBody>
                    <a:bodyPr/>
                    <a:lstStyle/>
                    <a:p>
                      <a:r>
                        <a:rPr lang="en-US" sz="1600" dirty="0">
                          <a:solidFill>
                            <a:srgbClr val="C00000"/>
                          </a:solidFill>
                        </a:rPr>
                        <a:t>Government will review 10% of FIO</a:t>
                      </a:r>
                    </a:p>
                  </a:txBody>
                  <a:tcPr/>
                </a:tc>
                <a:extLst>
                  <a:ext uri="{0D108BD9-81ED-4DB2-BD59-A6C34878D82A}">
                    <a16:rowId xmlns:a16="http://schemas.microsoft.com/office/drawing/2014/main" val="1973147139"/>
                  </a:ext>
                </a:extLst>
              </a:tr>
            </a:tbl>
          </a:graphicData>
        </a:graphic>
      </p:graphicFrame>
      <p:grpSp>
        <p:nvGrpSpPr>
          <p:cNvPr id="8" name="Group 7">
            <a:extLst>
              <a:ext uri="{FF2B5EF4-FFF2-40B4-BE49-F238E27FC236}">
                <a16:creationId xmlns:a16="http://schemas.microsoft.com/office/drawing/2014/main" id="{87B3FCEE-718C-BA3F-BD26-C999622296D4}"/>
              </a:ext>
            </a:extLst>
          </p:cNvPr>
          <p:cNvGrpSpPr/>
          <p:nvPr/>
        </p:nvGrpSpPr>
        <p:grpSpPr>
          <a:xfrm>
            <a:off x="0" y="5743981"/>
            <a:ext cx="1440494" cy="1246025"/>
            <a:chOff x="8920619" y="2311367"/>
            <a:chExt cx="2503118" cy="2503118"/>
          </a:xfrm>
        </p:grpSpPr>
        <p:pic>
          <p:nvPicPr>
            <p:cNvPr id="9" name="Graphic 8" descr="Open book outline">
              <a:extLst>
                <a:ext uri="{FF2B5EF4-FFF2-40B4-BE49-F238E27FC236}">
                  <a16:creationId xmlns:a16="http://schemas.microsoft.com/office/drawing/2014/main" id="{A3C4053D-108C-EB14-5FA0-1DE34DDEF2C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10" name="TextBox 9">
              <a:extLst>
                <a:ext uri="{FF2B5EF4-FFF2-40B4-BE49-F238E27FC236}">
                  <a16:creationId xmlns:a16="http://schemas.microsoft.com/office/drawing/2014/main" id="{E53F3527-C738-6CA0-4E1D-C176753FA86B}"/>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Pg 40</a:t>
              </a:r>
            </a:p>
          </p:txBody>
        </p:sp>
      </p:grpSp>
    </p:spTree>
    <p:extLst>
      <p:ext uri="{BB962C8B-B14F-4D97-AF65-F5344CB8AC3E}">
        <p14:creationId xmlns:p14="http://schemas.microsoft.com/office/powerpoint/2010/main" val="4117521750"/>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err="1"/>
              <a:t>Ktr</a:t>
            </a:r>
            <a:r>
              <a:rPr lang="en-US" dirty="0"/>
              <a:t> Submittals responsibilities </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D1F0007-49E1-9872-0EE6-1B253A2D802B}"/>
              </a:ext>
            </a:extLst>
          </p:cNvPr>
          <p:cNvSpPr txBox="1"/>
          <p:nvPr/>
        </p:nvSpPr>
        <p:spPr>
          <a:xfrm>
            <a:off x="946694" y="1390777"/>
            <a:ext cx="10175396" cy="4893647"/>
          </a:xfrm>
          <a:prstGeom prst="rect">
            <a:avLst/>
          </a:prstGeom>
          <a:noFill/>
        </p:spPr>
        <p:txBody>
          <a:bodyPr wrap="square">
            <a:spAutoFit/>
          </a:bodyPr>
          <a:lstStyle/>
          <a:p>
            <a:pPr marL="285750" indent="-285750">
              <a:buFont typeface="Arial" panose="020B0604020202020204" pitchFamily="34" charset="0"/>
              <a:buChar char="•"/>
            </a:pPr>
            <a:r>
              <a:rPr lang="en-US" sz="2400" dirty="0"/>
              <a:t>Complete Submittal Register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CQCSM will review all submittals for contract compliance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Plan for review times</a:t>
            </a:r>
          </a:p>
          <a:p>
            <a:pPr marL="285750" indent="-285750">
              <a:buFont typeface="Arial" panose="020B0604020202020204" pitchFamily="34" charset="0"/>
              <a:buChar char="•"/>
            </a:pPr>
            <a:endParaRPr lang="en-US" sz="2400" dirty="0"/>
          </a:p>
          <a:p>
            <a:pPr marL="342900" indent="-342900">
              <a:buFont typeface="Arial" panose="020B0604020202020204" pitchFamily="34" charset="0"/>
              <a:buChar char="•"/>
            </a:pPr>
            <a:r>
              <a:rPr lang="en-US" altLang="en-US" sz="2400" dirty="0"/>
              <a:t>Submittals must be on the agenda for the preparatory control phase.</a:t>
            </a:r>
          </a:p>
          <a:p>
            <a:pPr marL="342900" indent="-342900">
              <a:buFont typeface="Arial" panose="020B0604020202020204" pitchFamily="34" charset="0"/>
              <a:buChar char="•"/>
            </a:pPr>
            <a:endParaRPr lang="en-US" altLang="en-US" sz="2400" dirty="0"/>
          </a:p>
          <a:p>
            <a:pPr marL="342900" indent="-342900">
              <a:buFont typeface="Arial" panose="020B0604020202020204" pitchFamily="34" charset="0"/>
              <a:buChar char="•"/>
            </a:pPr>
            <a:r>
              <a:rPr lang="en-US" altLang="en-US" sz="2400" dirty="0"/>
              <a:t>Submittals must be scheduled to match the activity</a:t>
            </a:r>
          </a:p>
          <a:p>
            <a:pPr lvl="1"/>
            <a:endParaRPr lang="en-US" altLang="en-US" sz="2400" dirty="0"/>
          </a:p>
          <a:p>
            <a:pPr marL="342900" indent="-342900">
              <a:buFont typeface="Arial" panose="020B0604020202020204" pitchFamily="34" charset="0"/>
              <a:buChar char="•"/>
            </a:pPr>
            <a:r>
              <a:rPr lang="en-US" altLang="en-US" sz="2400" dirty="0"/>
              <a:t>Submittals must be approved before holding the preparatory control phase</a:t>
            </a:r>
          </a:p>
          <a:p>
            <a:pPr marL="285750" indent="-285750">
              <a:buFont typeface="Arial" panose="020B0604020202020204" pitchFamily="34" charset="0"/>
              <a:buChar char="•"/>
            </a:pPr>
            <a:endParaRPr lang="en-US" sz="2400" dirty="0"/>
          </a:p>
        </p:txBody>
      </p:sp>
      <p:grpSp>
        <p:nvGrpSpPr>
          <p:cNvPr id="2" name="Group 1">
            <a:extLst>
              <a:ext uri="{FF2B5EF4-FFF2-40B4-BE49-F238E27FC236}">
                <a16:creationId xmlns:a16="http://schemas.microsoft.com/office/drawing/2014/main" id="{E7E0EB04-9DF2-5651-80FE-CB7887619425}"/>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B8490845-C7C4-69D3-AB89-56C07699D72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A2F54DC6-AF7C-B5B7-0B01-50E47FC7EAF5}"/>
                </a:ext>
              </a:extLst>
            </p:cNvPr>
            <p:cNvSpPr txBox="1"/>
            <p:nvPr/>
          </p:nvSpPr>
          <p:spPr>
            <a:xfrm>
              <a:off x="9394521" y="3090924"/>
              <a:ext cx="1540700" cy="556458"/>
            </a:xfrm>
            <a:prstGeom prst="rect">
              <a:avLst/>
            </a:prstGeom>
            <a:solidFill>
              <a:schemeClr val="tx2"/>
            </a:solidFill>
          </p:spPr>
          <p:txBody>
            <a:bodyPr wrap="square" rtlCol="0">
              <a:spAutoFit/>
            </a:bodyPr>
            <a:lstStyle/>
            <a:p>
              <a:r>
                <a:rPr lang="en-US" sz="1200" dirty="0"/>
                <a:t>    Pg 41 </a:t>
              </a:r>
            </a:p>
          </p:txBody>
        </p:sp>
      </p:grpSp>
    </p:spTree>
    <p:extLst>
      <p:ext uri="{BB962C8B-B14F-4D97-AF65-F5344CB8AC3E}">
        <p14:creationId xmlns:p14="http://schemas.microsoft.com/office/powerpoint/2010/main" val="390049253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Gov’t Submittals responsibilities </a:t>
            </a:r>
          </a:p>
        </p:txBody>
      </p:sp>
      <p:sp>
        <p:nvSpPr>
          <p:cNvPr id="4" name="TextBox 3">
            <a:extLst>
              <a:ext uri="{FF2B5EF4-FFF2-40B4-BE49-F238E27FC236}">
                <a16:creationId xmlns:a16="http://schemas.microsoft.com/office/drawing/2014/main" id="{3D1F0007-49E1-9872-0EE6-1B253A2D802B}"/>
              </a:ext>
            </a:extLst>
          </p:cNvPr>
          <p:cNvSpPr txBox="1"/>
          <p:nvPr/>
        </p:nvSpPr>
        <p:spPr>
          <a:xfrm>
            <a:off x="720247" y="1435905"/>
            <a:ext cx="10175396" cy="4154984"/>
          </a:xfrm>
          <a:prstGeom prst="rect">
            <a:avLst/>
          </a:prstGeom>
          <a:noFill/>
        </p:spPr>
        <p:txBody>
          <a:bodyPr wrap="square">
            <a:spAutoFit/>
          </a:bodyPr>
          <a:lstStyle/>
          <a:p>
            <a:pPr marL="285750" indent="-285750">
              <a:buFont typeface="Arial" panose="020B0604020202020204" pitchFamily="34" charset="0"/>
              <a:buChar char="•"/>
            </a:pPr>
            <a:r>
              <a:rPr lang="en-US" sz="2400" dirty="0"/>
              <a:t>Prepare a list of required submittals on a draft submittal register</a:t>
            </a:r>
          </a:p>
          <a:p>
            <a:pPr marL="742950" lvl="1" indent="-285750">
              <a:buFont typeface="Arial" panose="020B0604020202020204" pitchFamily="34" charset="0"/>
              <a:buChar char="•"/>
            </a:pPr>
            <a:r>
              <a:rPr lang="en-US" sz="2400" dirty="0"/>
              <a:t>01 33 00 Submittal Procedures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Perform cursory checks on FIO submittals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Gov QA emphasis will focus on ensuring contractor QC system is effective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Review and approve GA submittals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For DB contracts gov will review for conformance</a:t>
            </a:r>
          </a:p>
        </p:txBody>
      </p:sp>
      <p:grpSp>
        <p:nvGrpSpPr>
          <p:cNvPr id="2" name="Group 1">
            <a:extLst>
              <a:ext uri="{FF2B5EF4-FFF2-40B4-BE49-F238E27FC236}">
                <a16:creationId xmlns:a16="http://schemas.microsoft.com/office/drawing/2014/main" id="{3E9FC36B-826D-6B37-C903-F96BBC212981}"/>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08BDF27B-CFD1-37FC-8328-0093840940C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D42807FD-8855-2AC9-701A-352270D2167E}"/>
                </a:ext>
              </a:extLst>
            </p:cNvPr>
            <p:cNvSpPr txBox="1"/>
            <p:nvPr/>
          </p:nvSpPr>
          <p:spPr>
            <a:xfrm>
              <a:off x="9334178" y="3141250"/>
              <a:ext cx="1697766" cy="556458"/>
            </a:xfrm>
            <a:prstGeom prst="rect">
              <a:avLst/>
            </a:prstGeom>
            <a:solidFill>
              <a:schemeClr val="tx2"/>
            </a:solidFill>
          </p:spPr>
          <p:txBody>
            <a:bodyPr wrap="square" rtlCol="0">
              <a:spAutoFit/>
            </a:bodyPr>
            <a:lstStyle/>
            <a:p>
              <a:r>
                <a:rPr lang="en-US" sz="1200" dirty="0"/>
                <a:t>    Pg 42-23 </a:t>
              </a:r>
            </a:p>
          </p:txBody>
        </p:sp>
      </p:grpSp>
    </p:spTree>
    <p:extLst>
      <p:ext uri="{BB962C8B-B14F-4D97-AF65-F5344CB8AC3E}">
        <p14:creationId xmlns:p14="http://schemas.microsoft.com/office/powerpoint/2010/main" val="363878111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Submittal register</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425C4C7E-73C4-7C5E-ABF1-B547E6A836D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93521" y="1595870"/>
            <a:ext cx="11876559" cy="4645728"/>
          </a:xfrm>
          <a:prstGeom prst="rect">
            <a:avLst/>
          </a:prstGeom>
          <a:ln>
            <a:solidFill>
              <a:schemeClr val="tx1"/>
            </a:solidFill>
          </a:ln>
        </p:spPr>
      </p:pic>
    </p:spTree>
    <p:extLst>
      <p:ext uri="{BB962C8B-B14F-4D97-AF65-F5344CB8AC3E}">
        <p14:creationId xmlns:p14="http://schemas.microsoft.com/office/powerpoint/2010/main" val="4064474888"/>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variations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D1F0007-49E1-9872-0EE6-1B253A2D802B}"/>
              </a:ext>
            </a:extLst>
          </p:cNvPr>
          <p:cNvSpPr txBox="1"/>
          <p:nvPr/>
        </p:nvSpPr>
        <p:spPr>
          <a:xfrm>
            <a:off x="313151" y="1390777"/>
            <a:ext cx="11734687" cy="3477875"/>
          </a:xfrm>
          <a:prstGeom prst="rect">
            <a:avLst/>
          </a:prstGeom>
          <a:noFill/>
        </p:spPr>
        <p:txBody>
          <a:bodyPr wrap="square">
            <a:spAutoFit/>
          </a:bodyPr>
          <a:lstStyle/>
          <a:p>
            <a:pPr marL="342900" indent="-342900"/>
            <a:r>
              <a:rPr lang="en-US" sz="2000" dirty="0">
                <a:solidFill>
                  <a:srgbClr val="000000"/>
                </a:solidFill>
                <a:latin typeface="Arial-BoldMT"/>
              </a:rPr>
              <a:t>Variations r</a:t>
            </a:r>
            <a:r>
              <a:rPr lang="en-US" sz="2000" dirty="0">
                <a:solidFill>
                  <a:srgbClr val="000000"/>
                </a:solidFill>
                <a:latin typeface="ArialMT"/>
              </a:rPr>
              <a:t>equire Contracting Officer approval and a written documentation package:</a:t>
            </a:r>
          </a:p>
          <a:p>
            <a:pPr marL="1085850" lvl="1" indent="-342900"/>
            <a:r>
              <a:rPr lang="en-US" sz="2000" dirty="0">
                <a:solidFill>
                  <a:srgbClr val="000000"/>
                </a:solidFill>
                <a:latin typeface="ArialMT"/>
              </a:rPr>
              <a:t>Benefit to the Government.</a:t>
            </a:r>
          </a:p>
          <a:p>
            <a:pPr marL="1085850" lvl="1" indent="-342900"/>
            <a:r>
              <a:rPr lang="en-US" sz="2000" dirty="0">
                <a:solidFill>
                  <a:srgbClr val="000000"/>
                </a:solidFill>
                <a:latin typeface="ArialMT"/>
              </a:rPr>
              <a:t>Meet the intent of the design</a:t>
            </a:r>
          </a:p>
          <a:p>
            <a:pPr marL="1085850" lvl="1" indent="-342900"/>
            <a:r>
              <a:rPr lang="en-US" sz="2000" dirty="0">
                <a:solidFill>
                  <a:srgbClr val="000000"/>
                </a:solidFill>
                <a:latin typeface="ArialMT"/>
              </a:rPr>
              <a:t>If a variation is not identified on ENG Form 4025-R, the Gov may rescind inadvertent approval.</a:t>
            </a:r>
          </a:p>
          <a:p>
            <a:pPr marL="1085850" lvl="1" indent="-342900"/>
            <a:r>
              <a:rPr lang="en-US" sz="2000" dirty="0">
                <a:solidFill>
                  <a:srgbClr val="000000"/>
                </a:solidFill>
                <a:latin typeface="ArialMT"/>
              </a:rPr>
              <a:t>If approved, contract modification will be required</a:t>
            </a:r>
          </a:p>
          <a:p>
            <a:pPr algn="l">
              <a:buNone/>
            </a:pPr>
            <a:endParaRPr lang="en-US" sz="2000" dirty="0">
              <a:solidFill>
                <a:srgbClr val="000000"/>
              </a:solidFill>
              <a:latin typeface="ArialMT"/>
            </a:endParaRPr>
          </a:p>
          <a:p>
            <a:pPr marL="342900" indent="-342900"/>
            <a:r>
              <a:rPr lang="en-US" sz="2000" dirty="0">
                <a:solidFill>
                  <a:srgbClr val="000000"/>
                </a:solidFill>
                <a:latin typeface="ArialMT"/>
              </a:rPr>
              <a:t>The variation approval process for </a:t>
            </a:r>
            <a:r>
              <a:rPr lang="en-US" sz="2000" dirty="0">
                <a:solidFill>
                  <a:srgbClr val="FF0000"/>
                </a:solidFill>
                <a:latin typeface="ArialMT"/>
              </a:rPr>
              <a:t>DB contracts </a:t>
            </a:r>
            <a:r>
              <a:rPr lang="en-US" sz="2000" dirty="0">
                <a:solidFill>
                  <a:srgbClr val="000000"/>
                </a:solidFill>
                <a:latin typeface="ArialMT"/>
              </a:rPr>
              <a:t>includes:</a:t>
            </a:r>
          </a:p>
          <a:p>
            <a:pPr marL="1085850" lvl="1" indent="-342900"/>
            <a:r>
              <a:rPr lang="en-US" sz="2000" dirty="0">
                <a:solidFill>
                  <a:srgbClr val="000000"/>
                </a:solidFill>
                <a:latin typeface="ArialMT"/>
              </a:rPr>
              <a:t>DOR approval</a:t>
            </a:r>
          </a:p>
          <a:p>
            <a:pPr marL="1085850" lvl="1" indent="-342900"/>
            <a:r>
              <a:rPr lang="en-US" sz="2000" dirty="0">
                <a:solidFill>
                  <a:srgbClr val="000000"/>
                </a:solidFill>
                <a:latin typeface="ArialMT"/>
              </a:rPr>
              <a:t>Government conformance review and approval</a:t>
            </a:r>
          </a:p>
          <a:p>
            <a:pPr marL="1085850" lvl="1" indent="-342900"/>
            <a:r>
              <a:rPr lang="en-US" sz="2000" dirty="0">
                <a:solidFill>
                  <a:srgbClr val="000000"/>
                </a:solidFill>
                <a:latin typeface="ArialMT"/>
              </a:rPr>
              <a:t>Design, material and equipment submittals prior to or after Government acceptance of the design</a:t>
            </a:r>
            <a:endParaRPr lang="en-US" altLang="en-US" sz="2000" dirty="0">
              <a:latin typeface="Arial" panose="020B0604020202020204" pitchFamily="34" charset="0"/>
            </a:endParaRPr>
          </a:p>
        </p:txBody>
      </p:sp>
      <p:sp>
        <p:nvSpPr>
          <p:cNvPr id="7" name="TextBox 6">
            <a:extLst>
              <a:ext uri="{FF2B5EF4-FFF2-40B4-BE49-F238E27FC236}">
                <a16:creationId xmlns:a16="http://schemas.microsoft.com/office/drawing/2014/main" id="{BFEF3EB1-1F70-CF3D-E12F-1CD4190FB66E}"/>
              </a:ext>
            </a:extLst>
          </p:cNvPr>
          <p:cNvSpPr txBox="1"/>
          <p:nvPr/>
        </p:nvSpPr>
        <p:spPr>
          <a:xfrm>
            <a:off x="6070218" y="4959151"/>
            <a:ext cx="6121782" cy="1569660"/>
          </a:xfrm>
          <a:prstGeom prst="rect">
            <a:avLst/>
          </a:prstGeom>
          <a:noFill/>
        </p:spPr>
        <p:txBody>
          <a:bodyPr wrap="square">
            <a:spAutoFit/>
          </a:bodyPr>
          <a:lstStyle/>
          <a:p>
            <a:r>
              <a:rPr lang="en-US" sz="1600" b="1" dirty="0"/>
              <a:t>Reference: </a:t>
            </a:r>
          </a:p>
          <a:p>
            <a:pPr marL="342900" indent="-342900">
              <a:buFont typeface="+mj-lt"/>
              <a:buAutoNum type="arabicPeriod"/>
            </a:pPr>
            <a:r>
              <a:rPr lang="en-US" sz="1600" dirty="0"/>
              <a:t>FAR 52.236-21 Specifications and Drawings for Construction</a:t>
            </a:r>
          </a:p>
          <a:p>
            <a:pPr marL="342900" indent="-342900">
              <a:buFont typeface="+mj-lt"/>
              <a:buAutoNum type="arabicPeriod"/>
            </a:pPr>
            <a:r>
              <a:rPr lang="en-US" sz="1600" dirty="0"/>
              <a:t>Section 01 33 00 (Submittal Procedures)</a:t>
            </a:r>
          </a:p>
          <a:p>
            <a:pPr marL="342900" indent="-342900">
              <a:buFont typeface="+mj-lt"/>
              <a:buAutoNum type="arabicPeriod"/>
            </a:pPr>
            <a:r>
              <a:rPr lang="en-US" sz="1600" dirty="0"/>
              <a:t>Engineering Form ENG 4288 – Submittal Register</a:t>
            </a:r>
          </a:p>
          <a:p>
            <a:pPr marL="342900" indent="-342900">
              <a:buFont typeface="+mj-lt"/>
              <a:buAutoNum type="arabicPeriod"/>
            </a:pPr>
            <a:r>
              <a:rPr lang="en-US" sz="1600" dirty="0"/>
              <a:t>Engineering Form ENG 4025 - Transmittal</a:t>
            </a:r>
          </a:p>
          <a:p>
            <a:pPr marL="342900" indent="-342900">
              <a:buFont typeface="+mj-lt"/>
              <a:buAutoNum type="arabicPeriod"/>
            </a:pPr>
            <a:r>
              <a:rPr lang="en-US" sz="1600" dirty="0"/>
              <a:t>Specific requirements in each contract section</a:t>
            </a:r>
          </a:p>
        </p:txBody>
      </p:sp>
      <p:grpSp>
        <p:nvGrpSpPr>
          <p:cNvPr id="2" name="Group 1">
            <a:extLst>
              <a:ext uri="{FF2B5EF4-FFF2-40B4-BE49-F238E27FC236}">
                <a16:creationId xmlns:a16="http://schemas.microsoft.com/office/drawing/2014/main" id="{F67369A4-08A7-450D-0F18-6BCFE7C795F1}"/>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6A95B99C-ABB7-F566-CF34-E393D3821BD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8" name="TextBox 7">
              <a:extLst>
                <a:ext uri="{FF2B5EF4-FFF2-40B4-BE49-F238E27FC236}">
                  <a16:creationId xmlns:a16="http://schemas.microsoft.com/office/drawing/2014/main" id="{94015E9F-C025-2B96-DFA9-E86600D03A2B}"/>
                </a:ext>
              </a:extLst>
            </p:cNvPr>
            <p:cNvSpPr txBox="1"/>
            <p:nvPr/>
          </p:nvSpPr>
          <p:spPr>
            <a:xfrm>
              <a:off x="9464775" y="3141252"/>
              <a:ext cx="1327739" cy="556458"/>
            </a:xfrm>
            <a:prstGeom prst="rect">
              <a:avLst/>
            </a:prstGeom>
            <a:solidFill>
              <a:schemeClr val="tx2"/>
            </a:solidFill>
          </p:spPr>
          <p:txBody>
            <a:bodyPr wrap="square" rtlCol="0">
              <a:spAutoFit/>
            </a:bodyPr>
            <a:lstStyle/>
            <a:p>
              <a:r>
                <a:rPr lang="en-US" sz="1200" dirty="0"/>
                <a:t>    Pg 42 </a:t>
              </a:r>
            </a:p>
          </p:txBody>
        </p:sp>
      </p:grpSp>
    </p:spTree>
    <p:extLst>
      <p:ext uri="{BB962C8B-B14F-4D97-AF65-F5344CB8AC3E}">
        <p14:creationId xmlns:p14="http://schemas.microsoft.com/office/powerpoint/2010/main" val="100834644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162F1510-8197-6CC2-F8B0-302C1EBA421F}"/>
              </a:ext>
            </a:extLst>
          </p:cNvPr>
          <p:cNvSpPr txBox="1"/>
          <p:nvPr/>
        </p:nvSpPr>
        <p:spPr>
          <a:xfrm>
            <a:off x="10242288" y="1060159"/>
            <a:ext cx="1532052" cy="738664"/>
          </a:xfrm>
          <a:prstGeom prst="rect">
            <a:avLst/>
          </a:prstGeom>
          <a:noFill/>
        </p:spPr>
        <p:txBody>
          <a:bodyPr wrap="square" rtlCol="0">
            <a:spAutoFit/>
          </a:bodyPr>
          <a:lstStyle/>
          <a:p>
            <a:pPr algn="ctr"/>
            <a:r>
              <a:rPr lang="en-US" sz="1400" i="1" dirty="0"/>
              <a:t> </a:t>
            </a:r>
            <a:r>
              <a:rPr lang="en-US" sz="1400" i="1" dirty="0">
                <a:solidFill>
                  <a:srgbClr val="FF0000"/>
                </a:solidFill>
              </a:rPr>
              <a:t>*If a variation, Column (H) must be answered</a:t>
            </a:r>
            <a:r>
              <a:rPr lang="en-US" sz="1400" i="1" dirty="0"/>
              <a:t>.</a:t>
            </a:r>
          </a:p>
        </p:txBody>
      </p:sp>
      <p:sp>
        <p:nvSpPr>
          <p:cNvPr id="3" name="Title 2">
            <a:extLst>
              <a:ext uri="{FF2B5EF4-FFF2-40B4-BE49-F238E27FC236}">
                <a16:creationId xmlns:a16="http://schemas.microsoft.com/office/drawing/2014/main" id="{D8042F6B-DF9F-BC33-25F8-B473833B6508}"/>
              </a:ext>
            </a:extLst>
          </p:cNvPr>
          <p:cNvSpPr>
            <a:spLocks noGrp="1"/>
          </p:cNvSpPr>
          <p:nvPr>
            <p:ph type="title"/>
          </p:nvPr>
        </p:nvSpPr>
        <p:spPr/>
        <p:txBody>
          <a:bodyPr/>
          <a:lstStyle/>
          <a:p>
            <a:r>
              <a:rPr lang="en-US" dirty="0"/>
              <a:t>Example </a:t>
            </a:r>
            <a:r>
              <a:rPr lang="en-US" dirty="0" err="1"/>
              <a:t>eng</a:t>
            </a:r>
            <a:r>
              <a:rPr lang="en-US" dirty="0"/>
              <a:t> form 4025</a:t>
            </a:r>
          </a:p>
        </p:txBody>
      </p:sp>
      <p:pic>
        <p:nvPicPr>
          <p:cNvPr id="7" name="Picture 6">
            <a:extLst>
              <a:ext uri="{FF2B5EF4-FFF2-40B4-BE49-F238E27FC236}">
                <a16:creationId xmlns:a16="http://schemas.microsoft.com/office/drawing/2014/main" id="{F6374CFC-33A9-A8EF-FBDD-F6CE9E9A37CE}"/>
              </a:ext>
            </a:extLst>
          </p:cNvPr>
          <p:cNvPicPr>
            <a:picLocks noChangeAspect="1"/>
          </p:cNvPicPr>
          <p:nvPr/>
        </p:nvPicPr>
        <p:blipFill rotWithShape="1">
          <a:blip r:embed="rId3"/>
          <a:srcRect l="2473" t="2424" r="2617"/>
          <a:stretch/>
        </p:blipFill>
        <p:spPr>
          <a:xfrm>
            <a:off x="417660" y="1081838"/>
            <a:ext cx="9899378" cy="3899689"/>
          </a:xfrm>
          <a:prstGeom prst="rect">
            <a:avLst/>
          </a:prstGeom>
        </p:spPr>
      </p:pic>
      <p:sp>
        <p:nvSpPr>
          <p:cNvPr id="8" name="Rectangle: Rounded Corners 7">
            <a:extLst>
              <a:ext uri="{FF2B5EF4-FFF2-40B4-BE49-F238E27FC236}">
                <a16:creationId xmlns:a16="http://schemas.microsoft.com/office/drawing/2014/main" id="{F2494ABE-2905-A3E0-354F-7D176CB76A30}"/>
              </a:ext>
            </a:extLst>
          </p:cNvPr>
          <p:cNvSpPr/>
          <p:nvPr/>
        </p:nvSpPr>
        <p:spPr>
          <a:xfrm>
            <a:off x="3557198" y="2004646"/>
            <a:ext cx="1234609" cy="534931"/>
          </a:xfrm>
          <a:prstGeom prst="roundRect">
            <a:avLst/>
          </a:prstGeom>
          <a:gradFill flip="none" rotWithShape="1">
            <a:gsLst>
              <a:gs pos="0">
                <a:srgbClr val="3F4339">
                  <a:shade val="30000"/>
                  <a:satMod val="115000"/>
                </a:srgbClr>
              </a:gs>
              <a:gs pos="50000">
                <a:srgbClr val="3F4339">
                  <a:shade val="67500"/>
                  <a:satMod val="115000"/>
                </a:srgbClr>
              </a:gs>
              <a:gs pos="100000">
                <a:srgbClr val="3F4339">
                  <a:shade val="100000"/>
                  <a:satMod val="115000"/>
                </a:srgbClr>
              </a:gs>
            </a:gsLst>
            <a:lin ang="270000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FB655795-8896-FED0-7614-4CD87B094449}"/>
              </a:ext>
            </a:extLst>
          </p:cNvPr>
          <p:cNvSpPr/>
          <p:nvPr/>
        </p:nvSpPr>
        <p:spPr>
          <a:xfrm>
            <a:off x="6420698" y="2299225"/>
            <a:ext cx="1234610" cy="240352"/>
          </a:xfrm>
          <a:prstGeom prst="roundRect">
            <a:avLst/>
          </a:prstGeom>
          <a:gradFill flip="none" rotWithShape="1">
            <a:gsLst>
              <a:gs pos="0">
                <a:srgbClr val="3F4339">
                  <a:shade val="30000"/>
                  <a:satMod val="115000"/>
                </a:srgbClr>
              </a:gs>
              <a:gs pos="50000">
                <a:srgbClr val="3F4339">
                  <a:shade val="67500"/>
                  <a:satMod val="115000"/>
                </a:srgbClr>
              </a:gs>
              <a:gs pos="100000">
                <a:srgbClr val="3F4339">
                  <a:shade val="100000"/>
                  <a:satMod val="115000"/>
                </a:srgbClr>
              </a:gs>
            </a:gsLst>
            <a:lin ang="270000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96B039D6-2F71-9488-8925-7FE7A2160A23}"/>
              </a:ext>
            </a:extLst>
          </p:cNvPr>
          <p:cNvSpPr/>
          <p:nvPr/>
        </p:nvSpPr>
        <p:spPr>
          <a:xfrm>
            <a:off x="9026541" y="3090872"/>
            <a:ext cx="712033" cy="1479620"/>
          </a:xfrm>
          <a:prstGeom prst="ellipse">
            <a:avLst/>
          </a:prstGeom>
          <a:noFill/>
          <a:ln w="28575">
            <a:solidFill>
              <a:srgbClr val="FF0000"/>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8023E05C-3DD3-46BE-819D-B689D1B7675B}"/>
              </a:ext>
            </a:extLst>
          </p:cNvPr>
          <p:cNvPicPr>
            <a:picLocks noChangeAspect="1"/>
          </p:cNvPicPr>
          <p:nvPr/>
        </p:nvPicPr>
        <p:blipFill rotWithShape="1">
          <a:blip r:embed="rId4"/>
          <a:srcRect l="823" t="4115" r="984" b="10119"/>
          <a:stretch/>
        </p:blipFill>
        <p:spPr>
          <a:xfrm>
            <a:off x="422031" y="4725202"/>
            <a:ext cx="9899378" cy="1812799"/>
          </a:xfrm>
          <a:prstGeom prst="rect">
            <a:avLst/>
          </a:prstGeom>
        </p:spPr>
      </p:pic>
      <p:sp>
        <p:nvSpPr>
          <p:cNvPr id="17" name="Rectangle: Rounded Corners 16">
            <a:extLst>
              <a:ext uri="{FF2B5EF4-FFF2-40B4-BE49-F238E27FC236}">
                <a16:creationId xmlns:a16="http://schemas.microsoft.com/office/drawing/2014/main" id="{17ADCCD0-A08F-EDD0-4BCF-203EA84107DA}"/>
              </a:ext>
            </a:extLst>
          </p:cNvPr>
          <p:cNvSpPr/>
          <p:nvPr/>
        </p:nvSpPr>
        <p:spPr>
          <a:xfrm>
            <a:off x="8100769" y="5392615"/>
            <a:ext cx="1234610" cy="177020"/>
          </a:xfrm>
          <a:prstGeom prst="roundRect">
            <a:avLst/>
          </a:prstGeom>
          <a:gradFill flip="none" rotWithShape="1">
            <a:gsLst>
              <a:gs pos="0">
                <a:srgbClr val="3F4339">
                  <a:shade val="30000"/>
                  <a:satMod val="115000"/>
                </a:srgbClr>
              </a:gs>
              <a:gs pos="50000">
                <a:srgbClr val="3F4339">
                  <a:shade val="67500"/>
                  <a:satMod val="115000"/>
                </a:srgbClr>
              </a:gs>
              <a:gs pos="100000">
                <a:srgbClr val="3F4339">
                  <a:shade val="100000"/>
                  <a:satMod val="115000"/>
                </a:srgbClr>
              </a:gs>
            </a:gsLst>
            <a:lin ang="270000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8" name="Rectangle: Rounded Corners 17">
            <a:extLst>
              <a:ext uri="{FF2B5EF4-FFF2-40B4-BE49-F238E27FC236}">
                <a16:creationId xmlns:a16="http://schemas.microsoft.com/office/drawing/2014/main" id="{C9AF8474-B154-0ACE-7802-E4D61229E8AC}"/>
              </a:ext>
            </a:extLst>
          </p:cNvPr>
          <p:cNvSpPr/>
          <p:nvPr/>
        </p:nvSpPr>
        <p:spPr>
          <a:xfrm>
            <a:off x="8962509" y="5237852"/>
            <a:ext cx="1107614" cy="331783"/>
          </a:xfrm>
          <a:prstGeom prst="roundRect">
            <a:avLst/>
          </a:prstGeom>
          <a:gradFill flip="none" rotWithShape="1">
            <a:gsLst>
              <a:gs pos="0">
                <a:srgbClr val="3F4339">
                  <a:shade val="30000"/>
                  <a:satMod val="115000"/>
                </a:srgbClr>
              </a:gs>
              <a:gs pos="50000">
                <a:srgbClr val="3F4339">
                  <a:shade val="67500"/>
                  <a:satMod val="115000"/>
                </a:srgbClr>
              </a:gs>
              <a:gs pos="100000">
                <a:srgbClr val="3F4339">
                  <a:shade val="100000"/>
                  <a:satMod val="115000"/>
                </a:srgbClr>
              </a:gs>
            </a:gsLst>
            <a:lin ang="270000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1" name="Arrow: Left 20">
            <a:extLst>
              <a:ext uri="{FF2B5EF4-FFF2-40B4-BE49-F238E27FC236}">
                <a16:creationId xmlns:a16="http://schemas.microsoft.com/office/drawing/2014/main" id="{133A9F89-FEC9-EBE8-9DB3-C0BA54F921CF}"/>
              </a:ext>
            </a:extLst>
          </p:cNvPr>
          <p:cNvSpPr/>
          <p:nvPr/>
        </p:nvSpPr>
        <p:spPr>
          <a:xfrm rot="17982537">
            <a:off x="9108422" y="1989843"/>
            <a:ext cx="1401449" cy="498095"/>
          </a:xfrm>
          <a:prstGeom prst="leftArrow">
            <a:avLst>
              <a:gd name="adj1" fmla="val 39463"/>
              <a:gd name="adj2" fmla="val 43958"/>
            </a:avLst>
          </a:prstGeom>
          <a:noFill/>
          <a:ln w="28575">
            <a:solidFill>
              <a:srgbClr val="FF0000"/>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22" name="Arrow: Left 21">
            <a:extLst>
              <a:ext uri="{FF2B5EF4-FFF2-40B4-BE49-F238E27FC236}">
                <a16:creationId xmlns:a16="http://schemas.microsoft.com/office/drawing/2014/main" id="{6ECCB124-65D1-C454-CFF2-E57F419F2FB3}"/>
              </a:ext>
            </a:extLst>
          </p:cNvPr>
          <p:cNvSpPr/>
          <p:nvPr/>
        </p:nvSpPr>
        <p:spPr>
          <a:xfrm rot="19141017">
            <a:off x="10150037" y="4457533"/>
            <a:ext cx="642581" cy="498095"/>
          </a:xfrm>
          <a:prstGeom prst="leftArrow">
            <a:avLst>
              <a:gd name="adj1" fmla="val 39463"/>
              <a:gd name="adj2" fmla="val 43958"/>
            </a:avLst>
          </a:prstGeom>
          <a:noFill/>
          <a:ln w="28575">
            <a:solidFill>
              <a:srgbClr val="FF0000"/>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2" name="Oval 1">
            <a:extLst>
              <a:ext uri="{FF2B5EF4-FFF2-40B4-BE49-F238E27FC236}">
                <a16:creationId xmlns:a16="http://schemas.microsoft.com/office/drawing/2014/main" id="{954E986E-D38B-497D-6A7D-D285898636F2}"/>
              </a:ext>
            </a:extLst>
          </p:cNvPr>
          <p:cNvSpPr/>
          <p:nvPr/>
        </p:nvSpPr>
        <p:spPr>
          <a:xfrm>
            <a:off x="119543" y="4149442"/>
            <a:ext cx="4344881" cy="797444"/>
          </a:xfrm>
          <a:prstGeom prst="ellipse">
            <a:avLst/>
          </a:prstGeom>
          <a:noFill/>
          <a:ln w="28575">
            <a:solidFill>
              <a:srgbClr val="FF0000"/>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4" name="Arrow: Left 3">
            <a:extLst>
              <a:ext uri="{FF2B5EF4-FFF2-40B4-BE49-F238E27FC236}">
                <a16:creationId xmlns:a16="http://schemas.microsoft.com/office/drawing/2014/main" id="{C7FA2FAD-4587-0D9A-CD6D-941961AADF8A}"/>
              </a:ext>
            </a:extLst>
          </p:cNvPr>
          <p:cNvSpPr/>
          <p:nvPr/>
        </p:nvSpPr>
        <p:spPr>
          <a:xfrm rot="10800000">
            <a:off x="5697081" y="3134292"/>
            <a:ext cx="2591174" cy="498095"/>
          </a:xfrm>
          <a:prstGeom prst="leftArrow">
            <a:avLst>
              <a:gd name="adj1" fmla="val 39463"/>
              <a:gd name="adj2" fmla="val 43958"/>
            </a:avLst>
          </a:prstGeom>
          <a:noFill/>
          <a:ln w="28575">
            <a:solidFill>
              <a:srgbClr val="FF0000"/>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5" name="Arrow: Left 4">
            <a:extLst>
              <a:ext uri="{FF2B5EF4-FFF2-40B4-BE49-F238E27FC236}">
                <a16:creationId xmlns:a16="http://schemas.microsoft.com/office/drawing/2014/main" id="{30897A41-D5E4-1750-C5A0-79F16BF24260}"/>
              </a:ext>
            </a:extLst>
          </p:cNvPr>
          <p:cNvSpPr/>
          <p:nvPr/>
        </p:nvSpPr>
        <p:spPr>
          <a:xfrm rot="20152106">
            <a:off x="10228868" y="2820145"/>
            <a:ext cx="310116" cy="498095"/>
          </a:xfrm>
          <a:prstGeom prst="leftArrow">
            <a:avLst>
              <a:gd name="adj1" fmla="val 39463"/>
              <a:gd name="adj2" fmla="val 43958"/>
            </a:avLst>
          </a:prstGeom>
          <a:noFill/>
          <a:ln w="28575">
            <a:solidFill>
              <a:srgbClr val="FF0000"/>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C496C90D-44E2-D86D-D66B-D215BA60E7D6}"/>
              </a:ext>
            </a:extLst>
          </p:cNvPr>
          <p:cNvSpPr txBox="1"/>
          <p:nvPr/>
        </p:nvSpPr>
        <p:spPr>
          <a:xfrm>
            <a:off x="10659948" y="3313040"/>
            <a:ext cx="1532052" cy="3539430"/>
          </a:xfrm>
          <a:prstGeom prst="rect">
            <a:avLst/>
          </a:prstGeom>
          <a:noFill/>
        </p:spPr>
        <p:txBody>
          <a:bodyPr wrap="square" rtlCol="0">
            <a:spAutoFit/>
          </a:bodyPr>
          <a:lstStyle/>
          <a:p>
            <a:pPr algn="ctr"/>
            <a:r>
              <a:rPr lang="en-US" sz="1400" i="1" dirty="0">
                <a:solidFill>
                  <a:srgbClr val="FF0000"/>
                </a:solidFill>
              </a:rPr>
              <a:t>**Signature certification statement:</a:t>
            </a:r>
          </a:p>
          <a:p>
            <a:pPr algn="ctr"/>
            <a:r>
              <a:rPr lang="en-US" sz="1400" i="1" dirty="0">
                <a:solidFill>
                  <a:srgbClr val="FF0000"/>
                </a:solidFill>
              </a:rPr>
              <a:t>I certify that the above submitted items had been reviewed in detail and are correct and in strict conformance with the contract drawings and specifications except as otherwise stated.</a:t>
            </a:r>
          </a:p>
        </p:txBody>
      </p:sp>
      <p:sp>
        <p:nvSpPr>
          <p:cNvPr id="11" name="TextBox 10">
            <a:extLst>
              <a:ext uri="{FF2B5EF4-FFF2-40B4-BE49-F238E27FC236}">
                <a16:creationId xmlns:a16="http://schemas.microsoft.com/office/drawing/2014/main" id="{AEE4A969-DE22-C26E-022A-02925225FB6D}"/>
              </a:ext>
            </a:extLst>
          </p:cNvPr>
          <p:cNvSpPr txBox="1"/>
          <p:nvPr/>
        </p:nvSpPr>
        <p:spPr>
          <a:xfrm>
            <a:off x="10522159" y="2505828"/>
            <a:ext cx="689918" cy="738664"/>
          </a:xfrm>
          <a:prstGeom prst="rect">
            <a:avLst/>
          </a:prstGeom>
          <a:noFill/>
        </p:spPr>
        <p:txBody>
          <a:bodyPr wrap="square" rtlCol="0">
            <a:spAutoFit/>
          </a:bodyPr>
          <a:lstStyle/>
          <a:p>
            <a:pPr algn="ctr"/>
            <a:r>
              <a:rPr lang="en-US" sz="1400" i="1" dirty="0">
                <a:solidFill>
                  <a:srgbClr val="FF0000"/>
                </a:solidFill>
              </a:rPr>
              <a:t>Gov action code</a:t>
            </a:r>
          </a:p>
        </p:txBody>
      </p:sp>
      <p:sp>
        <p:nvSpPr>
          <p:cNvPr id="13" name="TextBox 12">
            <a:extLst>
              <a:ext uri="{FF2B5EF4-FFF2-40B4-BE49-F238E27FC236}">
                <a16:creationId xmlns:a16="http://schemas.microsoft.com/office/drawing/2014/main" id="{FF136BFE-DD57-241E-9C43-A35DCDFFEA3B}"/>
              </a:ext>
            </a:extLst>
          </p:cNvPr>
          <p:cNvSpPr txBox="1"/>
          <p:nvPr/>
        </p:nvSpPr>
        <p:spPr>
          <a:xfrm>
            <a:off x="5007163" y="3059668"/>
            <a:ext cx="689918" cy="738664"/>
          </a:xfrm>
          <a:prstGeom prst="rect">
            <a:avLst/>
          </a:prstGeom>
          <a:noFill/>
        </p:spPr>
        <p:txBody>
          <a:bodyPr wrap="square" rtlCol="0">
            <a:spAutoFit/>
          </a:bodyPr>
          <a:lstStyle/>
          <a:p>
            <a:pPr algn="ctr"/>
            <a:r>
              <a:rPr lang="en-US" sz="1400" i="1" dirty="0" err="1">
                <a:solidFill>
                  <a:srgbClr val="FF0000"/>
                </a:solidFill>
              </a:rPr>
              <a:t>Ktr</a:t>
            </a:r>
            <a:endParaRPr lang="en-US" sz="1400" i="1" dirty="0">
              <a:solidFill>
                <a:srgbClr val="FF0000"/>
              </a:solidFill>
            </a:endParaRPr>
          </a:p>
          <a:p>
            <a:pPr algn="ctr"/>
            <a:r>
              <a:rPr lang="en-US" sz="1400" i="1" dirty="0">
                <a:solidFill>
                  <a:srgbClr val="FF0000"/>
                </a:solidFill>
              </a:rPr>
              <a:t>action code</a:t>
            </a:r>
          </a:p>
        </p:txBody>
      </p:sp>
      <p:sp>
        <p:nvSpPr>
          <p:cNvPr id="14" name="TextBox 13">
            <a:extLst>
              <a:ext uri="{FF2B5EF4-FFF2-40B4-BE49-F238E27FC236}">
                <a16:creationId xmlns:a16="http://schemas.microsoft.com/office/drawing/2014/main" id="{3CB5F110-B033-613B-0539-84A5D046343C}"/>
              </a:ext>
            </a:extLst>
          </p:cNvPr>
          <p:cNvSpPr txBox="1"/>
          <p:nvPr/>
        </p:nvSpPr>
        <p:spPr>
          <a:xfrm>
            <a:off x="3140612" y="4868517"/>
            <a:ext cx="689918" cy="738664"/>
          </a:xfrm>
          <a:prstGeom prst="rect">
            <a:avLst/>
          </a:prstGeom>
          <a:noFill/>
        </p:spPr>
        <p:txBody>
          <a:bodyPr wrap="square" rtlCol="0">
            <a:spAutoFit/>
          </a:bodyPr>
          <a:lstStyle/>
          <a:p>
            <a:pPr algn="ctr"/>
            <a:r>
              <a:rPr lang="en-US" sz="1400" i="1" dirty="0"/>
              <a:t>Use to clarify</a:t>
            </a:r>
          </a:p>
        </p:txBody>
      </p:sp>
    </p:spTree>
    <p:extLst>
      <p:ext uri="{BB962C8B-B14F-4D97-AF65-F5344CB8AC3E}">
        <p14:creationId xmlns:p14="http://schemas.microsoft.com/office/powerpoint/2010/main" val="3531559659"/>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042F6B-DF9F-BC33-25F8-B473833B6508}"/>
              </a:ext>
            </a:extLst>
          </p:cNvPr>
          <p:cNvSpPr>
            <a:spLocks noGrp="1"/>
          </p:cNvSpPr>
          <p:nvPr>
            <p:ph type="title"/>
          </p:nvPr>
        </p:nvSpPr>
        <p:spPr>
          <a:xfrm>
            <a:off x="2305167" y="128981"/>
            <a:ext cx="9764511" cy="832920"/>
          </a:xfrm>
        </p:spPr>
        <p:txBody>
          <a:bodyPr/>
          <a:lstStyle/>
          <a:p>
            <a:r>
              <a:rPr lang="en-US" dirty="0"/>
              <a:t>Back of </a:t>
            </a:r>
            <a:r>
              <a:rPr lang="en-US" dirty="0" err="1"/>
              <a:t>eng</a:t>
            </a:r>
            <a:r>
              <a:rPr lang="en-US" dirty="0"/>
              <a:t> form 4025</a:t>
            </a:r>
          </a:p>
        </p:txBody>
      </p:sp>
      <p:pic>
        <p:nvPicPr>
          <p:cNvPr id="2" name="Picture 1">
            <a:extLst>
              <a:ext uri="{FF2B5EF4-FFF2-40B4-BE49-F238E27FC236}">
                <a16:creationId xmlns:a16="http://schemas.microsoft.com/office/drawing/2014/main" id="{CBCD2788-BC6D-0B4F-43AD-C28450DA88E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3619" t="4134" r="2608" b="2254"/>
          <a:stretch/>
        </p:blipFill>
        <p:spPr>
          <a:xfrm>
            <a:off x="377189" y="1280241"/>
            <a:ext cx="7978141" cy="5357420"/>
          </a:xfrm>
          <a:prstGeom prst="rect">
            <a:avLst/>
          </a:prstGeom>
        </p:spPr>
      </p:pic>
      <p:sp>
        <p:nvSpPr>
          <p:cNvPr id="7" name="TextBox 6">
            <a:extLst>
              <a:ext uri="{FF2B5EF4-FFF2-40B4-BE49-F238E27FC236}">
                <a16:creationId xmlns:a16="http://schemas.microsoft.com/office/drawing/2014/main" id="{4D61838B-28DD-52BB-22E6-1A219112BFCA}"/>
              </a:ext>
            </a:extLst>
          </p:cNvPr>
          <p:cNvSpPr txBox="1"/>
          <p:nvPr/>
        </p:nvSpPr>
        <p:spPr>
          <a:xfrm>
            <a:off x="8451456" y="1558294"/>
            <a:ext cx="3618221" cy="4801314"/>
          </a:xfrm>
          <a:prstGeom prst="rect">
            <a:avLst/>
          </a:prstGeom>
          <a:noFill/>
        </p:spPr>
        <p:txBody>
          <a:bodyPr wrap="square">
            <a:spAutoFit/>
          </a:bodyPr>
          <a:lstStyle/>
          <a:p>
            <a:r>
              <a:rPr lang="en-US" sz="1800" dirty="0"/>
              <a:t>Submittal Action Codes:</a:t>
            </a:r>
          </a:p>
          <a:p>
            <a:r>
              <a:rPr lang="en-US" sz="1800" dirty="0"/>
              <a:t>A --- Approved as submitted</a:t>
            </a:r>
          </a:p>
          <a:p>
            <a:r>
              <a:rPr lang="en-US" sz="1800" dirty="0"/>
              <a:t>B --- Approved, except as noted on drawings</a:t>
            </a:r>
          </a:p>
          <a:p>
            <a:r>
              <a:rPr lang="en-US" sz="1800" dirty="0"/>
              <a:t>C --- Approved, resubmission required</a:t>
            </a:r>
          </a:p>
          <a:p>
            <a:r>
              <a:rPr lang="en-US" sz="1800" dirty="0"/>
              <a:t>D --- Returned by correspondence</a:t>
            </a:r>
          </a:p>
          <a:p>
            <a:r>
              <a:rPr lang="en-US" sz="1800" dirty="0"/>
              <a:t>E --- Disapproved</a:t>
            </a:r>
          </a:p>
          <a:p>
            <a:r>
              <a:rPr lang="en-US" sz="1800" dirty="0"/>
              <a:t>F --- Receipt acknowledged</a:t>
            </a:r>
          </a:p>
          <a:p>
            <a:r>
              <a:rPr lang="en-US" dirty="0"/>
              <a:t>X --- Receipt acknowledged, no comply</a:t>
            </a:r>
          </a:p>
          <a:p>
            <a:r>
              <a:rPr lang="en-US" sz="1800" dirty="0"/>
              <a:t>G --- Other (Specify)</a:t>
            </a:r>
          </a:p>
          <a:p>
            <a:r>
              <a:rPr lang="en-US" dirty="0"/>
              <a:t>K --- Government concurs with Interim Design</a:t>
            </a:r>
          </a:p>
          <a:p>
            <a:r>
              <a:rPr lang="en-US" sz="1800" dirty="0"/>
              <a:t>R --- Acceptable for Release for Construction</a:t>
            </a:r>
          </a:p>
        </p:txBody>
      </p:sp>
    </p:spTree>
    <p:extLst>
      <p:ext uri="{BB962C8B-B14F-4D97-AF65-F5344CB8AC3E}">
        <p14:creationId xmlns:p14="http://schemas.microsoft.com/office/powerpoint/2010/main" val="1200996243"/>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5 CLASS work</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1" name="Picture 10" descr="Books and mug on table">
            <a:extLst>
              <a:ext uri="{FF2B5EF4-FFF2-40B4-BE49-F238E27FC236}">
                <a16:creationId xmlns:a16="http://schemas.microsoft.com/office/drawing/2014/main" id="{ABBBCC9C-131D-8E8A-0755-E497CB90D3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35613" y="961901"/>
            <a:ext cx="4483208" cy="2988806"/>
          </a:xfrm>
          <a:prstGeom prst="rect">
            <a:avLst/>
          </a:prstGeom>
          <a:ln>
            <a:solidFill>
              <a:schemeClr val="bg1"/>
            </a:solidFill>
          </a:ln>
        </p:spPr>
      </p:pic>
      <p:sp>
        <p:nvSpPr>
          <p:cNvPr id="13" name="TextBox 12">
            <a:extLst>
              <a:ext uri="{FF2B5EF4-FFF2-40B4-BE49-F238E27FC236}">
                <a16:creationId xmlns:a16="http://schemas.microsoft.com/office/drawing/2014/main" id="{BB438F7D-F795-75CB-9CE4-5400B8506543}"/>
              </a:ext>
            </a:extLst>
          </p:cNvPr>
          <p:cNvSpPr txBox="1"/>
          <p:nvPr/>
        </p:nvSpPr>
        <p:spPr>
          <a:xfrm>
            <a:off x="1235911" y="1360076"/>
            <a:ext cx="6134582" cy="2354491"/>
          </a:xfrm>
          <a:prstGeom prst="rect">
            <a:avLst/>
          </a:prstGeom>
          <a:noFill/>
        </p:spPr>
        <p:txBody>
          <a:bodyPr wrap="square">
            <a:spAutoFit/>
          </a:bodyPr>
          <a:lstStyle/>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Read Module 5</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Answer Questions #1-5</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20 Minutes</a:t>
            </a:r>
          </a:p>
          <a:p>
            <a:pPr marL="0" indent="0">
              <a:buNone/>
            </a:pPr>
            <a:endParaRPr lang="en-US" altLang="en-US" sz="2100" dirty="0">
              <a:latin typeface="Arial" panose="020B0604020202020204" pitchFamily="34" charset="0"/>
              <a:cs typeface="Arial" panose="020B0604020202020204" pitchFamily="34" charset="0"/>
            </a:endParaRPr>
          </a:p>
          <a:p>
            <a:pPr marL="0" indent="0">
              <a:buNone/>
            </a:pPr>
            <a:r>
              <a:rPr lang="en-US" altLang="en-US" sz="2100" dirty="0">
                <a:latin typeface="Arial" panose="020B0604020202020204" pitchFamily="34" charset="0"/>
                <a:cs typeface="Arial" panose="020B0604020202020204" pitchFamily="34" charset="0"/>
              </a:rPr>
              <a:t>		</a:t>
            </a:r>
          </a:p>
        </p:txBody>
      </p:sp>
      <p:pic>
        <p:nvPicPr>
          <p:cNvPr id="15" name="Picture 14" descr="Half face clock on a wall">
            <a:extLst>
              <a:ext uri="{FF2B5EF4-FFF2-40B4-BE49-F238E27FC236}">
                <a16:creationId xmlns:a16="http://schemas.microsoft.com/office/drawing/2014/main" id="{4A61C7F3-0866-EFF6-C1D5-D19E7143AE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8834" y="4133163"/>
            <a:ext cx="4483208" cy="2251123"/>
          </a:xfrm>
          <a:prstGeom prst="rect">
            <a:avLst/>
          </a:prstGeom>
        </p:spPr>
      </p:pic>
      <p:grpSp>
        <p:nvGrpSpPr>
          <p:cNvPr id="2" name="Group 1">
            <a:extLst>
              <a:ext uri="{FF2B5EF4-FFF2-40B4-BE49-F238E27FC236}">
                <a16:creationId xmlns:a16="http://schemas.microsoft.com/office/drawing/2014/main" id="{71324EF9-9A4E-A3B8-DD3C-B8902AA837F3}"/>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A97B5FAD-F271-C15E-AECF-46C07F8C0F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CF8948A9-43B0-D7F6-871C-2408A7CE33A8}"/>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45 </a:t>
              </a:r>
            </a:p>
          </p:txBody>
        </p:sp>
      </p:grpSp>
    </p:spTree>
    <p:extLst>
      <p:ext uri="{BB962C8B-B14F-4D97-AF65-F5344CB8AC3E}">
        <p14:creationId xmlns:p14="http://schemas.microsoft.com/office/powerpoint/2010/main" val="1921629840"/>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5 – question #1</a:t>
            </a:r>
          </a:p>
        </p:txBody>
      </p:sp>
      <p:sp>
        <p:nvSpPr>
          <p:cNvPr id="6" name="Oval 5">
            <a:extLst>
              <a:ext uri="{FF2B5EF4-FFF2-40B4-BE49-F238E27FC236}">
                <a16:creationId xmlns:a16="http://schemas.microsoft.com/office/drawing/2014/main" id="{49E44398-DCD6-EEF0-C4BC-AEE8EF4EEE9A}"/>
              </a:ext>
            </a:extLst>
          </p:cNvPr>
          <p:cNvSpPr/>
          <p:nvPr/>
        </p:nvSpPr>
        <p:spPr>
          <a:xfrm>
            <a:off x="3432019" y="4689445"/>
            <a:ext cx="1089647" cy="201965"/>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27364" y="1113460"/>
            <a:ext cx="9391325" cy="2315539"/>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is the purpose of submittals?</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ADD3B05-B546-5A38-F43D-ABE3E2140045}"/>
              </a:ext>
            </a:extLst>
          </p:cNvPr>
          <p:cNvSpPr txBox="1"/>
          <p:nvPr/>
        </p:nvSpPr>
        <p:spPr>
          <a:xfrm>
            <a:off x="597957" y="2685833"/>
            <a:ext cx="11282041" cy="3797485"/>
          </a:xfrm>
          <a:prstGeom prst="rect">
            <a:avLst/>
          </a:prstGeom>
          <a:noFill/>
        </p:spPr>
        <p:txBody>
          <a:bodyPr wrap="square" rtlCol="0">
            <a:spAutoFit/>
          </a:bodyPr>
          <a:lstStyle/>
          <a:p>
            <a:r>
              <a:rPr lang="en-US" sz="2400" dirty="0">
                <a:latin typeface="Arial" panose="020B0604020202020204" pitchFamily="34" charset="0"/>
              </a:rPr>
              <a:t>Answer #1:</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Regulate the timely flow of materials to be incorporated into work</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Provided in time to allow for review, approval, procurement, delivery, and performance of the preparatory phase of the Three Phases of Control</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Submittals are indispensable in assuring and controlling construction quality and must be given the attention required</a:t>
            </a:r>
          </a:p>
          <a:p>
            <a:r>
              <a:rPr lang="en-US" altLang="en-US" sz="2400" dirty="0">
                <a:latin typeface="Arial" panose="020B0604020202020204" pitchFamily="34" charset="0"/>
                <a:cs typeface="Arial" panose="020B0604020202020204" pitchFamily="34" charset="0"/>
              </a:rPr>
              <a:t>		</a:t>
            </a:r>
            <a:endParaRPr lang="en-US" sz="2400" dirty="0"/>
          </a:p>
        </p:txBody>
      </p:sp>
    </p:spTree>
    <p:extLst>
      <p:ext uri="{BB962C8B-B14F-4D97-AF65-F5344CB8AC3E}">
        <p14:creationId xmlns:p14="http://schemas.microsoft.com/office/powerpoint/2010/main" val="573392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5 – question #2</a:t>
            </a:r>
          </a:p>
        </p:txBody>
      </p:sp>
      <p:sp>
        <p:nvSpPr>
          <p:cNvPr id="6" name="Oval 5">
            <a:extLst>
              <a:ext uri="{FF2B5EF4-FFF2-40B4-BE49-F238E27FC236}">
                <a16:creationId xmlns:a16="http://schemas.microsoft.com/office/drawing/2014/main" id="{49E44398-DCD6-EEF0-C4BC-AEE8EF4EEE9A}"/>
              </a:ext>
            </a:extLst>
          </p:cNvPr>
          <p:cNvSpPr/>
          <p:nvPr/>
        </p:nvSpPr>
        <p:spPr>
          <a:xfrm>
            <a:off x="3548161" y="4390161"/>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899237" y="1490008"/>
            <a:ext cx="9949995" cy="193899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is the process the contractor must use to request a variation?</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FCCD03E-6EF7-15AF-0F9D-EFE9EC80949D}"/>
              </a:ext>
            </a:extLst>
          </p:cNvPr>
          <p:cNvSpPr txBox="1"/>
          <p:nvPr/>
        </p:nvSpPr>
        <p:spPr>
          <a:xfrm>
            <a:off x="899237" y="3622001"/>
            <a:ext cx="10790987" cy="1938992"/>
          </a:xfrm>
          <a:prstGeom prst="rect">
            <a:avLst/>
          </a:prstGeom>
          <a:noFill/>
        </p:spPr>
        <p:txBody>
          <a:bodyPr wrap="square" rtlCol="0">
            <a:spAutoFit/>
          </a:bodyPr>
          <a:lstStyle/>
          <a:p>
            <a:r>
              <a:rPr lang="en-US" sz="2400" dirty="0"/>
              <a:t>Answer #2:</a:t>
            </a:r>
          </a:p>
          <a:p>
            <a:endParaRPr lang="en-US" sz="2400" dirty="0"/>
          </a:p>
          <a:p>
            <a:r>
              <a:rPr lang="en-US" sz="2400" dirty="0"/>
              <a:t>Variations must be noted on ENG Form 4025 and fully described, identified, and justified in the transmittal package.</a:t>
            </a:r>
          </a:p>
          <a:p>
            <a:r>
              <a:rPr lang="en-US" sz="2400" dirty="0"/>
              <a:t>		</a:t>
            </a:r>
          </a:p>
        </p:txBody>
      </p:sp>
    </p:spTree>
    <p:extLst>
      <p:ext uri="{BB962C8B-B14F-4D97-AF65-F5344CB8AC3E}">
        <p14:creationId xmlns:p14="http://schemas.microsoft.com/office/powerpoint/2010/main" val="38526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5 – question #3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87335" y="1226586"/>
            <a:ext cx="10165368" cy="1384995"/>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#3:</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What are the contractor’s submittal responsibilities?</a:t>
            </a:r>
          </a:p>
          <a:p>
            <a:endParaRPr lang="en-US" altLang="en-US" sz="21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9661E24-4E20-0DB7-436E-9B98BC82FFA0}"/>
              </a:ext>
            </a:extLst>
          </p:cNvPr>
          <p:cNvSpPr txBox="1"/>
          <p:nvPr/>
        </p:nvSpPr>
        <p:spPr>
          <a:xfrm>
            <a:off x="787335" y="2530841"/>
            <a:ext cx="10778589" cy="3924151"/>
          </a:xfrm>
          <a:prstGeom prst="rect">
            <a:avLst/>
          </a:prstGeom>
          <a:noFill/>
        </p:spPr>
        <p:txBody>
          <a:bodyPr wrap="square">
            <a:spAutoFit/>
          </a:bodyPr>
          <a:lstStyle/>
          <a:p>
            <a:r>
              <a:rPr lang="en-US" sz="2100" dirty="0">
                <a:latin typeface="Arial" panose="020B0604020202020204" pitchFamily="34" charset="0"/>
              </a:rPr>
              <a:t>Answer #3:</a:t>
            </a:r>
          </a:p>
          <a:p>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Integrate the submittal process into his QC Plan </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Delegate submittal responsibilities to the proper individuals on his staff</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Government considers the handling of submittals to be important</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Ensure that all submittals are in full compliance with the contract</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Assure that work is not permitted to begin without properly approved submittals</a:t>
            </a:r>
          </a:p>
          <a:p>
            <a:r>
              <a:rPr lang="en-US" altLang="en-US" sz="18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83873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5 – question #4</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87335" y="961901"/>
            <a:ext cx="10165368" cy="1523494"/>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are the Government’s submittal responsibilities?</a:t>
            </a:r>
          </a:p>
          <a:p>
            <a:endParaRPr lang="en-US" altLang="en-US" sz="21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EB4C34D3-A732-5206-7970-1B4B24E72220}"/>
              </a:ext>
            </a:extLst>
          </p:cNvPr>
          <p:cNvSpPr txBox="1"/>
          <p:nvPr/>
        </p:nvSpPr>
        <p:spPr>
          <a:xfrm>
            <a:off x="787335" y="2427288"/>
            <a:ext cx="11137964" cy="3785652"/>
          </a:xfrm>
          <a:prstGeom prst="rect">
            <a:avLst/>
          </a:prstGeom>
          <a:noFill/>
        </p:spPr>
        <p:txBody>
          <a:bodyPr wrap="square">
            <a:spAutoFit/>
          </a:bodyPr>
          <a:lstStyle/>
          <a:p>
            <a:r>
              <a:rPr lang="en-US" sz="2400" dirty="0">
                <a:latin typeface="Arial" panose="020B0604020202020204" pitchFamily="34" charset="0"/>
              </a:rPr>
              <a:t>Answer #4:</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Prepare a list of submittals (on ENG Form 4288) required for each contract</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Review a minimum of 10% of ‘For Information Only submittals’ (FIO)</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Review and approve submittals that require Government Approved (GA)</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Enforce submittal requirements</a:t>
            </a:r>
          </a:p>
          <a:p>
            <a:r>
              <a:rPr lang="en-US" altLang="en-US"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13004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5 – question #5</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87335" y="1226586"/>
            <a:ext cx="11137964" cy="193899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#5:</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information must the contractor provide in his submittal control document (ENG Form 4288 – Submittal Register)?</a:t>
            </a:r>
          </a:p>
          <a:p>
            <a:endParaRPr lang="en-US" alt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3FD59B8-AB68-9CBF-366D-8469A1185CD7}"/>
              </a:ext>
            </a:extLst>
          </p:cNvPr>
          <p:cNvSpPr txBox="1"/>
          <p:nvPr/>
        </p:nvSpPr>
        <p:spPr>
          <a:xfrm>
            <a:off x="787335" y="2934746"/>
            <a:ext cx="6131490" cy="3785652"/>
          </a:xfrm>
          <a:prstGeom prst="rect">
            <a:avLst/>
          </a:prstGeom>
          <a:noFill/>
        </p:spPr>
        <p:txBody>
          <a:bodyPr wrap="square">
            <a:spAutoFit/>
          </a:bodyPr>
          <a:lstStyle/>
          <a:p>
            <a:r>
              <a:rPr lang="en-US" sz="2400" dirty="0">
                <a:latin typeface="Arial" panose="020B0604020202020204" pitchFamily="34" charset="0"/>
              </a:rPr>
              <a:t>Answer #5:</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the item number</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the contractor schedule dates</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the contractor action</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NAS Activity Code, when applicable</a:t>
            </a:r>
          </a:p>
          <a:p>
            <a:r>
              <a:rPr lang="en-US" altLang="en-US"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030608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F8E1D-1293-5A17-BBA4-F2B6BB2C6954}"/>
              </a:ext>
            </a:extLst>
          </p:cNvPr>
          <p:cNvSpPr>
            <a:spLocks noGrp="1"/>
          </p:cNvSpPr>
          <p:nvPr>
            <p:ph type="title"/>
          </p:nvPr>
        </p:nvSpPr>
        <p:spPr>
          <a:xfrm>
            <a:off x="266700" y="2786063"/>
            <a:ext cx="11658600" cy="1285874"/>
          </a:xfrm>
          <a:ln>
            <a:noFill/>
          </a:ln>
        </p:spPr>
        <p:txBody>
          <a:bodyPr/>
          <a:lstStyle/>
          <a:p>
            <a:r>
              <a:rPr lang="en-US" dirty="0"/>
              <a:t>Quality Management for Construction Projects </a:t>
            </a:r>
          </a:p>
        </p:txBody>
      </p:sp>
      <p:sp>
        <p:nvSpPr>
          <p:cNvPr id="3" name="Text Placeholder 2">
            <a:extLst>
              <a:ext uri="{FF2B5EF4-FFF2-40B4-BE49-F238E27FC236}">
                <a16:creationId xmlns:a16="http://schemas.microsoft.com/office/drawing/2014/main" id="{0AB80C0F-5F3F-FC54-D694-662FBEB53B53}"/>
              </a:ext>
            </a:extLst>
          </p:cNvPr>
          <p:cNvSpPr>
            <a:spLocks noGrp="1"/>
          </p:cNvSpPr>
          <p:nvPr>
            <p:ph type="body" sz="quarter" idx="12"/>
          </p:nvPr>
        </p:nvSpPr>
        <p:spPr>
          <a:xfrm>
            <a:off x="266700" y="3909060"/>
            <a:ext cx="8496300" cy="854075"/>
          </a:xfrm>
          <a:ln>
            <a:noFill/>
          </a:ln>
        </p:spPr>
        <p:txBody>
          <a:bodyPr/>
          <a:lstStyle/>
          <a:p>
            <a:r>
              <a:rPr lang="en-US" dirty="0"/>
              <a:t>Module 6</a:t>
            </a:r>
          </a:p>
        </p:txBody>
      </p:sp>
      <p:pic>
        <p:nvPicPr>
          <p:cNvPr id="6" name="Picture 5" descr="A picture containing sky, outdoor, person&#10;&#10;Description automatically generated">
            <a:extLst>
              <a:ext uri="{FF2B5EF4-FFF2-40B4-BE49-F238E27FC236}">
                <a16:creationId xmlns:a16="http://schemas.microsoft.com/office/drawing/2014/main" id="{36B69381-CA89-C69A-F23B-6FA49A1A599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242483" y="174198"/>
            <a:ext cx="4762827" cy="3254802"/>
          </a:xfrm>
          <a:prstGeom prst="rect">
            <a:avLst/>
          </a:prstGeom>
          <a:ln>
            <a:solidFill>
              <a:schemeClr val="tx1"/>
            </a:solidFill>
          </a:ln>
        </p:spPr>
      </p:pic>
    </p:spTree>
    <p:extLst>
      <p:ext uri="{BB962C8B-B14F-4D97-AF65-F5344CB8AC3E}">
        <p14:creationId xmlns:p14="http://schemas.microsoft.com/office/powerpoint/2010/main" val="48129103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FFBEF-5DCD-5367-1E86-A77FC2F09597}"/>
              </a:ext>
            </a:extLst>
          </p:cNvPr>
          <p:cNvSpPr>
            <a:spLocks noGrp="1"/>
          </p:cNvSpPr>
          <p:nvPr>
            <p:ph type="title"/>
          </p:nvPr>
        </p:nvSpPr>
        <p:spPr>
          <a:ln>
            <a:noFill/>
          </a:ln>
        </p:spPr>
        <p:txBody>
          <a:bodyPr/>
          <a:lstStyle/>
          <a:p>
            <a:r>
              <a:rPr lang="en-US" dirty="0"/>
              <a:t>Introduction</a:t>
            </a:r>
          </a:p>
        </p:txBody>
      </p:sp>
      <p:sp>
        <p:nvSpPr>
          <p:cNvPr id="3" name="Text Placeholder 2">
            <a:extLst>
              <a:ext uri="{FF2B5EF4-FFF2-40B4-BE49-F238E27FC236}">
                <a16:creationId xmlns:a16="http://schemas.microsoft.com/office/drawing/2014/main" id="{A968491B-097B-9BA9-538E-FB29589D79CB}"/>
              </a:ext>
            </a:extLst>
          </p:cNvPr>
          <p:cNvSpPr>
            <a:spLocks noGrp="1"/>
          </p:cNvSpPr>
          <p:nvPr>
            <p:ph type="body" sz="quarter" idx="12"/>
          </p:nvPr>
        </p:nvSpPr>
        <p:spPr>
          <a:ln>
            <a:noFill/>
          </a:ln>
        </p:spPr>
        <p:txBody>
          <a:bodyPr/>
          <a:lstStyle/>
          <a:p>
            <a:r>
              <a:rPr lang="en-US" dirty="0"/>
              <a:t>Sub-module 6.1</a:t>
            </a:r>
          </a:p>
        </p:txBody>
      </p:sp>
      <p:pic>
        <p:nvPicPr>
          <p:cNvPr id="5" name="Picture 4" descr="A person wearing a safety vest&#10;&#10;Description automatically generated with medium confidence">
            <a:extLst>
              <a:ext uri="{FF2B5EF4-FFF2-40B4-BE49-F238E27FC236}">
                <a16:creationId xmlns:a16="http://schemas.microsoft.com/office/drawing/2014/main" id="{8BCE5999-23B7-BAFC-9BBE-67315FBC6CF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86995" y="340590"/>
            <a:ext cx="4632614" cy="6176819"/>
          </a:xfrm>
          <a:prstGeom prst="rect">
            <a:avLst/>
          </a:prstGeom>
          <a:ln>
            <a:solidFill>
              <a:schemeClr val="tx1"/>
            </a:solidFill>
          </a:ln>
        </p:spPr>
      </p:pic>
    </p:spTree>
    <p:extLst>
      <p:ext uri="{BB962C8B-B14F-4D97-AF65-F5344CB8AC3E}">
        <p14:creationId xmlns:p14="http://schemas.microsoft.com/office/powerpoint/2010/main" val="4634908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p:txBody>
          <a:bodyPr/>
          <a:lstStyle/>
          <a:p>
            <a:endParaRPr lang="en-US" dirty="0"/>
          </a:p>
          <a:p>
            <a:endParaRPr lang="en-US" sz="2400" dirty="0"/>
          </a:p>
          <a:p>
            <a:pPr marL="569913" lvl="1" indent="-342900">
              <a:buFont typeface="Arial" panose="020B0604020202020204" pitchFamily="34" charset="0"/>
              <a:buChar char="•"/>
            </a:pPr>
            <a:r>
              <a:rPr lang="en-US" sz="2400" dirty="0">
                <a:solidFill>
                  <a:schemeClr val="tx1"/>
                </a:solidFill>
              </a:rPr>
              <a:t>Define the function and importance of Construction Quality Assurance</a:t>
            </a:r>
          </a:p>
          <a:p>
            <a:pPr marL="569913" lvl="1" indent="-342900">
              <a:buFont typeface="Arial" panose="020B0604020202020204" pitchFamily="34" charset="0"/>
              <a:buChar char="•"/>
            </a:pPr>
            <a:endParaRPr lang="en-US" sz="2400" dirty="0">
              <a:solidFill>
                <a:schemeClr val="tx1"/>
              </a:solidFill>
            </a:endParaRPr>
          </a:p>
          <a:p>
            <a:pPr marL="569913" lvl="1" indent="-342900">
              <a:buFont typeface="Arial" panose="020B0604020202020204" pitchFamily="34" charset="0"/>
              <a:buChar char="•"/>
            </a:pPr>
            <a:r>
              <a:rPr lang="en-US" sz="2400" dirty="0">
                <a:solidFill>
                  <a:schemeClr val="tx1"/>
                </a:solidFill>
              </a:rPr>
              <a:t>Define the function and importance of Contractor Quality Control</a:t>
            </a:r>
          </a:p>
          <a:p>
            <a:pPr marL="1030288" lvl="3" indent="-342900"/>
            <a:r>
              <a:rPr lang="en-US" sz="2400" dirty="0">
                <a:solidFill>
                  <a:schemeClr val="tx1"/>
                </a:solidFill>
              </a:rPr>
              <a:t>Design-bid-build contracts</a:t>
            </a:r>
          </a:p>
          <a:p>
            <a:pPr marL="1030288" lvl="3" indent="-342900"/>
            <a:r>
              <a:rPr lang="en-US" sz="2400" dirty="0">
                <a:solidFill>
                  <a:schemeClr val="tx1"/>
                </a:solidFill>
              </a:rPr>
              <a:t>Design-build contracts</a:t>
            </a:r>
          </a:p>
          <a:p>
            <a:pPr marL="1030288" lvl="3" indent="-342900"/>
            <a:endParaRPr lang="en-US" sz="2400" dirty="0">
              <a:solidFill>
                <a:schemeClr val="tx1"/>
              </a:solidFill>
            </a:endParaRPr>
          </a:p>
          <a:p>
            <a:pPr marL="569913" lvl="1" indent="-342900">
              <a:buFont typeface="Arial" panose="020B0604020202020204" pitchFamily="34" charset="0"/>
              <a:buChar char="•"/>
            </a:pPr>
            <a:r>
              <a:rPr lang="en-US" sz="2400" dirty="0">
                <a:solidFill>
                  <a:schemeClr val="tx1"/>
                </a:solidFill>
              </a:rPr>
              <a:t>Understand how QA &amp; QC work together to achieve overall Quality Management</a:t>
            </a:r>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Objectives</a:t>
            </a:r>
          </a:p>
        </p:txBody>
      </p:sp>
      <p:grpSp>
        <p:nvGrpSpPr>
          <p:cNvPr id="5" name="Group 4">
            <a:extLst>
              <a:ext uri="{FF2B5EF4-FFF2-40B4-BE49-F238E27FC236}">
                <a16:creationId xmlns:a16="http://schemas.microsoft.com/office/drawing/2014/main" id="{60E9660E-16F9-F1D7-6DA8-2FD0408167A2}"/>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F3038159-B279-52FF-D053-85F9B88F4B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2AE8C524-FADA-D4F4-2470-36A27C1EC45A}"/>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50</a:t>
              </a:r>
            </a:p>
          </p:txBody>
        </p:sp>
      </p:grpSp>
    </p:spTree>
    <p:extLst>
      <p:ext uri="{BB962C8B-B14F-4D97-AF65-F5344CB8AC3E}">
        <p14:creationId xmlns:p14="http://schemas.microsoft.com/office/powerpoint/2010/main" val="90369200"/>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414CA7D-86E4-43A7-E6AB-43A3E0B3AB82}"/>
              </a:ext>
            </a:extLst>
          </p:cNvPr>
          <p:cNvSpPr>
            <a:spLocks noGrp="1"/>
          </p:cNvSpPr>
          <p:nvPr>
            <p:ph sz="quarter" idx="15"/>
          </p:nvPr>
        </p:nvSpPr>
        <p:spPr>
          <a:xfrm>
            <a:off x="693432" y="1444335"/>
            <a:ext cx="5402568" cy="5600700"/>
          </a:xfrm>
        </p:spPr>
        <p:txBody>
          <a:bodyPr>
            <a:scene3d>
              <a:camera prst="orthographicFront"/>
              <a:lightRig rig="harsh" dir="t"/>
            </a:scene3d>
            <a:sp3d extrusionH="57150" prstMaterial="matte">
              <a:bevelT w="63500" h="12700" prst="angle"/>
              <a:contourClr>
                <a:schemeClr val="bg1">
                  <a:lumMod val="65000"/>
                </a:schemeClr>
              </a:contourClr>
            </a:sp3d>
          </a:bodyPr>
          <a:lstStyle/>
          <a:p>
            <a:pPr marL="171450" indent="-171450">
              <a:buFont typeface="Arial" panose="020B0604020202020204" pitchFamily="34" charset="0"/>
              <a:buChar char="•"/>
            </a:pPr>
            <a:r>
              <a:rPr lang="en-US" sz="2400" b="1" dirty="0">
                <a:ln/>
                <a:solidFill>
                  <a:schemeClr val="tx1"/>
                </a:solidFill>
              </a:rPr>
              <a:t>Construction </a:t>
            </a:r>
            <a:r>
              <a:rPr lang="en-US" sz="2400" b="1" u="sng" dirty="0">
                <a:ln/>
                <a:solidFill>
                  <a:schemeClr val="tx1"/>
                </a:solidFill>
              </a:rPr>
              <a:t>Quality Management </a:t>
            </a:r>
            <a:r>
              <a:rPr lang="en-US" sz="2400" b="1" dirty="0">
                <a:ln/>
                <a:solidFill>
                  <a:schemeClr val="tx1"/>
                </a:solidFill>
              </a:rPr>
              <a:t>depends on two things to make it function:</a:t>
            </a:r>
          </a:p>
          <a:p>
            <a:pPr marL="171450" indent="-171450">
              <a:buFont typeface="Arial" panose="020B0604020202020204" pitchFamily="34" charset="0"/>
              <a:buChar char="•"/>
            </a:pPr>
            <a:endParaRPr lang="en-US" sz="2400" b="1" dirty="0">
              <a:ln/>
              <a:solidFill>
                <a:schemeClr val="tx1"/>
              </a:solidFill>
            </a:endParaRPr>
          </a:p>
          <a:p>
            <a:pPr marL="633413" lvl="2" indent="-171450"/>
            <a:r>
              <a:rPr lang="en-US" sz="2400" b="1" dirty="0">
                <a:ln/>
                <a:solidFill>
                  <a:schemeClr val="tx1"/>
                </a:solidFill>
              </a:rPr>
              <a:t>Government </a:t>
            </a:r>
            <a:r>
              <a:rPr lang="en-US" sz="2400" b="1" u="sng" dirty="0">
                <a:ln/>
                <a:solidFill>
                  <a:schemeClr val="tx1"/>
                </a:solidFill>
              </a:rPr>
              <a:t>Quality Assurance</a:t>
            </a:r>
          </a:p>
          <a:p>
            <a:pPr marL="633413" lvl="2" indent="-171450"/>
            <a:endParaRPr lang="en-US" sz="2400" b="1" u="sng" dirty="0">
              <a:ln/>
              <a:solidFill>
                <a:schemeClr val="tx1"/>
              </a:solidFill>
            </a:endParaRPr>
          </a:p>
          <a:p>
            <a:pPr marL="633413" lvl="2" indent="-171450"/>
            <a:r>
              <a:rPr lang="en-US" sz="2400" b="1" dirty="0">
                <a:ln/>
                <a:solidFill>
                  <a:schemeClr val="tx1"/>
                </a:solidFill>
              </a:rPr>
              <a:t>Contractor </a:t>
            </a:r>
            <a:r>
              <a:rPr lang="en-US" sz="2400" b="1" u="sng" dirty="0">
                <a:ln/>
                <a:solidFill>
                  <a:schemeClr val="tx1"/>
                </a:solidFill>
              </a:rPr>
              <a:t>Quality Control </a:t>
            </a:r>
          </a:p>
          <a:p>
            <a:pPr marL="633413" lvl="2" indent="-171450"/>
            <a:endParaRPr lang="en-US" sz="2400" b="1" u="sng" dirty="0">
              <a:ln/>
              <a:solidFill>
                <a:schemeClr val="bg1"/>
              </a:solidFill>
            </a:endParaRPr>
          </a:p>
          <a:p>
            <a:pPr marL="171450" indent="-171450">
              <a:buFont typeface="Arial" panose="020B0604020202020204" pitchFamily="34" charset="0"/>
              <a:buChar char="•"/>
            </a:pPr>
            <a:endParaRPr lang="en-US" sz="2400" b="1" dirty="0">
              <a:ln/>
              <a:solidFill>
                <a:schemeClr val="bg1"/>
              </a:solidFill>
            </a:endParaRPr>
          </a:p>
          <a:p>
            <a:pPr marL="171450" indent="-171450">
              <a:buFont typeface="Arial" panose="020B0604020202020204" pitchFamily="34" charset="0"/>
              <a:buChar char="•"/>
            </a:pPr>
            <a:endParaRPr lang="en-US" sz="2400" b="1" dirty="0">
              <a:ln/>
              <a:solidFill>
                <a:schemeClr val="bg1"/>
              </a:solidFill>
            </a:endParaRPr>
          </a:p>
          <a:p>
            <a:pPr marL="633413" lvl="2" indent="-171450"/>
            <a:endParaRPr lang="en-US" sz="2400" b="1" dirty="0">
              <a:ln/>
              <a:solidFill>
                <a:schemeClr val="bg1"/>
              </a:solidFill>
            </a:endParaRPr>
          </a:p>
          <a:p>
            <a:endParaRPr lang="en-US" b="1" dirty="0">
              <a:ln/>
              <a:solidFill>
                <a:schemeClr val="bg1"/>
              </a:solidFill>
            </a:endParaRPr>
          </a:p>
        </p:txBody>
      </p:sp>
      <p:sp>
        <p:nvSpPr>
          <p:cNvPr id="4" name="Title 3">
            <a:extLst>
              <a:ext uri="{FF2B5EF4-FFF2-40B4-BE49-F238E27FC236}">
                <a16:creationId xmlns:a16="http://schemas.microsoft.com/office/drawing/2014/main" id="{AC0039E6-E054-5244-C993-078D0C3BA4B4}"/>
              </a:ext>
            </a:extLst>
          </p:cNvPr>
          <p:cNvSpPr>
            <a:spLocks noGrp="1"/>
          </p:cNvSpPr>
          <p:nvPr>
            <p:ph type="title"/>
          </p:nvPr>
        </p:nvSpPr>
        <p:spPr/>
        <p:txBody>
          <a:bodyPr/>
          <a:lstStyle/>
          <a:p>
            <a:r>
              <a:rPr lang="en-US" dirty="0"/>
              <a:t>Construction quality management</a:t>
            </a:r>
          </a:p>
        </p:txBody>
      </p:sp>
      <p:sp>
        <p:nvSpPr>
          <p:cNvPr id="15" name="TextBox 14">
            <a:extLst>
              <a:ext uri="{FF2B5EF4-FFF2-40B4-BE49-F238E27FC236}">
                <a16:creationId xmlns:a16="http://schemas.microsoft.com/office/drawing/2014/main" id="{078E6DCF-CB9E-1537-42DD-236CB18C80CA}"/>
              </a:ext>
            </a:extLst>
          </p:cNvPr>
          <p:cNvSpPr txBox="1"/>
          <p:nvPr/>
        </p:nvSpPr>
        <p:spPr>
          <a:xfrm>
            <a:off x="1" y="5142675"/>
            <a:ext cx="12191999" cy="1323439"/>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4000" b="1" dirty="0">
                <a:ln/>
                <a:solidFill>
                  <a:schemeClr val="accent3"/>
                </a:solidFill>
              </a:rPr>
              <a:t>Quality Control </a:t>
            </a:r>
            <a:r>
              <a:rPr lang="en-US" sz="4000" b="1" dirty="0">
                <a:ln/>
                <a:solidFill>
                  <a:schemeClr val="accent1"/>
                </a:solidFill>
              </a:rPr>
              <a:t>+</a:t>
            </a:r>
            <a:r>
              <a:rPr lang="en-US" sz="4000" b="1" dirty="0">
                <a:ln/>
                <a:solidFill>
                  <a:schemeClr val="accent3"/>
                </a:solidFill>
              </a:rPr>
              <a:t> </a:t>
            </a:r>
            <a:r>
              <a:rPr lang="en-US" sz="4000" b="1" dirty="0">
                <a:ln/>
                <a:solidFill>
                  <a:srgbClr val="00B050"/>
                </a:solidFill>
              </a:rPr>
              <a:t>Quality Assurance                       </a:t>
            </a:r>
            <a:r>
              <a:rPr lang="en-US" sz="4000" b="1" dirty="0">
                <a:ln/>
                <a:solidFill>
                  <a:schemeClr val="accent1"/>
                </a:solidFill>
              </a:rPr>
              <a:t>=</a:t>
            </a:r>
            <a:r>
              <a:rPr lang="en-US" sz="4000" b="1" dirty="0">
                <a:ln/>
                <a:solidFill>
                  <a:srgbClr val="00B050"/>
                </a:solidFill>
              </a:rPr>
              <a:t> </a:t>
            </a:r>
            <a:r>
              <a:rPr lang="en-US" sz="4000" b="1" dirty="0">
                <a:ln/>
                <a:solidFill>
                  <a:schemeClr val="accent5"/>
                </a:solidFill>
              </a:rPr>
              <a:t>Quality Management </a:t>
            </a:r>
          </a:p>
        </p:txBody>
      </p:sp>
      <p:pic>
        <p:nvPicPr>
          <p:cNvPr id="1026" name="Picture 3">
            <a:extLst>
              <a:ext uri="{FF2B5EF4-FFF2-40B4-BE49-F238E27FC236}">
                <a16:creationId xmlns:a16="http://schemas.microsoft.com/office/drawing/2014/main" id="{B3B80280-9682-D03A-16DC-79287BE4FF68}"/>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6522282" y="1444335"/>
            <a:ext cx="4798251" cy="334304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8654360"/>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414CA7D-86E4-43A7-E6AB-43A3E0B3AB82}"/>
              </a:ext>
            </a:extLst>
          </p:cNvPr>
          <p:cNvSpPr>
            <a:spLocks noGrp="1"/>
          </p:cNvSpPr>
          <p:nvPr>
            <p:ph sz="quarter" idx="15"/>
          </p:nvPr>
        </p:nvSpPr>
        <p:spPr>
          <a:xfrm>
            <a:off x="571712" y="1508760"/>
            <a:ext cx="5271655" cy="5600700"/>
          </a:xfrm>
        </p:spPr>
        <p:txBody>
          <a:bodyPr>
            <a:scene3d>
              <a:camera prst="orthographicFront"/>
              <a:lightRig rig="harsh" dir="t"/>
            </a:scene3d>
            <a:sp3d extrusionH="57150" prstMaterial="matte">
              <a:bevelT w="63500" h="12700" prst="angle"/>
              <a:contourClr>
                <a:schemeClr val="bg1">
                  <a:lumMod val="65000"/>
                </a:schemeClr>
              </a:contourClr>
            </a:sp3d>
          </a:bodyPr>
          <a:lstStyle/>
          <a:p>
            <a:pPr marL="0" marR="0">
              <a:spcBef>
                <a:spcPts val="0"/>
              </a:spcBef>
              <a:spcAft>
                <a:spcPts val="0"/>
              </a:spcAft>
            </a:pPr>
            <a:r>
              <a:rPr lang="en-US" sz="1800" dirty="0">
                <a:solidFill>
                  <a:schemeClr val="tx1"/>
                </a:solidFill>
                <a:effectLst/>
                <a:latin typeface="+mn-lt"/>
                <a:ea typeface="Calibri" panose="020F0502020204030204" pitchFamily="34" charset="0"/>
              </a:rPr>
              <a:t>Primary Function – obtain completed construction that meets all contract requirements</a:t>
            </a:r>
          </a:p>
          <a:p>
            <a:pPr marL="0" marR="0">
              <a:spcBef>
                <a:spcPts val="0"/>
              </a:spcBef>
              <a:spcAft>
                <a:spcPts val="0"/>
              </a:spcAft>
            </a:pPr>
            <a:r>
              <a:rPr lang="en-US" sz="1800" dirty="0">
                <a:solidFill>
                  <a:schemeClr val="tx1"/>
                </a:solidFill>
                <a:effectLst/>
                <a:latin typeface="+mn-lt"/>
                <a:ea typeface="Calibri" panose="020F0502020204030204" pitchFamily="34" charset="0"/>
              </a:rPr>
              <a:t> </a:t>
            </a:r>
          </a:p>
          <a:p>
            <a:pPr marL="0" marR="0">
              <a:spcBef>
                <a:spcPts val="0"/>
              </a:spcBef>
              <a:spcAft>
                <a:spcPts val="0"/>
              </a:spcAft>
            </a:pPr>
            <a:r>
              <a:rPr lang="en-US" sz="1800" dirty="0">
                <a:solidFill>
                  <a:schemeClr val="tx1"/>
                </a:solidFill>
                <a:effectLst/>
                <a:latin typeface="+mn-lt"/>
                <a:ea typeface="Calibri" panose="020F0502020204030204" pitchFamily="34" charset="0"/>
              </a:rPr>
              <a:t>QA personnel “assure” that completed construction meets all contract requirements</a:t>
            </a:r>
          </a:p>
          <a:p>
            <a:pPr marL="0" marR="0">
              <a:spcBef>
                <a:spcPts val="0"/>
              </a:spcBef>
              <a:spcAft>
                <a:spcPts val="0"/>
              </a:spcAft>
            </a:pPr>
            <a:endParaRPr lang="en-US" sz="1800" dirty="0">
              <a:solidFill>
                <a:schemeClr val="tx1"/>
              </a:solidFill>
              <a:effectLst/>
              <a:latin typeface="+mn-lt"/>
              <a:ea typeface="Calibri" panose="020F0502020204030204" pitchFamily="34" charset="0"/>
            </a:endParaRPr>
          </a:p>
          <a:p>
            <a:pPr marL="342900" marR="0" lvl="0" indent="-342900">
              <a:spcBef>
                <a:spcPts val="0"/>
              </a:spcBef>
              <a:spcAft>
                <a:spcPts val="0"/>
              </a:spcAft>
              <a:buFont typeface="Calibri" panose="020F0502020204030204" pitchFamily="34" charset="0"/>
              <a:buChar char="-"/>
            </a:pPr>
            <a:r>
              <a:rPr lang="en-US" sz="1800" dirty="0">
                <a:solidFill>
                  <a:schemeClr val="tx1"/>
                </a:solidFill>
                <a:effectLst/>
                <a:latin typeface="+mn-lt"/>
                <a:ea typeface="Times New Roman" panose="02020603050405020304" pitchFamily="18" charset="0"/>
              </a:rPr>
              <a:t>Examine QC methods and ensure they are adjusted if necessary</a:t>
            </a:r>
            <a:endParaRPr lang="en-US" sz="1800" dirty="0">
              <a:solidFill>
                <a:schemeClr val="tx1"/>
              </a:solidFill>
              <a:effectLst/>
              <a:latin typeface="+mn-lt"/>
              <a:ea typeface="Calibri" panose="020F0502020204030204" pitchFamily="34" charset="0"/>
            </a:endParaRPr>
          </a:p>
          <a:p>
            <a:pPr marL="342900" marR="0" lvl="0" indent="-342900">
              <a:spcBef>
                <a:spcPts val="0"/>
              </a:spcBef>
              <a:spcAft>
                <a:spcPts val="0"/>
              </a:spcAft>
              <a:buFont typeface="Calibri" panose="020F0502020204030204" pitchFamily="34" charset="0"/>
              <a:buChar char="-"/>
            </a:pPr>
            <a:r>
              <a:rPr lang="en-US" sz="1800" dirty="0">
                <a:solidFill>
                  <a:schemeClr val="tx1"/>
                </a:solidFill>
                <a:latin typeface="+mn-lt"/>
                <a:ea typeface="Times New Roman" panose="02020603050405020304" pitchFamily="18" charset="0"/>
              </a:rPr>
              <a:t>A</a:t>
            </a:r>
            <a:r>
              <a:rPr lang="en-US" sz="1800" dirty="0">
                <a:solidFill>
                  <a:schemeClr val="tx1"/>
                </a:solidFill>
                <a:effectLst/>
                <a:latin typeface="+mn-lt"/>
                <a:ea typeface="Times New Roman" panose="02020603050405020304" pitchFamily="18" charset="0"/>
              </a:rPr>
              <a:t>ssist contractor in understanding and implementing the contract requirements</a:t>
            </a:r>
            <a:endParaRPr lang="en-US" sz="1800" dirty="0">
              <a:solidFill>
                <a:schemeClr val="tx1"/>
              </a:solidFill>
              <a:effectLst/>
              <a:latin typeface="+mn-lt"/>
              <a:ea typeface="Calibri" panose="020F0502020204030204" pitchFamily="34" charset="0"/>
            </a:endParaRPr>
          </a:p>
          <a:p>
            <a:pPr marL="342900" marR="0" lvl="0" indent="-342900">
              <a:spcBef>
                <a:spcPts val="0"/>
              </a:spcBef>
              <a:spcAft>
                <a:spcPts val="0"/>
              </a:spcAft>
              <a:buFont typeface="Calibri" panose="020F0502020204030204" pitchFamily="34" charset="0"/>
              <a:buChar char="-"/>
            </a:pPr>
            <a:r>
              <a:rPr lang="en-US" sz="1800" dirty="0">
                <a:solidFill>
                  <a:schemeClr val="tx1"/>
                </a:solidFill>
                <a:effectLst/>
                <a:latin typeface="+mn-lt"/>
                <a:ea typeface="Times New Roman" panose="02020603050405020304" pitchFamily="18" charset="0"/>
              </a:rPr>
              <a:t>Review QC documentation</a:t>
            </a:r>
            <a:endParaRPr lang="en-US" sz="1800" dirty="0">
              <a:solidFill>
                <a:schemeClr val="tx1"/>
              </a:solidFill>
              <a:effectLst/>
              <a:latin typeface="+mn-lt"/>
              <a:ea typeface="Calibri" panose="020F0502020204030204" pitchFamily="34" charset="0"/>
            </a:endParaRPr>
          </a:p>
          <a:p>
            <a:pPr marL="633413" lvl="2" indent="-171450"/>
            <a:endParaRPr lang="en-US" b="1" dirty="0">
              <a:ln/>
              <a:solidFill>
                <a:schemeClr val="bg1"/>
              </a:solidFill>
              <a:latin typeface="+mn-lt"/>
            </a:endParaRPr>
          </a:p>
          <a:p>
            <a:endParaRPr lang="en-US" b="1" dirty="0">
              <a:ln/>
              <a:solidFill>
                <a:schemeClr val="bg1"/>
              </a:solidFill>
              <a:latin typeface="+mn-lt"/>
            </a:endParaRPr>
          </a:p>
        </p:txBody>
      </p:sp>
      <p:sp>
        <p:nvSpPr>
          <p:cNvPr id="4" name="Title 3">
            <a:extLst>
              <a:ext uri="{FF2B5EF4-FFF2-40B4-BE49-F238E27FC236}">
                <a16:creationId xmlns:a16="http://schemas.microsoft.com/office/drawing/2014/main" id="{AC0039E6-E054-5244-C993-078D0C3BA4B4}"/>
              </a:ext>
            </a:extLst>
          </p:cNvPr>
          <p:cNvSpPr>
            <a:spLocks noGrp="1"/>
          </p:cNvSpPr>
          <p:nvPr>
            <p:ph type="title"/>
          </p:nvPr>
        </p:nvSpPr>
        <p:spPr/>
        <p:txBody>
          <a:bodyPr/>
          <a:lstStyle/>
          <a:p>
            <a:r>
              <a:rPr lang="en-US" dirty="0"/>
              <a:t>quality assurance</a:t>
            </a:r>
          </a:p>
        </p:txBody>
      </p:sp>
      <p:sp>
        <p:nvSpPr>
          <p:cNvPr id="15" name="TextBox 14">
            <a:extLst>
              <a:ext uri="{FF2B5EF4-FFF2-40B4-BE49-F238E27FC236}">
                <a16:creationId xmlns:a16="http://schemas.microsoft.com/office/drawing/2014/main" id="{078E6DCF-CB9E-1537-42DD-236CB18C80CA}"/>
              </a:ext>
            </a:extLst>
          </p:cNvPr>
          <p:cNvSpPr txBox="1"/>
          <p:nvPr/>
        </p:nvSpPr>
        <p:spPr>
          <a:xfrm>
            <a:off x="-93519" y="5470734"/>
            <a:ext cx="12191999" cy="1077218"/>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200" b="1" dirty="0">
                <a:ln/>
                <a:solidFill>
                  <a:schemeClr val="accent3"/>
                </a:solidFill>
              </a:rPr>
              <a:t>Quality Control </a:t>
            </a:r>
            <a:r>
              <a:rPr lang="en-US" sz="3200" b="1" dirty="0">
                <a:ln/>
                <a:solidFill>
                  <a:schemeClr val="accent1"/>
                </a:solidFill>
              </a:rPr>
              <a:t>+</a:t>
            </a:r>
            <a:r>
              <a:rPr lang="en-US" sz="3200" b="1" dirty="0">
                <a:ln/>
                <a:solidFill>
                  <a:schemeClr val="accent3"/>
                </a:solidFill>
              </a:rPr>
              <a:t> </a:t>
            </a:r>
            <a:r>
              <a:rPr lang="en-US" sz="3200" b="1" dirty="0">
                <a:ln/>
                <a:solidFill>
                  <a:srgbClr val="00B050"/>
                </a:solidFill>
              </a:rPr>
              <a:t>Quality Assurance                                           </a:t>
            </a:r>
            <a:r>
              <a:rPr lang="en-US" sz="3200" b="1" dirty="0">
                <a:ln/>
                <a:solidFill>
                  <a:schemeClr val="accent1"/>
                </a:solidFill>
              </a:rPr>
              <a:t>=</a:t>
            </a:r>
            <a:r>
              <a:rPr lang="en-US" sz="3200" b="1" dirty="0">
                <a:ln/>
                <a:solidFill>
                  <a:srgbClr val="00B050"/>
                </a:solidFill>
              </a:rPr>
              <a:t> </a:t>
            </a:r>
            <a:r>
              <a:rPr lang="en-US" sz="3200" b="1" dirty="0">
                <a:ln/>
                <a:solidFill>
                  <a:schemeClr val="accent5"/>
                </a:solidFill>
              </a:rPr>
              <a:t>Quality Management </a:t>
            </a:r>
          </a:p>
        </p:txBody>
      </p:sp>
      <p:pic>
        <p:nvPicPr>
          <p:cNvPr id="16" name="Picture 15" descr="A group of people wearing safety vests working on a solar panel&#10;&#10;Description automatically generated with medium confidence">
            <a:extLst>
              <a:ext uri="{FF2B5EF4-FFF2-40B4-BE49-F238E27FC236}">
                <a16:creationId xmlns:a16="http://schemas.microsoft.com/office/drawing/2014/main" id="{F0273784-1FED-CEC3-BD5C-B02D19E937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0" y="1239447"/>
            <a:ext cx="5271655" cy="3953741"/>
          </a:xfrm>
          <a:prstGeom prst="rect">
            <a:avLst/>
          </a:prstGeom>
          <a:ln>
            <a:solidFill>
              <a:schemeClr val="tx1"/>
            </a:solidFill>
          </a:ln>
        </p:spPr>
      </p:pic>
    </p:spTree>
    <p:extLst>
      <p:ext uri="{BB962C8B-B14F-4D97-AF65-F5344CB8AC3E}">
        <p14:creationId xmlns:p14="http://schemas.microsoft.com/office/powerpoint/2010/main" val="1118740455"/>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44ABAA85-1B4F-69EB-791A-4B3865AD37C8}"/>
              </a:ext>
            </a:extLst>
          </p:cNvPr>
          <p:cNvGrpSpPr/>
          <p:nvPr/>
        </p:nvGrpSpPr>
        <p:grpSpPr>
          <a:xfrm>
            <a:off x="6999301" y="1634893"/>
            <a:ext cx="4560588" cy="2278306"/>
            <a:chOff x="592483" y="4327236"/>
            <a:chExt cx="4066008" cy="933507"/>
          </a:xfrm>
        </p:grpSpPr>
        <p:sp>
          <p:nvSpPr>
            <p:cNvPr id="7" name="Rectangle: Rounded Corners 6">
              <a:extLst>
                <a:ext uri="{FF2B5EF4-FFF2-40B4-BE49-F238E27FC236}">
                  <a16:creationId xmlns:a16="http://schemas.microsoft.com/office/drawing/2014/main" id="{46B40BE6-D25C-32EB-6C65-B607EF0BDE4C}"/>
                </a:ext>
              </a:extLst>
            </p:cNvPr>
            <p:cNvSpPr/>
            <p:nvPr/>
          </p:nvSpPr>
          <p:spPr>
            <a:xfrm>
              <a:off x="1821923" y="4327236"/>
              <a:ext cx="1607127" cy="452582"/>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1600" dirty="0">
                  <a:solidFill>
                    <a:schemeClr val="bg1">
                      <a:lumMod val="20000"/>
                      <a:lumOff val="80000"/>
                    </a:schemeClr>
                  </a:solidFill>
                </a:rPr>
                <a:t>QC Plan</a:t>
              </a:r>
            </a:p>
          </p:txBody>
        </p:sp>
        <p:sp>
          <p:nvSpPr>
            <p:cNvPr id="9" name="Rectangle: Rounded Corners 8">
              <a:extLst>
                <a:ext uri="{FF2B5EF4-FFF2-40B4-BE49-F238E27FC236}">
                  <a16:creationId xmlns:a16="http://schemas.microsoft.com/office/drawing/2014/main" id="{094E6F9C-8774-CA4C-59D8-2EE87AA08DB5}"/>
                </a:ext>
              </a:extLst>
            </p:cNvPr>
            <p:cNvSpPr/>
            <p:nvPr/>
          </p:nvSpPr>
          <p:spPr>
            <a:xfrm>
              <a:off x="592483" y="4808161"/>
              <a:ext cx="1607127" cy="452582"/>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1600" dirty="0">
                  <a:solidFill>
                    <a:schemeClr val="bg1">
                      <a:lumMod val="20000"/>
                      <a:lumOff val="80000"/>
                    </a:schemeClr>
                  </a:solidFill>
                </a:rPr>
                <a:t>Design            QC Plan</a:t>
              </a:r>
            </a:p>
          </p:txBody>
        </p:sp>
        <p:sp>
          <p:nvSpPr>
            <p:cNvPr id="10" name="Rectangle: Rounded Corners 9">
              <a:extLst>
                <a:ext uri="{FF2B5EF4-FFF2-40B4-BE49-F238E27FC236}">
                  <a16:creationId xmlns:a16="http://schemas.microsoft.com/office/drawing/2014/main" id="{F7BECC39-6E73-F321-D37F-EA1628DA56F7}"/>
                </a:ext>
              </a:extLst>
            </p:cNvPr>
            <p:cNvSpPr/>
            <p:nvPr/>
          </p:nvSpPr>
          <p:spPr>
            <a:xfrm>
              <a:off x="3051364" y="4808161"/>
              <a:ext cx="1607127" cy="452582"/>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1600" dirty="0">
                  <a:solidFill>
                    <a:schemeClr val="bg1">
                      <a:lumMod val="20000"/>
                      <a:lumOff val="80000"/>
                    </a:schemeClr>
                  </a:solidFill>
                </a:rPr>
                <a:t>Construction QC Plan</a:t>
              </a:r>
            </a:p>
          </p:txBody>
        </p:sp>
      </p:grpSp>
      <p:sp>
        <p:nvSpPr>
          <p:cNvPr id="2" name="Content Placeholder 1">
            <a:extLst>
              <a:ext uri="{FF2B5EF4-FFF2-40B4-BE49-F238E27FC236}">
                <a16:creationId xmlns:a16="http://schemas.microsoft.com/office/drawing/2014/main" id="{0E4FA0A5-0F53-4241-A3B5-A11867D17259}"/>
              </a:ext>
            </a:extLst>
          </p:cNvPr>
          <p:cNvSpPr>
            <a:spLocks noGrp="1"/>
          </p:cNvSpPr>
          <p:nvPr>
            <p:ph sz="quarter" idx="15"/>
          </p:nvPr>
        </p:nvSpPr>
        <p:spPr>
          <a:xfrm>
            <a:off x="369791" y="1313496"/>
            <a:ext cx="5952641" cy="4231008"/>
          </a:xfrm>
        </p:spPr>
        <p:txBody>
          <a:bodyPr>
            <a:scene3d>
              <a:camera prst="orthographicFront"/>
              <a:lightRig rig="harsh" dir="t"/>
            </a:scene3d>
            <a:sp3d extrusionH="57150" prstMaterial="matte">
              <a:bevelT w="63500" h="12700" prst="angle"/>
              <a:contourClr>
                <a:schemeClr val="bg1">
                  <a:lumMod val="65000"/>
                </a:schemeClr>
              </a:contourClr>
            </a:sp3d>
          </a:bodyPr>
          <a:lstStyle/>
          <a:p>
            <a:pPr marL="0" marR="0">
              <a:spcBef>
                <a:spcPts val="0"/>
              </a:spcBef>
              <a:spcAft>
                <a:spcPts val="0"/>
              </a:spcAft>
            </a:pPr>
            <a:r>
              <a:rPr lang="en-US" sz="2400" dirty="0">
                <a:solidFill>
                  <a:schemeClr val="tx1"/>
                </a:solidFill>
                <a:effectLst/>
                <a:latin typeface="+mn-lt"/>
                <a:ea typeface="Calibri" panose="020F0502020204030204" pitchFamily="34" charset="0"/>
              </a:rPr>
              <a:t>Primary Function – execute a realistic plan to ensure standards of quality are met</a:t>
            </a:r>
          </a:p>
          <a:p>
            <a:pPr marL="0" marR="0">
              <a:spcBef>
                <a:spcPts val="0"/>
              </a:spcBef>
              <a:spcAft>
                <a:spcPts val="0"/>
              </a:spcAft>
            </a:pPr>
            <a:r>
              <a:rPr lang="en-US" sz="2400" dirty="0">
                <a:solidFill>
                  <a:schemeClr val="tx1"/>
                </a:solidFill>
                <a:effectLst/>
                <a:latin typeface="+mn-lt"/>
                <a:ea typeface="Calibri" panose="020F0502020204030204" pitchFamily="34" charset="0"/>
              </a:rPr>
              <a:t> </a:t>
            </a:r>
          </a:p>
          <a:p>
            <a:pPr marL="0" marR="0">
              <a:spcBef>
                <a:spcPts val="0"/>
              </a:spcBef>
              <a:spcAft>
                <a:spcPts val="0"/>
              </a:spcAft>
            </a:pPr>
            <a:r>
              <a:rPr lang="en-US" sz="2400" dirty="0">
                <a:solidFill>
                  <a:schemeClr val="tx1"/>
                </a:solidFill>
                <a:effectLst/>
                <a:latin typeface="+mn-lt"/>
                <a:ea typeface="Calibri" panose="020F0502020204030204" pitchFamily="34" charset="0"/>
              </a:rPr>
              <a:t>Control is the power to influence or direct people's behavior or the course of events.</a:t>
            </a:r>
          </a:p>
          <a:p>
            <a:pPr marL="342900" marR="0" lvl="0" indent="-342900">
              <a:spcBef>
                <a:spcPts val="0"/>
              </a:spcBef>
              <a:spcAft>
                <a:spcPts val="0"/>
              </a:spcAft>
              <a:buFont typeface="Calibri" panose="020F0502020204030204" pitchFamily="34" charset="0"/>
              <a:buChar char="-"/>
            </a:pPr>
            <a:r>
              <a:rPr lang="en-US" sz="2400" dirty="0">
                <a:solidFill>
                  <a:schemeClr val="tx1"/>
                </a:solidFill>
                <a:effectLst/>
                <a:latin typeface="+mn-lt"/>
                <a:ea typeface="Times New Roman" panose="02020603050405020304" pitchFamily="18" charset="0"/>
              </a:rPr>
              <a:t>Produce quality specified</a:t>
            </a:r>
            <a:endParaRPr lang="en-US" sz="2400" dirty="0">
              <a:solidFill>
                <a:schemeClr val="tx1"/>
              </a:solidFill>
              <a:effectLst/>
              <a:latin typeface="+mn-lt"/>
              <a:ea typeface="Calibri" panose="020F0502020204030204" pitchFamily="34" charset="0"/>
            </a:endParaRPr>
          </a:p>
          <a:p>
            <a:pPr marL="342900" marR="0" lvl="0" indent="-342900">
              <a:spcBef>
                <a:spcPts val="0"/>
              </a:spcBef>
              <a:spcAft>
                <a:spcPts val="0"/>
              </a:spcAft>
              <a:buFont typeface="Calibri" panose="020F0502020204030204" pitchFamily="34" charset="0"/>
              <a:buChar char="-"/>
            </a:pPr>
            <a:r>
              <a:rPr lang="en-US" sz="2400" dirty="0">
                <a:solidFill>
                  <a:schemeClr val="tx1"/>
                </a:solidFill>
                <a:effectLst/>
                <a:latin typeface="+mn-lt"/>
                <a:ea typeface="Times New Roman" panose="02020603050405020304" pitchFamily="18" charset="0"/>
              </a:rPr>
              <a:t>Develop and maintain effective QC system</a:t>
            </a:r>
            <a:endParaRPr lang="en-US" sz="2400" dirty="0">
              <a:solidFill>
                <a:schemeClr val="tx1"/>
              </a:solidFill>
              <a:effectLst/>
              <a:latin typeface="+mn-lt"/>
              <a:ea typeface="Calibri" panose="020F0502020204030204" pitchFamily="34" charset="0"/>
            </a:endParaRPr>
          </a:p>
          <a:p>
            <a:pPr marL="342900" marR="0" lvl="0" indent="-342900">
              <a:spcBef>
                <a:spcPts val="0"/>
              </a:spcBef>
              <a:spcAft>
                <a:spcPts val="0"/>
              </a:spcAft>
              <a:buFont typeface="Calibri" panose="020F0502020204030204" pitchFamily="34" charset="0"/>
              <a:buChar char="-"/>
            </a:pPr>
            <a:r>
              <a:rPr lang="en-US" sz="2400" dirty="0">
                <a:solidFill>
                  <a:schemeClr val="tx1"/>
                </a:solidFill>
                <a:effectLst/>
                <a:latin typeface="+mn-lt"/>
                <a:ea typeface="Times New Roman" panose="02020603050405020304" pitchFamily="18" charset="0"/>
              </a:rPr>
              <a:t>Perform all control activities and tests</a:t>
            </a:r>
            <a:endParaRPr lang="en-US" sz="2400" dirty="0">
              <a:solidFill>
                <a:schemeClr val="tx1"/>
              </a:solidFill>
              <a:effectLst/>
              <a:latin typeface="+mn-lt"/>
              <a:ea typeface="Calibri" panose="020F0502020204030204" pitchFamily="34" charset="0"/>
            </a:endParaRPr>
          </a:p>
          <a:p>
            <a:pPr marL="342900" marR="0" lvl="0" indent="-342900">
              <a:spcBef>
                <a:spcPts val="0"/>
              </a:spcBef>
              <a:spcAft>
                <a:spcPts val="0"/>
              </a:spcAft>
              <a:buFont typeface="Calibri" panose="020F0502020204030204" pitchFamily="34" charset="0"/>
              <a:buChar char="-"/>
            </a:pPr>
            <a:r>
              <a:rPr lang="en-US" sz="2400" dirty="0">
                <a:solidFill>
                  <a:schemeClr val="tx1"/>
                </a:solidFill>
                <a:effectLst/>
                <a:latin typeface="+mn-lt"/>
                <a:ea typeface="Times New Roman" panose="02020603050405020304" pitchFamily="18" charset="0"/>
              </a:rPr>
              <a:t>Document all QC activities</a:t>
            </a:r>
            <a:endParaRPr lang="en-US" sz="2400" dirty="0">
              <a:solidFill>
                <a:schemeClr val="tx1"/>
              </a:solidFill>
              <a:effectLst/>
              <a:latin typeface="+mn-lt"/>
              <a:ea typeface="Calibri" panose="020F0502020204030204" pitchFamily="34" charset="0"/>
            </a:endParaRPr>
          </a:p>
          <a:p>
            <a:pPr marL="171450" indent="-171450">
              <a:buFont typeface="Arial" panose="020B0604020202020204" pitchFamily="34" charset="0"/>
              <a:buChar char="•"/>
            </a:pPr>
            <a:endParaRPr lang="en-US" sz="1600" b="1" dirty="0">
              <a:ln/>
              <a:solidFill>
                <a:schemeClr val="accent3"/>
              </a:solidFill>
            </a:endParaRPr>
          </a:p>
          <a:p>
            <a:endParaRPr lang="en-US" b="1" dirty="0">
              <a:ln/>
              <a:solidFill>
                <a:schemeClr val="accent3"/>
              </a:solidFill>
            </a:endParaRPr>
          </a:p>
        </p:txBody>
      </p:sp>
      <p:sp>
        <p:nvSpPr>
          <p:cNvPr id="4" name="Title 3">
            <a:extLst>
              <a:ext uri="{FF2B5EF4-FFF2-40B4-BE49-F238E27FC236}">
                <a16:creationId xmlns:a16="http://schemas.microsoft.com/office/drawing/2014/main" id="{EE197275-7BFB-AA50-C313-876146E8B902}"/>
              </a:ext>
            </a:extLst>
          </p:cNvPr>
          <p:cNvSpPr>
            <a:spLocks noGrp="1"/>
          </p:cNvSpPr>
          <p:nvPr>
            <p:ph type="title"/>
          </p:nvPr>
        </p:nvSpPr>
        <p:spPr/>
        <p:txBody>
          <a:bodyPr/>
          <a:lstStyle/>
          <a:p>
            <a:r>
              <a:rPr lang="en-US" dirty="0"/>
              <a:t>Quality Control</a:t>
            </a:r>
          </a:p>
        </p:txBody>
      </p:sp>
      <p:sp>
        <p:nvSpPr>
          <p:cNvPr id="3" name="TextBox 2">
            <a:extLst>
              <a:ext uri="{FF2B5EF4-FFF2-40B4-BE49-F238E27FC236}">
                <a16:creationId xmlns:a16="http://schemas.microsoft.com/office/drawing/2014/main" id="{3E817338-E552-42C9-D33A-2F40A20C2A90}"/>
              </a:ext>
            </a:extLst>
          </p:cNvPr>
          <p:cNvSpPr txBox="1"/>
          <p:nvPr/>
        </p:nvSpPr>
        <p:spPr>
          <a:xfrm>
            <a:off x="-93519" y="5470734"/>
            <a:ext cx="12191999" cy="1077218"/>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200" b="1" dirty="0">
                <a:ln/>
                <a:solidFill>
                  <a:schemeClr val="accent3"/>
                </a:solidFill>
              </a:rPr>
              <a:t>Quality Control </a:t>
            </a:r>
            <a:r>
              <a:rPr lang="en-US" sz="3200" b="1" dirty="0">
                <a:ln/>
                <a:solidFill>
                  <a:schemeClr val="accent1"/>
                </a:solidFill>
              </a:rPr>
              <a:t>+</a:t>
            </a:r>
            <a:r>
              <a:rPr lang="en-US" sz="3200" b="1" dirty="0">
                <a:ln/>
                <a:solidFill>
                  <a:schemeClr val="accent3"/>
                </a:solidFill>
              </a:rPr>
              <a:t> </a:t>
            </a:r>
            <a:r>
              <a:rPr lang="en-US" sz="3200" b="1" dirty="0">
                <a:ln/>
                <a:solidFill>
                  <a:srgbClr val="00B050"/>
                </a:solidFill>
              </a:rPr>
              <a:t>Quality Assurance                                           </a:t>
            </a:r>
            <a:r>
              <a:rPr lang="en-US" sz="3200" b="1" dirty="0">
                <a:ln/>
                <a:solidFill>
                  <a:schemeClr val="accent1"/>
                </a:solidFill>
              </a:rPr>
              <a:t>=</a:t>
            </a:r>
            <a:r>
              <a:rPr lang="en-US" sz="3200" b="1" dirty="0">
                <a:ln/>
                <a:solidFill>
                  <a:srgbClr val="00B050"/>
                </a:solidFill>
              </a:rPr>
              <a:t> </a:t>
            </a:r>
            <a:r>
              <a:rPr lang="en-US" sz="3200" b="1" dirty="0">
                <a:ln/>
                <a:solidFill>
                  <a:schemeClr val="accent5"/>
                </a:solidFill>
              </a:rPr>
              <a:t>Quality Management </a:t>
            </a:r>
          </a:p>
        </p:txBody>
      </p:sp>
      <p:sp>
        <p:nvSpPr>
          <p:cNvPr id="5" name="Arrow: Left-Right 4">
            <a:extLst>
              <a:ext uri="{FF2B5EF4-FFF2-40B4-BE49-F238E27FC236}">
                <a16:creationId xmlns:a16="http://schemas.microsoft.com/office/drawing/2014/main" id="{043F8F67-A2B9-F116-1E47-0767BA71FF14}"/>
              </a:ext>
            </a:extLst>
          </p:cNvPr>
          <p:cNvSpPr/>
          <p:nvPr/>
        </p:nvSpPr>
        <p:spPr>
          <a:xfrm>
            <a:off x="8975558" y="3429000"/>
            <a:ext cx="625642" cy="264176"/>
          </a:xfrm>
          <a:prstGeom prst="leftRightArrow">
            <a:avLst/>
          </a:prstGeom>
          <a:solidFill>
            <a:srgbClr val="3F4339">
              <a:alpha val="89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2861869"/>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543790" y="1371511"/>
            <a:ext cx="4998027" cy="5600700"/>
          </a:xfrm>
        </p:spPr>
        <p:txBody>
          <a:bodyPr/>
          <a:lstStyle/>
          <a:p>
            <a:pPr marL="171450" indent="-171450">
              <a:buFont typeface="Arial" panose="020B0604020202020204" pitchFamily="34" charset="0"/>
              <a:buChar char="•"/>
            </a:pPr>
            <a:r>
              <a:rPr lang="en-US" sz="2400" dirty="0">
                <a:solidFill>
                  <a:schemeClr val="tx1"/>
                </a:solidFill>
              </a:rPr>
              <a:t>Read Sub-Module 6.1</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Answer Questions # 1-4</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10 Minutes</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6.1 - class work</a:t>
            </a:r>
          </a:p>
        </p:txBody>
      </p:sp>
      <p:grpSp>
        <p:nvGrpSpPr>
          <p:cNvPr id="3" name="Group 2">
            <a:extLst>
              <a:ext uri="{FF2B5EF4-FFF2-40B4-BE49-F238E27FC236}">
                <a16:creationId xmlns:a16="http://schemas.microsoft.com/office/drawing/2014/main" id="{C7A75C68-01E3-3E81-8EEF-D02040C6165C}"/>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06AC73E9-03F0-F181-0986-57DB2C88369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B56C0703-C0AD-B6B4-B783-41A9506BC45E}"/>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52 </a:t>
              </a:r>
            </a:p>
          </p:txBody>
        </p:sp>
      </p:grpSp>
      <p:pic>
        <p:nvPicPr>
          <p:cNvPr id="9" name="Picture 8" descr="Stopwatch">
            <a:extLst>
              <a:ext uri="{FF2B5EF4-FFF2-40B4-BE49-F238E27FC236}">
                <a16:creationId xmlns:a16="http://schemas.microsoft.com/office/drawing/2014/main" id="{54016148-AD6D-5D9D-7381-B6409B09F29A}"/>
              </a:ext>
            </a:extLst>
          </p:cNvPr>
          <p:cNvPicPr>
            <a:picLocks noChangeAspect="1"/>
          </p:cNvPicPr>
          <p:nvPr/>
        </p:nvPicPr>
        <p:blipFill>
          <a:blip r:embed="rId5"/>
          <a:stretch>
            <a:fillRect/>
          </a:stretch>
        </p:blipFill>
        <p:spPr>
          <a:xfrm>
            <a:off x="5818907" y="2678287"/>
            <a:ext cx="5837566" cy="3429000"/>
          </a:xfrm>
          <a:prstGeom prst="rect">
            <a:avLst/>
          </a:prstGeom>
        </p:spPr>
      </p:pic>
    </p:spTree>
    <p:extLst>
      <p:ext uri="{BB962C8B-B14F-4D97-AF65-F5344CB8AC3E}">
        <p14:creationId xmlns:p14="http://schemas.microsoft.com/office/powerpoint/2010/main" val="2804088474"/>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510700" y="1338974"/>
            <a:ext cx="11414599" cy="1492220"/>
          </a:xfrm>
        </p:spPr>
        <p:txBody>
          <a:bodyPr/>
          <a:lstStyle/>
          <a:p>
            <a:r>
              <a:rPr lang="en-US" sz="2400" dirty="0">
                <a:solidFill>
                  <a:schemeClr val="tx1"/>
                </a:solidFill>
              </a:rPr>
              <a:t>Question #1</a:t>
            </a:r>
          </a:p>
          <a:p>
            <a:pPr marL="457200" indent="-457200">
              <a:buAutoNum type="arabicPeriod"/>
            </a:pPr>
            <a:endParaRPr lang="en-US" sz="2400" dirty="0">
              <a:solidFill>
                <a:schemeClr val="tx1"/>
              </a:solidFill>
            </a:endParaRPr>
          </a:p>
          <a:p>
            <a:r>
              <a:rPr lang="en-US" sz="2400" dirty="0">
                <a:solidFill>
                  <a:schemeClr val="tx1"/>
                </a:solidFill>
              </a:rPr>
              <a:t>What is the primary function of QA?</a:t>
            </a:r>
          </a:p>
          <a:p>
            <a:endParaRPr lang="en-US" sz="24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6.1 - Question 1</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
        <p:nvSpPr>
          <p:cNvPr id="6" name="TextBox 5">
            <a:extLst>
              <a:ext uri="{FF2B5EF4-FFF2-40B4-BE49-F238E27FC236}">
                <a16:creationId xmlns:a16="http://schemas.microsoft.com/office/drawing/2014/main" id="{3965CADE-F31A-B62A-3D9D-050D79F7A87F}"/>
              </a:ext>
            </a:extLst>
          </p:cNvPr>
          <p:cNvSpPr txBox="1"/>
          <p:nvPr/>
        </p:nvSpPr>
        <p:spPr>
          <a:xfrm>
            <a:off x="510700" y="2831193"/>
            <a:ext cx="11170600" cy="1569660"/>
          </a:xfrm>
          <a:prstGeom prst="rect">
            <a:avLst/>
          </a:prstGeom>
          <a:noFill/>
        </p:spPr>
        <p:txBody>
          <a:bodyPr wrap="square">
            <a:spAutoFit/>
          </a:bodyPr>
          <a:lstStyle/>
          <a:p>
            <a:r>
              <a:rPr lang="en-US" sz="2400" dirty="0">
                <a:solidFill>
                  <a:schemeClr val="tx1"/>
                </a:solidFill>
              </a:rPr>
              <a:t>Answer #1</a:t>
            </a:r>
          </a:p>
          <a:p>
            <a:endParaRPr lang="en-US" sz="2400" dirty="0">
              <a:solidFill>
                <a:schemeClr val="tx1"/>
              </a:solidFill>
            </a:endParaRPr>
          </a:p>
          <a:p>
            <a:r>
              <a:rPr lang="en-US" sz="2400" dirty="0">
                <a:solidFill>
                  <a:schemeClr val="tx1"/>
                </a:solidFill>
              </a:rPr>
              <a:t>The primary function of QA is to obtain completed construction that meets all contract requirements.</a:t>
            </a:r>
          </a:p>
        </p:txBody>
      </p:sp>
    </p:spTree>
    <p:extLst>
      <p:ext uri="{BB962C8B-B14F-4D97-AF65-F5344CB8AC3E}">
        <p14:creationId xmlns:p14="http://schemas.microsoft.com/office/powerpoint/2010/main" val="51557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calcmode="lin" valueType="num">
                                      <p:cBhvr additive="base">
                                        <p:cTn id="1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additive="base">
                                        <p:cTn id="2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466928" y="1257300"/>
            <a:ext cx="12192000" cy="5600700"/>
          </a:xfrm>
        </p:spPr>
        <p:txBody>
          <a:bodyPr/>
          <a:lstStyle/>
          <a:p>
            <a:pPr marL="0" indent="0">
              <a:buNone/>
            </a:pPr>
            <a:r>
              <a:rPr lang="en-US" sz="2400" dirty="0">
                <a:solidFill>
                  <a:schemeClr val="tx1"/>
                </a:solidFill>
              </a:rPr>
              <a:t>Question #2: </a:t>
            </a:r>
          </a:p>
          <a:p>
            <a:pPr marL="0" indent="0">
              <a:buNone/>
            </a:pPr>
            <a:endParaRPr lang="en-US" sz="2400" dirty="0">
              <a:solidFill>
                <a:schemeClr val="tx1"/>
              </a:solidFill>
            </a:endParaRPr>
          </a:p>
          <a:p>
            <a:pPr marL="0" indent="0">
              <a:buNone/>
            </a:pPr>
            <a:r>
              <a:rPr lang="en-US" sz="2400" dirty="0">
                <a:solidFill>
                  <a:schemeClr val="tx1"/>
                </a:solidFill>
              </a:rPr>
              <a:t>What is the role of QA personnel?</a:t>
            </a:r>
          </a:p>
          <a:p>
            <a:pPr marL="0" indent="0">
              <a:buNone/>
            </a:pPr>
            <a:endParaRPr lang="en-US" sz="2400" dirty="0">
              <a:solidFill>
                <a:schemeClr val="tx1"/>
              </a:solidFill>
            </a:endParaRPr>
          </a:p>
          <a:p>
            <a:pPr marL="0" indent="0">
              <a:buNone/>
            </a:pPr>
            <a:r>
              <a:rPr lang="en-US" sz="2400" dirty="0">
                <a:solidFill>
                  <a:schemeClr val="tx1"/>
                </a:solidFill>
              </a:rPr>
              <a:t>Answer #2: </a:t>
            </a:r>
          </a:p>
          <a:p>
            <a:pPr marL="0" indent="0">
              <a:buNone/>
            </a:pPr>
            <a:endParaRPr lang="en-US" sz="2400" dirty="0">
              <a:solidFill>
                <a:schemeClr val="tx1"/>
              </a:solidFill>
            </a:endParaRPr>
          </a:p>
          <a:p>
            <a:pPr marL="0" indent="0">
              <a:buNone/>
            </a:pPr>
            <a:r>
              <a:rPr lang="en-US" sz="2400" dirty="0">
                <a:solidFill>
                  <a:schemeClr val="tx1"/>
                </a:solidFill>
              </a:rPr>
              <a:t>The role is to assure that the CQC system is functioning properly.</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6.1 - Question 2</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2350217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additive="base">
                                        <p:cTn id="1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anim calcmode="lin" valueType="num">
                                      <p:cBhvr additive="base">
                                        <p:cTn id="2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612843" y="1713097"/>
            <a:ext cx="12192000" cy="5600700"/>
          </a:xfrm>
        </p:spPr>
        <p:txBody>
          <a:bodyPr/>
          <a:lstStyle/>
          <a:p>
            <a:pPr marL="0" indent="0">
              <a:buNone/>
            </a:pPr>
            <a:r>
              <a:rPr lang="en-US" sz="2400" dirty="0">
                <a:solidFill>
                  <a:schemeClr val="tx1"/>
                </a:solidFill>
              </a:rPr>
              <a:t>Question #3: </a:t>
            </a:r>
          </a:p>
          <a:p>
            <a:pPr marL="0" indent="0">
              <a:buNone/>
            </a:pPr>
            <a:endParaRPr lang="en-US" sz="2400" dirty="0">
              <a:solidFill>
                <a:schemeClr val="tx1"/>
              </a:solidFill>
            </a:endParaRPr>
          </a:p>
          <a:p>
            <a:pPr marL="0" indent="0">
              <a:buNone/>
            </a:pPr>
            <a:r>
              <a:rPr lang="en-US" sz="2400" dirty="0">
                <a:solidFill>
                  <a:schemeClr val="tx1"/>
                </a:solidFill>
              </a:rPr>
              <a:t>What is the primary function of CQC?</a:t>
            </a:r>
          </a:p>
          <a:p>
            <a:pPr marL="0" indent="0">
              <a:buNone/>
            </a:pPr>
            <a:endParaRPr lang="en-US" sz="2400" dirty="0">
              <a:solidFill>
                <a:schemeClr val="tx1"/>
              </a:solidFill>
            </a:endParaRPr>
          </a:p>
          <a:p>
            <a:pPr marL="0" indent="0">
              <a:buNone/>
            </a:pPr>
            <a:endParaRPr lang="en-US" sz="2400" dirty="0">
              <a:solidFill>
                <a:schemeClr val="tx1"/>
              </a:solidFill>
            </a:endParaRPr>
          </a:p>
          <a:p>
            <a:pPr marL="0" indent="0">
              <a:buNone/>
            </a:pPr>
            <a:r>
              <a:rPr lang="en-US" sz="2400" dirty="0">
                <a:solidFill>
                  <a:schemeClr val="tx1"/>
                </a:solidFill>
              </a:rPr>
              <a:t> Answer #3: </a:t>
            </a:r>
          </a:p>
          <a:p>
            <a:pPr marL="0" indent="0">
              <a:buNone/>
            </a:pPr>
            <a:endParaRPr lang="en-US" sz="2400" dirty="0">
              <a:solidFill>
                <a:schemeClr val="tx1"/>
              </a:solidFill>
            </a:endParaRPr>
          </a:p>
          <a:p>
            <a:pPr marL="0" indent="0">
              <a:buNone/>
            </a:pPr>
            <a:r>
              <a:rPr lang="en-US" sz="2400" dirty="0">
                <a:solidFill>
                  <a:schemeClr val="tx1"/>
                </a:solidFill>
              </a:rPr>
              <a:t>The successful execution of a realistic plan to ensure that the required standards of quality construction will be met.</a:t>
            </a:r>
            <a:endParaRPr lang="en-US" sz="2400" dirty="0">
              <a:solidFill>
                <a:schemeClr val="tx1"/>
              </a:solidFill>
              <a:cs typeface="Aria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6.1 - Question 3</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2292962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 calcmode="lin" valueType="num">
                                      <p:cBhvr additive="base">
                                        <p:cTn id="1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anim calcmode="lin" valueType="num">
                                      <p:cBhvr additive="base">
                                        <p:cTn id="21"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87592" y="1128319"/>
            <a:ext cx="12192000" cy="5600700"/>
          </a:xfrm>
        </p:spPr>
        <p:txBody>
          <a:bodyPr/>
          <a:lstStyle/>
          <a:p>
            <a:r>
              <a:rPr lang="en-US" sz="2400" dirty="0">
                <a:solidFill>
                  <a:schemeClr val="tx1"/>
                </a:solidFill>
              </a:rPr>
              <a:t>Question #4: </a:t>
            </a:r>
          </a:p>
          <a:p>
            <a:endParaRPr lang="en-US" sz="2400" dirty="0">
              <a:solidFill>
                <a:schemeClr val="tx1"/>
              </a:solidFill>
            </a:endParaRPr>
          </a:p>
          <a:p>
            <a:r>
              <a:rPr lang="en-US" sz="2400" dirty="0">
                <a:solidFill>
                  <a:schemeClr val="tx1"/>
                </a:solidFill>
              </a:rPr>
              <a:t>What are the roles of QC personnel?</a:t>
            </a:r>
          </a:p>
          <a:p>
            <a:pPr marL="342900" indent="-342900">
              <a:buFont typeface="Arial" panose="020B0604020202020204" pitchFamily="34" charset="0"/>
              <a:buChar char="•"/>
            </a:pPr>
            <a:endParaRPr lang="en-US" sz="2400" dirty="0">
              <a:solidFill>
                <a:schemeClr val="tx1"/>
              </a:solidFill>
            </a:endParaRPr>
          </a:p>
          <a:p>
            <a:pPr marL="342900" indent="-342900">
              <a:buFont typeface="Arial" panose="020B0604020202020204" pitchFamily="34" charset="0"/>
              <a:buChar char="•"/>
            </a:pPr>
            <a:r>
              <a:rPr lang="en-US" sz="2400" dirty="0">
                <a:solidFill>
                  <a:schemeClr val="tx1"/>
                </a:solidFill>
              </a:rPr>
              <a:t>Answer #4: </a:t>
            </a:r>
          </a:p>
          <a:p>
            <a:pPr marL="342900" indent="-342900">
              <a:buFont typeface="Arial" panose="020B0604020202020204" pitchFamily="34" charset="0"/>
              <a:buChar char="•"/>
            </a:pPr>
            <a:endParaRPr lang="en-US" sz="2400" dirty="0">
              <a:solidFill>
                <a:schemeClr val="tx1"/>
              </a:solidFill>
            </a:endParaRPr>
          </a:p>
          <a:p>
            <a:pPr marL="569913" lvl="1" indent="-342900">
              <a:buFont typeface="Arial" panose="020B0604020202020204" pitchFamily="34" charset="0"/>
              <a:buChar char="•"/>
            </a:pPr>
            <a:r>
              <a:rPr lang="en-US" sz="2400" dirty="0">
                <a:solidFill>
                  <a:schemeClr val="tx1"/>
                </a:solidFill>
              </a:rPr>
              <a:t>Produce the quality specified in the plans and specifications, and for design-build contracts in the Request for Proposal, as well as the contractor's accepted proposal</a:t>
            </a:r>
          </a:p>
          <a:p>
            <a:pPr marL="342900" indent="-342900">
              <a:buFont typeface="Arial" panose="020B0604020202020204" pitchFamily="34" charset="0"/>
              <a:buChar char="•"/>
            </a:pPr>
            <a:endParaRPr lang="en-US" sz="2400" dirty="0">
              <a:solidFill>
                <a:schemeClr val="tx1"/>
              </a:solidFill>
            </a:endParaRPr>
          </a:p>
          <a:p>
            <a:pPr marL="569913" lvl="1" indent="-342900">
              <a:buFont typeface="Arial" panose="020B0604020202020204" pitchFamily="34" charset="0"/>
              <a:buChar char="•"/>
            </a:pPr>
            <a:r>
              <a:rPr lang="en-US" sz="2400" dirty="0">
                <a:solidFill>
                  <a:schemeClr val="tx1"/>
                </a:solidFill>
              </a:rPr>
              <a:t>Develop and maintain an effective CQC system</a:t>
            </a:r>
          </a:p>
          <a:p>
            <a:pPr marL="342900" indent="-342900">
              <a:buFont typeface="Arial" panose="020B0604020202020204" pitchFamily="34" charset="0"/>
              <a:buChar char="•"/>
            </a:pPr>
            <a:endParaRPr lang="en-US" sz="2400" dirty="0">
              <a:solidFill>
                <a:schemeClr val="tx1"/>
              </a:solidFill>
            </a:endParaRPr>
          </a:p>
          <a:p>
            <a:pPr marL="569913" lvl="1" indent="-342900">
              <a:buFont typeface="Arial" panose="020B0604020202020204" pitchFamily="34" charset="0"/>
              <a:buChar char="•"/>
            </a:pPr>
            <a:r>
              <a:rPr lang="en-US" sz="2400" dirty="0">
                <a:solidFill>
                  <a:schemeClr val="tx1"/>
                </a:solidFill>
              </a:rPr>
              <a:t>Perform all control activities and tests</a:t>
            </a:r>
          </a:p>
          <a:p>
            <a:pPr marL="342900" indent="-342900">
              <a:buFont typeface="Arial" panose="020B0604020202020204" pitchFamily="34" charset="0"/>
              <a:buChar char="•"/>
            </a:pPr>
            <a:endParaRPr lang="en-US" sz="2400" dirty="0">
              <a:solidFill>
                <a:schemeClr val="tx1"/>
              </a:solidFill>
            </a:endParaRPr>
          </a:p>
          <a:p>
            <a:pPr marL="569913" lvl="1" indent="-342900">
              <a:buFont typeface="Arial" panose="020B0604020202020204" pitchFamily="34" charset="0"/>
              <a:buChar char="•"/>
            </a:pPr>
            <a:r>
              <a:rPr lang="en-US" sz="2400" dirty="0">
                <a:solidFill>
                  <a:schemeClr val="tx1"/>
                </a:solidFill>
              </a:rPr>
              <a:t>Prepare acceptable documentation of CQC activities</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6.1 – Question 4</a:t>
            </a:r>
          </a:p>
        </p:txBody>
      </p:sp>
    </p:spTree>
    <p:extLst>
      <p:ext uri="{BB962C8B-B14F-4D97-AF65-F5344CB8AC3E}">
        <p14:creationId xmlns:p14="http://schemas.microsoft.com/office/powerpoint/2010/main" val="756738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additive="base">
                                        <p:cTn id="1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anim calcmode="lin" valueType="num">
                                      <p:cBhvr additive="base">
                                        <p:cTn id="2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8" end="8"/>
                                            </p:txEl>
                                          </p:spTgt>
                                        </p:tgtEl>
                                        <p:attrNameLst>
                                          <p:attrName>style.visibility</p:attrName>
                                        </p:attrNameLst>
                                      </p:cBhvr>
                                      <p:to>
                                        <p:strVal val="visible"/>
                                      </p:to>
                                    </p:set>
                                    <p:anim calcmode="lin" valueType="num">
                                      <p:cBhvr additive="base">
                                        <p:cTn id="2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8" end="8"/>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10" end="10"/>
                                            </p:txEl>
                                          </p:spTgt>
                                        </p:tgtEl>
                                        <p:attrNameLst>
                                          <p:attrName>style.visibility</p:attrName>
                                        </p:attrNameLst>
                                      </p:cBhvr>
                                      <p:to>
                                        <p:strVal val="visible"/>
                                      </p:to>
                                    </p:set>
                                    <p:anim calcmode="lin" valueType="num">
                                      <p:cBhvr additive="base">
                                        <p:cTn id="29"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10" end="10"/>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12" end="12"/>
                                            </p:txEl>
                                          </p:spTgt>
                                        </p:tgtEl>
                                        <p:attrNameLst>
                                          <p:attrName>style.visibility</p:attrName>
                                        </p:attrNameLst>
                                      </p:cBhvr>
                                      <p:to>
                                        <p:strVal val="visible"/>
                                      </p:to>
                                    </p:set>
                                    <p:anim calcmode="lin" valueType="num">
                                      <p:cBhvr additive="base">
                                        <p:cTn id="33"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266700" y="1189610"/>
            <a:ext cx="11925300" cy="5600700"/>
          </a:xfrm>
        </p:spPr>
        <p:txBody>
          <a:bodyPr/>
          <a:lstStyle/>
          <a:p>
            <a:pPr>
              <a:spcBef>
                <a:spcPts val="0"/>
              </a:spcBef>
            </a:pPr>
            <a:r>
              <a:rPr lang="en-US" sz="2400" dirty="0">
                <a:solidFill>
                  <a:schemeClr val="tx1"/>
                </a:solidFill>
              </a:rPr>
              <a:t>Question #5: For design-build contracts, what additional requirements must be included in the QC plan? </a:t>
            </a:r>
          </a:p>
          <a:p>
            <a:pPr>
              <a:spcBef>
                <a:spcPts val="0"/>
              </a:spcBef>
            </a:pPr>
            <a:endParaRPr lang="en-US" sz="2400" dirty="0">
              <a:solidFill>
                <a:schemeClr val="tx1"/>
              </a:solidFill>
            </a:endParaRPr>
          </a:p>
          <a:p>
            <a:pPr>
              <a:spcBef>
                <a:spcPts val="0"/>
              </a:spcBef>
            </a:pPr>
            <a:r>
              <a:rPr lang="en-US" sz="2400" dirty="0">
                <a:solidFill>
                  <a:schemeClr val="tx1"/>
                </a:solidFill>
              </a:rPr>
              <a:t>Answer #5: </a:t>
            </a:r>
          </a:p>
          <a:p>
            <a:pPr marL="342900" indent="-342900">
              <a:spcBef>
                <a:spcPts val="0"/>
              </a:spcBef>
              <a:buFont typeface="Arial" panose="020B0604020202020204" pitchFamily="34" charset="0"/>
              <a:buChar char="•"/>
            </a:pPr>
            <a:r>
              <a:rPr lang="en-US" sz="2400" dirty="0">
                <a:solidFill>
                  <a:schemeClr val="tx1"/>
                </a:solidFill>
              </a:rPr>
              <a:t>Provide and maintain a Design Quality Control Plan as part of the overall QC Plan</a:t>
            </a:r>
          </a:p>
          <a:p>
            <a:pPr marL="342900" indent="-342900">
              <a:spcBef>
                <a:spcPts val="0"/>
              </a:spcBef>
              <a:buFont typeface="Arial" panose="020B0604020202020204" pitchFamily="34" charset="0"/>
              <a:buChar char="•"/>
            </a:pPr>
            <a:endParaRPr lang="en-US" sz="2400" dirty="0">
              <a:solidFill>
                <a:schemeClr val="tx1"/>
              </a:solidFill>
              <a:cs typeface="Arial"/>
            </a:endParaRPr>
          </a:p>
          <a:p>
            <a:pPr marL="342900" indent="-342900">
              <a:spcBef>
                <a:spcPts val="0"/>
              </a:spcBef>
              <a:buFont typeface="Arial" panose="020B0604020202020204" pitchFamily="34" charset="0"/>
              <a:buChar char="•"/>
            </a:pPr>
            <a:r>
              <a:rPr lang="en-US" sz="2400" dirty="0">
                <a:solidFill>
                  <a:schemeClr val="tx1"/>
                </a:solidFill>
              </a:rPr>
              <a:t>A technically competent, independent reviewer specifically named in the plan must perform review of all documents</a:t>
            </a:r>
          </a:p>
          <a:p>
            <a:pPr marL="342900" indent="-342900">
              <a:spcBef>
                <a:spcPts val="0"/>
              </a:spcBef>
              <a:buFont typeface="Arial" panose="020B0604020202020204" pitchFamily="34" charset="0"/>
              <a:buChar char="•"/>
            </a:pPr>
            <a:endParaRPr lang="en-US" sz="2400" dirty="0">
              <a:solidFill>
                <a:schemeClr val="tx1"/>
              </a:solidFill>
              <a:cs typeface="Arial"/>
            </a:endParaRPr>
          </a:p>
          <a:p>
            <a:pPr marL="342900" indent="-342900">
              <a:spcBef>
                <a:spcPts val="0"/>
              </a:spcBef>
              <a:buFont typeface="Arial" panose="020B0604020202020204" pitchFamily="34" charset="0"/>
              <a:buChar char="•"/>
            </a:pPr>
            <a:r>
              <a:rPr lang="en-US" sz="2400" dirty="0">
                <a:solidFill>
                  <a:schemeClr val="tx1"/>
                </a:solidFill>
              </a:rPr>
              <a:t>Management of the Design QC Plan shall be by a Design QC Manager who has verifiable engineering or architectural design experience or is a registered engineer or architect</a:t>
            </a:r>
          </a:p>
          <a:p>
            <a:pPr marL="342900" indent="-342900">
              <a:spcBef>
                <a:spcPts val="0"/>
              </a:spcBef>
              <a:buFont typeface="Arial" panose="020B0604020202020204" pitchFamily="34" charset="0"/>
              <a:buChar char="•"/>
            </a:pPr>
            <a:endParaRPr lang="en-US" sz="2400" dirty="0">
              <a:solidFill>
                <a:schemeClr val="tx1"/>
              </a:solidFill>
              <a:cs typeface="Arial"/>
            </a:endParaRPr>
          </a:p>
          <a:p>
            <a:pPr marL="342900" indent="-342900">
              <a:spcBef>
                <a:spcPts val="0"/>
              </a:spcBef>
              <a:buFont typeface="Arial" panose="020B0604020202020204" pitchFamily="34" charset="0"/>
              <a:buChar char="•"/>
            </a:pPr>
            <a:r>
              <a:rPr lang="en-US" sz="2400" dirty="0">
                <a:solidFill>
                  <a:schemeClr val="tx1"/>
                </a:solidFill>
              </a:rPr>
              <a:t>The QC Manager performs supervision of the Design QC Manager.</a:t>
            </a:r>
            <a:endParaRPr lang="en-US" sz="2400" dirty="0">
              <a:solidFill>
                <a:schemeClr val="tx1"/>
              </a:solidFill>
              <a:cs typeface="Aria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a:xfrm>
            <a:off x="2170024" y="356690"/>
            <a:ext cx="9764511" cy="832920"/>
          </a:xfrm>
        </p:spPr>
        <p:txBody>
          <a:bodyPr/>
          <a:lstStyle/>
          <a:p>
            <a:r>
              <a:rPr lang="en-US" dirty="0"/>
              <a:t>Sub-module 6.1 - Question 5</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2073347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additive="base">
                                        <p:cTn id="2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7" end="7"/>
                                            </p:txEl>
                                          </p:spTgt>
                                        </p:tgtEl>
                                        <p:attrNameLst>
                                          <p:attrName>style.visibility</p:attrName>
                                        </p:attrNameLst>
                                      </p:cBhvr>
                                      <p:to>
                                        <p:strVal val="visible"/>
                                      </p:to>
                                    </p:set>
                                    <p:anim calcmode="lin" valueType="num">
                                      <p:cBhvr additive="base">
                                        <p:cTn id="25"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anim calcmode="lin" valueType="num">
                                      <p:cBhvr additive="base">
                                        <p:cTn id="2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F0A23-B87C-BC58-2E0B-7E78A0E1D3DA}"/>
              </a:ext>
            </a:extLst>
          </p:cNvPr>
          <p:cNvSpPr>
            <a:spLocks noGrp="1"/>
          </p:cNvSpPr>
          <p:nvPr>
            <p:ph type="title"/>
          </p:nvPr>
        </p:nvSpPr>
        <p:spPr>
          <a:xfrm>
            <a:off x="266700" y="2527299"/>
            <a:ext cx="11658600" cy="1285874"/>
          </a:xfrm>
          <a:ln>
            <a:noFill/>
          </a:ln>
        </p:spPr>
        <p:txBody>
          <a:bodyPr/>
          <a:lstStyle/>
          <a:p>
            <a:r>
              <a:rPr lang="en-US" dirty="0"/>
              <a:t>Three-Phase Control System</a:t>
            </a:r>
          </a:p>
        </p:txBody>
      </p:sp>
      <p:sp>
        <p:nvSpPr>
          <p:cNvPr id="3" name="Text Placeholder 2">
            <a:extLst>
              <a:ext uri="{FF2B5EF4-FFF2-40B4-BE49-F238E27FC236}">
                <a16:creationId xmlns:a16="http://schemas.microsoft.com/office/drawing/2014/main" id="{7A158247-AF25-53DB-10C6-A993724123A8}"/>
              </a:ext>
            </a:extLst>
          </p:cNvPr>
          <p:cNvSpPr>
            <a:spLocks noGrp="1"/>
          </p:cNvSpPr>
          <p:nvPr>
            <p:ph type="body" sz="quarter" idx="12"/>
          </p:nvPr>
        </p:nvSpPr>
        <p:spPr>
          <a:ln>
            <a:noFill/>
          </a:ln>
        </p:spPr>
        <p:txBody>
          <a:bodyPr/>
          <a:lstStyle/>
          <a:p>
            <a:r>
              <a:rPr lang="en-US" dirty="0"/>
              <a:t>Sub-module 6.2</a:t>
            </a:r>
          </a:p>
        </p:txBody>
      </p:sp>
    </p:spTree>
    <p:extLst>
      <p:ext uri="{BB962C8B-B14F-4D97-AF65-F5344CB8AC3E}">
        <p14:creationId xmlns:p14="http://schemas.microsoft.com/office/powerpoint/2010/main" val="25276637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p:txBody>
          <a:bodyPr/>
          <a:lstStyle/>
          <a:p>
            <a:endParaRPr lang="en-US" dirty="0"/>
          </a:p>
          <a:p>
            <a:endParaRPr lang="en-US" dirty="0">
              <a:solidFill>
                <a:schemeClr val="tx1"/>
              </a:solidFill>
            </a:endParaRPr>
          </a:p>
          <a:p>
            <a:pPr marL="342900" indent="-342900" algn="l">
              <a:buFont typeface="Arial" panose="020B0604020202020204" pitchFamily="34" charset="0"/>
              <a:buChar char="•"/>
            </a:pPr>
            <a:r>
              <a:rPr lang="en-US" altLang="en-US" sz="2400" dirty="0">
                <a:solidFill>
                  <a:schemeClr val="tx1"/>
                </a:solidFill>
              </a:rPr>
              <a:t>Define the purpose of control of onsite construction through the Three-Phase Control System</a:t>
            </a:r>
          </a:p>
          <a:p>
            <a:pPr marL="342900" indent="-342900" algn="l">
              <a:buFont typeface="Arial" panose="020B0604020202020204" pitchFamily="34" charset="0"/>
              <a:buChar char="•"/>
            </a:pPr>
            <a:endParaRPr lang="en-US" altLang="en-US" sz="2400" dirty="0">
              <a:solidFill>
                <a:schemeClr val="tx1"/>
              </a:solidFill>
            </a:endParaRPr>
          </a:p>
          <a:p>
            <a:pPr marL="342900" indent="-342900">
              <a:buFont typeface="Arial" panose="020B0604020202020204" pitchFamily="34" charset="0"/>
              <a:buChar char="•"/>
            </a:pPr>
            <a:r>
              <a:rPr lang="en-US" altLang="en-US" sz="2400" dirty="0">
                <a:solidFill>
                  <a:schemeClr val="tx1"/>
                </a:solidFill>
              </a:rPr>
              <a:t>List the responsibilities of QC personnel regarding the Three-Phase Control System</a:t>
            </a:r>
          </a:p>
          <a:p>
            <a:pPr marL="342900" indent="-342900" algn="l">
              <a:buFont typeface="Arial" panose="020B0604020202020204" pitchFamily="34" charset="0"/>
              <a:buChar char="•"/>
            </a:pPr>
            <a:endParaRPr lang="en-US" altLang="en-US" sz="2400" dirty="0">
              <a:solidFill>
                <a:schemeClr val="bg1"/>
              </a:solidFill>
            </a:endParaRPr>
          </a:p>
          <a:p>
            <a:pPr marL="569913" lvl="1" indent="-342900">
              <a:buFont typeface="Arial" panose="020B0604020202020204" pitchFamily="34" charset="0"/>
              <a:buChar char="•"/>
            </a:pPr>
            <a:endParaRPr lang="en-US" dirty="0">
              <a:solidFill>
                <a:schemeClr val="bg1"/>
              </a:solidFill>
            </a:endParaRPr>
          </a:p>
        </p:txBody>
      </p:sp>
      <p:sp>
        <p:nvSpPr>
          <p:cNvPr id="3" name="Footer Placeholder 2">
            <a:extLst>
              <a:ext uri="{FF2B5EF4-FFF2-40B4-BE49-F238E27FC236}">
                <a16:creationId xmlns:a16="http://schemas.microsoft.com/office/drawing/2014/main" id="{980A68DF-93DB-A82F-627C-69238F49CA9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Objectives</a:t>
            </a:r>
          </a:p>
        </p:txBody>
      </p:sp>
      <p:grpSp>
        <p:nvGrpSpPr>
          <p:cNvPr id="5" name="Group 4">
            <a:extLst>
              <a:ext uri="{FF2B5EF4-FFF2-40B4-BE49-F238E27FC236}">
                <a16:creationId xmlns:a16="http://schemas.microsoft.com/office/drawing/2014/main" id="{9B921DDF-965B-D8CD-D0FB-3DE9D6208F82}"/>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ECC5395D-DD94-76D7-2547-BD0D2894B43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1724692F-B496-7711-B8FE-2A2C650F0A3B}"/>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53 </a:t>
              </a:r>
            </a:p>
          </p:txBody>
        </p:sp>
      </p:grpSp>
    </p:spTree>
    <p:extLst>
      <p:ext uri="{BB962C8B-B14F-4D97-AF65-F5344CB8AC3E}">
        <p14:creationId xmlns:p14="http://schemas.microsoft.com/office/powerpoint/2010/main" val="68529372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886E80E-00F5-87DB-286A-AAAE2E322FA1}"/>
              </a:ext>
            </a:extLst>
          </p:cNvPr>
          <p:cNvSpPr>
            <a:spLocks noGrp="1"/>
          </p:cNvSpPr>
          <p:nvPr>
            <p:ph type="ftr" sz="quarter" idx="12"/>
          </p:nvPr>
        </p:nvSpPr>
        <p:spPr/>
        <p:txBody>
          <a:bodyPr/>
          <a:lstStyle/>
          <a:p>
            <a:endParaRPr lang="en-US" dirty="0"/>
          </a:p>
        </p:txBody>
      </p:sp>
      <p:sp>
        <p:nvSpPr>
          <p:cNvPr id="7" name="Title 6">
            <a:extLst>
              <a:ext uri="{FF2B5EF4-FFF2-40B4-BE49-F238E27FC236}">
                <a16:creationId xmlns:a16="http://schemas.microsoft.com/office/drawing/2014/main" id="{4DA91B8F-6288-F408-E4AB-DC42DCFACD7A}"/>
              </a:ext>
            </a:extLst>
          </p:cNvPr>
          <p:cNvSpPr>
            <a:spLocks noGrp="1"/>
          </p:cNvSpPr>
          <p:nvPr>
            <p:ph type="title"/>
          </p:nvPr>
        </p:nvSpPr>
        <p:spPr/>
        <p:txBody>
          <a:bodyPr/>
          <a:lstStyle/>
          <a:p>
            <a:r>
              <a:rPr lang="en-US" dirty="0"/>
              <a:t>Contract duration timeline</a:t>
            </a:r>
            <a:br>
              <a:rPr lang="en-US" dirty="0"/>
            </a:br>
            <a:r>
              <a:rPr lang="en-US" dirty="0"/>
              <a:t>major qc ACTIVITIES</a:t>
            </a:r>
          </a:p>
        </p:txBody>
      </p:sp>
      <p:cxnSp>
        <p:nvCxnSpPr>
          <p:cNvPr id="11" name="Straight Arrow Connector 10">
            <a:extLst>
              <a:ext uri="{FF2B5EF4-FFF2-40B4-BE49-F238E27FC236}">
                <a16:creationId xmlns:a16="http://schemas.microsoft.com/office/drawing/2014/main" id="{82175D3D-40C3-4FBB-8ED3-96F9A9A1B83A}"/>
              </a:ext>
            </a:extLst>
          </p:cNvPr>
          <p:cNvCxnSpPr>
            <a:cxnSpLocks/>
          </p:cNvCxnSpPr>
          <p:nvPr/>
        </p:nvCxnSpPr>
        <p:spPr>
          <a:xfrm flipV="1">
            <a:off x="3249035" y="3534716"/>
            <a:ext cx="0" cy="28271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3839A8B4-7525-F3CC-2785-0806A3FB4A8D}"/>
              </a:ext>
            </a:extLst>
          </p:cNvPr>
          <p:cNvCxnSpPr>
            <a:cxnSpLocks/>
            <a:stCxn id="19" idx="1"/>
          </p:cNvCxnSpPr>
          <p:nvPr/>
        </p:nvCxnSpPr>
        <p:spPr>
          <a:xfrm flipV="1">
            <a:off x="7289035" y="3578792"/>
            <a:ext cx="1" cy="11346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F3CE57CB-D507-0650-9346-C43E3AB53CBE}"/>
              </a:ext>
            </a:extLst>
          </p:cNvPr>
          <p:cNvCxnSpPr>
            <a:cxnSpLocks/>
          </p:cNvCxnSpPr>
          <p:nvPr/>
        </p:nvCxnSpPr>
        <p:spPr>
          <a:xfrm flipV="1">
            <a:off x="4351336" y="3539334"/>
            <a:ext cx="0" cy="15886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CE8121EE-461D-8C1B-2AEE-0B1C53557F11}"/>
              </a:ext>
            </a:extLst>
          </p:cNvPr>
          <p:cNvCxnSpPr>
            <a:cxnSpLocks/>
          </p:cNvCxnSpPr>
          <p:nvPr/>
        </p:nvCxnSpPr>
        <p:spPr>
          <a:xfrm flipV="1">
            <a:off x="3826467" y="3539334"/>
            <a:ext cx="0" cy="23737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BE51DD11-F59F-8380-1F6F-764574971C95}"/>
              </a:ext>
            </a:extLst>
          </p:cNvPr>
          <p:cNvSpPr txBox="1"/>
          <p:nvPr/>
        </p:nvSpPr>
        <p:spPr>
          <a:xfrm>
            <a:off x="3249035" y="6021857"/>
            <a:ext cx="5077842" cy="338554"/>
          </a:xfrm>
          <a:prstGeom prst="rect">
            <a:avLst/>
          </a:prstGeom>
          <a:noFill/>
        </p:spPr>
        <p:txBody>
          <a:bodyPr wrap="square" rtlCol="0">
            <a:spAutoFit/>
          </a:bodyPr>
          <a:lstStyle/>
          <a:p>
            <a:r>
              <a:rPr lang="en-US" sz="1600" dirty="0"/>
              <a:t>Quality Control Plan &amp; other plans (e.g. Testing Plan)</a:t>
            </a:r>
          </a:p>
        </p:txBody>
      </p:sp>
      <p:sp>
        <p:nvSpPr>
          <p:cNvPr id="17" name="TextBox 16">
            <a:extLst>
              <a:ext uri="{FF2B5EF4-FFF2-40B4-BE49-F238E27FC236}">
                <a16:creationId xmlns:a16="http://schemas.microsoft.com/office/drawing/2014/main" id="{AAE20459-26EA-76BD-A322-E121E44D5919}"/>
              </a:ext>
            </a:extLst>
          </p:cNvPr>
          <p:cNvSpPr txBox="1"/>
          <p:nvPr/>
        </p:nvSpPr>
        <p:spPr>
          <a:xfrm>
            <a:off x="4351335" y="4843413"/>
            <a:ext cx="3151755" cy="338554"/>
          </a:xfrm>
          <a:prstGeom prst="rect">
            <a:avLst/>
          </a:prstGeom>
          <a:noFill/>
        </p:spPr>
        <p:txBody>
          <a:bodyPr wrap="square" rtlCol="0">
            <a:spAutoFit/>
          </a:bodyPr>
          <a:lstStyle/>
          <a:p>
            <a:r>
              <a:rPr lang="en-US" sz="1600" dirty="0"/>
              <a:t>Initial Phase Control DFOW #1</a:t>
            </a:r>
          </a:p>
        </p:txBody>
      </p:sp>
      <p:sp>
        <p:nvSpPr>
          <p:cNvPr id="18" name="TextBox 17">
            <a:extLst>
              <a:ext uri="{FF2B5EF4-FFF2-40B4-BE49-F238E27FC236}">
                <a16:creationId xmlns:a16="http://schemas.microsoft.com/office/drawing/2014/main" id="{A6BBE38B-B925-2FE6-997D-6D36415EE87E}"/>
              </a:ext>
            </a:extLst>
          </p:cNvPr>
          <p:cNvSpPr txBox="1"/>
          <p:nvPr/>
        </p:nvSpPr>
        <p:spPr>
          <a:xfrm>
            <a:off x="3826466" y="5629298"/>
            <a:ext cx="3676623" cy="338554"/>
          </a:xfrm>
          <a:prstGeom prst="rect">
            <a:avLst/>
          </a:prstGeom>
          <a:noFill/>
        </p:spPr>
        <p:txBody>
          <a:bodyPr wrap="square" rtlCol="0">
            <a:spAutoFit/>
          </a:bodyPr>
          <a:lstStyle/>
          <a:p>
            <a:r>
              <a:rPr lang="en-US" sz="1600" dirty="0"/>
              <a:t>Preparatory Phase Control DFOW #1</a:t>
            </a:r>
          </a:p>
        </p:txBody>
      </p:sp>
      <p:graphicFrame>
        <p:nvGraphicFramePr>
          <p:cNvPr id="2" name="Content Placeholder 3">
            <a:extLst>
              <a:ext uri="{FF2B5EF4-FFF2-40B4-BE49-F238E27FC236}">
                <a16:creationId xmlns:a16="http://schemas.microsoft.com/office/drawing/2014/main" id="{FBDB14FB-A376-3B04-7D90-17F9FCA821EE}"/>
              </a:ext>
            </a:extLst>
          </p:cNvPr>
          <p:cNvGraphicFramePr>
            <a:graphicFrameLocks/>
          </p:cNvGraphicFramePr>
          <p:nvPr/>
        </p:nvGraphicFramePr>
        <p:xfrm>
          <a:off x="105272" y="785048"/>
          <a:ext cx="11658599" cy="3611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 name="TextBox 18">
            <a:extLst>
              <a:ext uri="{FF2B5EF4-FFF2-40B4-BE49-F238E27FC236}">
                <a16:creationId xmlns:a16="http://schemas.microsoft.com/office/drawing/2014/main" id="{E12BAAC9-4148-A0FF-ACA7-ECA6928C435B}"/>
              </a:ext>
            </a:extLst>
          </p:cNvPr>
          <p:cNvSpPr txBox="1"/>
          <p:nvPr/>
        </p:nvSpPr>
        <p:spPr>
          <a:xfrm>
            <a:off x="7289035" y="4544176"/>
            <a:ext cx="3934283" cy="338554"/>
          </a:xfrm>
          <a:prstGeom prst="rect">
            <a:avLst/>
          </a:prstGeom>
          <a:noFill/>
        </p:spPr>
        <p:txBody>
          <a:bodyPr wrap="square" rtlCol="0">
            <a:spAutoFit/>
          </a:bodyPr>
          <a:lstStyle/>
          <a:p>
            <a:r>
              <a:rPr lang="en-US" sz="1600" dirty="0"/>
              <a:t>Follow-up Phase Control DFOW #1</a:t>
            </a:r>
          </a:p>
        </p:txBody>
      </p:sp>
      <p:sp>
        <p:nvSpPr>
          <p:cNvPr id="5" name="TextBox 4">
            <a:extLst>
              <a:ext uri="{FF2B5EF4-FFF2-40B4-BE49-F238E27FC236}">
                <a16:creationId xmlns:a16="http://schemas.microsoft.com/office/drawing/2014/main" id="{AF777A70-F32D-16CF-B69E-8E0D94338586}"/>
              </a:ext>
            </a:extLst>
          </p:cNvPr>
          <p:cNvSpPr txBox="1"/>
          <p:nvPr/>
        </p:nvSpPr>
        <p:spPr>
          <a:xfrm>
            <a:off x="7781676" y="3888990"/>
            <a:ext cx="1627795" cy="584775"/>
          </a:xfrm>
          <a:prstGeom prst="rect">
            <a:avLst/>
          </a:prstGeom>
          <a:noFill/>
        </p:spPr>
        <p:txBody>
          <a:bodyPr wrap="square" rtlCol="0">
            <a:spAutoFit/>
          </a:bodyPr>
          <a:lstStyle/>
          <a:p>
            <a:r>
              <a:rPr lang="en-US" sz="1600" dirty="0"/>
              <a:t>Reports &amp; Submittals </a:t>
            </a:r>
          </a:p>
        </p:txBody>
      </p:sp>
      <p:cxnSp>
        <p:nvCxnSpPr>
          <p:cNvPr id="8" name="Straight Arrow Connector 7">
            <a:extLst>
              <a:ext uri="{FF2B5EF4-FFF2-40B4-BE49-F238E27FC236}">
                <a16:creationId xmlns:a16="http://schemas.microsoft.com/office/drawing/2014/main" id="{E455DE18-AE1C-0E65-470D-25A75716FBB6}"/>
              </a:ext>
            </a:extLst>
          </p:cNvPr>
          <p:cNvCxnSpPr>
            <a:cxnSpLocks/>
          </p:cNvCxnSpPr>
          <p:nvPr/>
        </p:nvCxnSpPr>
        <p:spPr>
          <a:xfrm flipV="1">
            <a:off x="7781676" y="3578792"/>
            <a:ext cx="0" cy="6487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8196131"/>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23D1AEF-5F39-42F5-CE82-EC693C20B3B4}"/>
              </a:ext>
            </a:extLst>
          </p:cNvPr>
          <p:cNvSpPr>
            <a:spLocks noGrp="1"/>
          </p:cNvSpPr>
          <p:nvPr>
            <p:ph type="title"/>
          </p:nvPr>
        </p:nvSpPr>
        <p:spPr/>
        <p:txBody>
          <a:bodyPr/>
          <a:lstStyle/>
          <a:p>
            <a:r>
              <a:rPr lang="en-US" dirty="0"/>
              <a:t>Definable feature of work</a:t>
            </a:r>
          </a:p>
        </p:txBody>
      </p:sp>
      <p:sp>
        <p:nvSpPr>
          <p:cNvPr id="6" name="Footer Placeholder 5">
            <a:extLst>
              <a:ext uri="{FF2B5EF4-FFF2-40B4-BE49-F238E27FC236}">
                <a16:creationId xmlns:a16="http://schemas.microsoft.com/office/drawing/2014/main" id="{0C1D1533-5DE5-0790-4578-18ABDB07A9E8}"/>
              </a:ext>
            </a:extLst>
          </p:cNvPr>
          <p:cNvSpPr>
            <a:spLocks noGrp="1"/>
          </p:cNvSpPr>
          <p:nvPr>
            <p:ph type="ftr" sz="quarter" idx="18"/>
          </p:nvPr>
        </p:nvSpPr>
        <p:spPr/>
        <p:txBody>
          <a:bodyPr/>
          <a:lstStyle/>
          <a:p>
            <a:endParaRPr lang="en-US" dirty="0"/>
          </a:p>
        </p:txBody>
      </p:sp>
      <p:sp>
        <p:nvSpPr>
          <p:cNvPr id="9" name="Content Placeholder 8">
            <a:extLst>
              <a:ext uri="{FF2B5EF4-FFF2-40B4-BE49-F238E27FC236}">
                <a16:creationId xmlns:a16="http://schemas.microsoft.com/office/drawing/2014/main" id="{9986AB4A-0D41-67EE-82B6-4F055BF89FEA}"/>
              </a:ext>
            </a:extLst>
          </p:cNvPr>
          <p:cNvSpPr txBox="1">
            <a:spLocks noGrp="1"/>
          </p:cNvSpPr>
          <p:nvPr>
            <p:ph sz="quarter" idx="16"/>
          </p:nvPr>
        </p:nvSpPr>
        <p:spPr>
          <a:xfrm>
            <a:off x="266700" y="1028700"/>
            <a:ext cx="11658599" cy="6432530"/>
          </a:xfrm>
          <a:prstGeom prst="rect">
            <a:avLst/>
          </a:prstGeom>
          <a:noFill/>
        </p:spPr>
        <p:txBody>
          <a:bodyPr wrap="square">
            <a:spAutoFit/>
          </a:bodyPr>
          <a:lstStyle/>
          <a:p>
            <a:pPr eaLnBrk="1" hangingPunct="1">
              <a:defRPr/>
            </a:pPr>
            <a:r>
              <a:rPr lang="en-US" sz="2800" b="1" dirty="0">
                <a:solidFill>
                  <a:schemeClr val="tx1"/>
                </a:solidFill>
                <a:latin typeface="Arial" charset="0"/>
              </a:rPr>
              <a:t>For each Definable Feature of Work …</a:t>
            </a:r>
          </a:p>
          <a:p>
            <a:pPr eaLnBrk="1" hangingPunct="1">
              <a:defRPr/>
            </a:pPr>
            <a:endParaRPr lang="en-US" sz="2000" dirty="0">
              <a:solidFill>
                <a:schemeClr val="tx1"/>
              </a:solidFill>
              <a:latin typeface="Arial" charset="0"/>
            </a:endParaRPr>
          </a:p>
          <a:p>
            <a:pPr marL="342900" indent="-342900" eaLnBrk="1" hangingPunct="1">
              <a:buFont typeface="Arial" panose="020B0604020202020204" pitchFamily="34" charset="0"/>
              <a:buChar char="•"/>
              <a:defRPr/>
            </a:pPr>
            <a:r>
              <a:rPr lang="en-US" sz="2000" dirty="0">
                <a:solidFill>
                  <a:schemeClr val="tx1"/>
                </a:solidFill>
                <a:latin typeface="Arial" charset="0"/>
              </a:rPr>
              <a:t>Develop, schedule &amp; implement procedures for the tracking 3-Phases</a:t>
            </a:r>
          </a:p>
          <a:p>
            <a:pPr marL="342900" indent="-342900" eaLnBrk="1" hangingPunct="1">
              <a:buFont typeface="Arial" panose="020B0604020202020204" pitchFamily="34" charset="0"/>
              <a:buChar char="•"/>
              <a:defRPr/>
            </a:pPr>
            <a:endParaRPr lang="en-US" sz="2000" dirty="0">
              <a:solidFill>
                <a:schemeClr val="tx1"/>
              </a:solidFill>
              <a:latin typeface="Arial" charset="0"/>
            </a:endParaRPr>
          </a:p>
          <a:p>
            <a:pPr marL="342900" indent="-342900" eaLnBrk="1" hangingPunct="1">
              <a:buFont typeface="Arial" panose="020B0604020202020204" pitchFamily="34" charset="0"/>
              <a:buChar char="•"/>
              <a:defRPr/>
            </a:pPr>
            <a:r>
              <a:rPr lang="en-US" sz="2000" dirty="0">
                <a:solidFill>
                  <a:schemeClr val="tx1"/>
                </a:solidFill>
                <a:latin typeface="Arial" charset="0"/>
              </a:rPr>
              <a:t>Schedule &amp; Plan Ahead! (Submittals, Invoicing etc.)</a:t>
            </a:r>
          </a:p>
          <a:p>
            <a:pPr marL="342900" indent="-342900" eaLnBrk="1" hangingPunct="1">
              <a:buFont typeface="Arial" panose="020B0604020202020204" pitchFamily="34" charset="0"/>
              <a:buChar char="•"/>
              <a:defRPr/>
            </a:pPr>
            <a:endParaRPr lang="en-US" sz="2000" dirty="0">
              <a:solidFill>
                <a:schemeClr val="tx1"/>
              </a:solidFill>
              <a:latin typeface="Arial" charset="0"/>
            </a:endParaRPr>
          </a:p>
          <a:p>
            <a:pPr marL="342900" indent="-342900" eaLnBrk="1" hangingPunct="1">
              <a:buFont typeface="Arial" panose="020B0604020202020204" pitchFamily="34" charset="0"/>
              <a:buChar char="•"/>
              <a:defRPr/>
            </a:pPr>
            <a:r>
              <a:rPr lang="en-US" sz="2000" dirty="0">
                <a:solidFill>
                  <a:schemeClr val="tx1"/>
                </a:solidFill>
                <a:latin typeface="Arial" charset="0"/>
              </a:rPr>
              <a:t>Notify appropriate personnel (time, date, agenda) for Prep. &amp; Initial  </a:t>
            </a:r>
            <a:r>
              <a:rPr lang="en-US" sz="2000" u="sng" dirty="0">
                <a:solidFill>
                  <a:schemeClr val="tx1"/>
                </a:solidFill>
                <a:latin typeface="Arial" charset="0"/>
              </a:rPr>
              <a:t> </a:t>
            </a:r>
            <a:r>
              <a:rPr lang="en-US" sz="2000" i="1" dirty="0">
                <a:solidFill>
                  <a:schemeClr val="tx1"/>
                </a:solidFill>
                <a:latin typeface="Arial" charset="0"/>
              </a:rPr>
              <a:t>invitation to gov’t is required, even if gov’t not intend attend!</a:t>
            </a:r>
          </a:p>
          <a:p>
            <a:pPr marL="342900" indent="-342900" eaLnBrk="1" hangingPunct="1">
              <a:buFont typeface="Arial" panose="020B0604020202020204" pitchFamily="34" charset="0"/>
              <a:buChar char="•"/>
              <a:defRPr/>
            </a:pPr>
            <a:endParaRPr lang="en-US" sz="2000" u="sng" dirty="0">
              <a:solidFill>
                <a:schemeClr val="tx1"/>
              </a:solidFill>
              <a:latin typeface="Arial" charset="0"/>
            </a:endParaRPr>
          </a:p>
          <a:p>
            <a:pPr marL="342900" indent="-342900" eaLnBrk="1" hangingPunct="1">
              <a:buFont typeface="Arial" panose="020B0604020202020204" pitchFamily="34" charset="0"/>
              <a:buChar char="•"/>
              <a:defRPr/>
            </a:pPr>
            <a:r>
              <a:rPr lang="en-US" sz="2000" dirty="0">
                <a:solidFill>
                  <a:schemeClr val="tx1"/>
                </a:solidFill>
                <a:latin typeface="Arial" charset="0"/>
              </a:rPr>
              <a:t>Safety &amp; AHA (Activity Hazard Analysis for each DFOW</a:t>
            </a:r>
          </a:p>
          <a:p>
            <a:pPr marL="342900" indent="-342900" eaLnBrk="1" hangingPunct="1">
              <a:buFont typeface="Arial" panose="020B0604020202020204" pitchFamily="34" charset="0"/>
              <a:buChar char="•"/>
              <a:defRPr/>
            </a:pPr>
            <a:endParaRPr lang="en-US" sz="2000" dirty="0">
              <a:solidFill>
                <a:schemeClr val="tx1"/>
              </a:solidFill>
              <a:latin typeface="Arial" charset="0"/>
            </a:endParaRPr>
          </a:p>
          <a:p>
            <a:pPr marL="342900" indent="-342900" eaLnBrk="1" hangingPunct="1">
              <a:buFont typeface="Arial" panose="020B0604020202020204" pitchFamily="34" charset="0"/>
              <a:buChar char="•"/>
              <a:defRPr/>
            </a:pPr>
            <a:r>
              <a:rPr lang="en-US" sz="2000" dirty="0">
                <a:solidFill>
                  <a:schemeClr val="tx1"/>
                </a:solidFill>
                <a:latin typeface="Arial" charset="0"/>
              </a:rPr>
              <a:t>Document discussions &amp; meeting minutes</a:t>
            </a:r>
          </a:p>
          <a:p>
            <a:pPr marL="342900" indent="-342900" eaLnBrk="1" hangingPunct="1">
              <a:buFont typeface="Arial" panose="020B0604020202020204" pitchFamily="34" charset="0"/>
              <a:buChar char="•"/>
              <a:defRPr/>
            </a:pPr>
            <a:endParaRPr lang="en-US" sz="2000" dirty="0">
              <a:solidFill>
                <a:schemeClr val="tx1"/>
              </a:solidFill>
              <a:latin typeface="Arial" charset="0"/>
            </a:endParaRPr>
          </a:p>
          <a:p>
            <a:pPr marL="342900" indent="-342900" eaLnBrk="1" hangingPunct="1">
              <a:buFont typeface="Arial" panose="020B0604020202020204" pitchFamily="34" charset="0"/>
              <a:buChar char="•"/>
              <a:defRPr/>
            </a:pPr>
            <a:r>
              <a:rPr lang="en-US" sz="2000" dirty="0">
                <a:solidFill>
                  <a:schemeClr val="tx1"/>
                </a:solidFill>
                <a:latin typeface="Arial" charset="0"/>
              </a:rPr>
              <a:t>Monitor work in place (Follow-ups) – also relevant for invoicing</a:t>
            </a:r>
          </a:p>
          <a:p>
            <a:pPr marL="342900" indent="-342900" eaLnBrk="1" hangingPunct="1">
              <a:buFont typeface="Arial" panose="020B0604020202020204" pitchFamily="34" charset="0"/>
              <a:buChar char="•"/>
              <a:defRPr/>
            </a:pPr>
            <a:endParaRPr lang="en-US" sz="2000" dirty="0">
              <a:solidFill>
                <a:schemeClr val="tx1"/>
              </a:solidFill>
              <a:latin typeface="Arial" charset="0"/>
            </a:endParaRPr>
          </a:p>
          <a:p>
            <a:pPr marL="342900" indent="-342900" eaLnBrk="1" hangingPunct="1">
              <a:buFont typeface="Arial" panose="020B0604020202020204" pitchFamily="34" charset="0"/>
              <a:buChar char="•"/>
              <a:defRPr/>
            </a:pPr>
            <a:r>
              <a:rPr lang="en-US" sz="2000" dirty="0">
                <a:solidFill>
                  <a:schemeClr val="tx1"/>
                </a:solidFill>
                <a:latin typeface="Arial" charset="0"/>
              </a:rPr>
              <a:t>Conduct additional phase meetings as required</a:t>
            </a:r>
          </a:p>
          <a:p>
            <a:pPr eaLnBrk="1" hangingPunct="1">
              <a:defRPr/>
            </a:pPr>
            <a:endParaRPr lang="en-US" sz="2000" dirty="0">
              <a:latin typeface="Arial" charset="0"/>
            </a:endParaRPr>
          </a:p>
          <a:p>
            <a:pPr algn="ctr" eaLnBrk="1" hangingPunct="1">
              <a:defRPr/>
            </a:pPr>
            <a:r>
              <a:rPr lang="en-US" sz="2400" dirty="0">
                <a:ln w="0"/>
                <a:solidFill>
                  <a:schemeClr val="tx1"/>
                </a:solidFill>
                <a:effectLst>
                  <a:outerShdw blurRad="38100" dist="19050" dir="2700000" algn="tl" rotWithShape="0">
                    <a:schemeClr val="dk1">
                      <a:alpha val="40000"/>
                    </a:schemeClr>
                  </a:outerShdw>
                </a:effectLst>
                <a:latin typeface="Arial" charset="0"/>
              </a:rPr>
              <a:t>Intention: Detect problems but also prevent them!</a:t>
            </a:r>
          </a:p>
          <a:p>
            <a:pPr eaLnBrk="1" hangingPunct="1">
              <a:defRPr/>
            </a:pPr>
            <a:endParaRPr lang="en-US" sz="2000" dirty="0">
              <a:latin typeface="Arial" charset="0"/>
            </a:endParaRPr>
          </a:p>
          <a:p>
            <a:pPr eaLnBrk="1" hangingPunct="1">
              <a:defRPr/>
            </a:pPr>
            <a:endParaRPr lang="en-US" sz="2000" dirty="0">
              <a:latin typeface="Arial" charset="0"/>
            </a:endParaRPr>
          </a:p>
        </p:txBody>
      </p:sp>
    </p:spTree>
    <p:extLst>
      <p:ext uri="{BB962C8B-B14F-4D97-AF65-F5344CB8AC3E}">
        <p14:creationId xmlns:p14="http://schemas.microsoft.com/office/powerpoint/2010/main" val="2833634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9">
                                            <p:txEl>
                                              <p:pRg st="16" end="16"/>
                                            </p:txEl>
                                          </p:spTgt>
                                        </p:tgtEl>
                                      </p:cBhvr>
                                    </p:animEffect>
                                    <p:animScale>
                                      <p:cBhvr>
                                        <p:cTn id="7" dur="250" autoRev="1" fill="hold"/>
                                        <p:tgtEl>
                                          <p:spTgt spid="9">
                                            <p:txEl>
                                              <p:pRg st="16" end="16"/>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E449E50-30ED-F3B4-ADA6-F8D9E56CC96D}"/>
              </a:ext>
            </a:extLst>
          </p:cNvPr>
          <p:cNvSpPr>
            <a:spLocks noGrp="1"/>
          </p:cNvSpPr>
          <p:nvPr>
            <p:ph type="title"/>
          </p:nvPr>
        </p:nvSpPr>
        <p:spPr/>
        <p:txBody>
          <a:bodyPr/>
          <a:lstStyle/>
          <a:p>
            <a:r>
              <a:rPr lang="en-US" dirty="0"/>
              <a:t>Three phases of control</a:t>
            </a:r>
          </a:p>
        </p:txBody>
      </p:sp>
      <p:sp>
        <p:nvSpPr>
          <p:cNvPr id="5" name="Footer Placeholder 4">
            <a:extLst>
              <a:ext uri="{FF2B5EF4-FFF2-40B4-BE49-F238E27FC236}">
                <a16:creationId xmlns:a16="http://schemas.microsoft.com/office/drawing/2014/main" id="{6FBA883A-FCA6-F466-FA0F-CFBC56C559EA}"/>
              </a:ext>
            </a:extLst>
          </p:cNvPr>
          <p:cNvSpPr>
            <a:spLocks noGrp="1"/>
          </p:cNvSpPr>
          <p:nvPr>
            <p:ph type="ftr" sz="quarter" idx="12"/>
          </p:nvPr>
        </p:nvSpPr>
        <p:spPr/>
        <p:txBody>
          <a:bodyPr/>
          <a:lstStyle/>
          <a:p>
            <a:endParaRPr lang="en-US" dirty="0"/>
          </a:p>
        </p:txBody>
      </p:sp>
      <p:graphicFrame>
        <p:nvGraphicFramePr>
          <p:cNvPr id="2" name="Diagram 1">
            <a:extLst>
              <a:ext uri="{FF2B5EF4-FFF2-40B4-BE49-F238E27FC236}">
                <a16:creationId xmlns:a16="http://schemas.microsoft.com/office/drawing/2014/main" id="{87F69490-1C9C-0F09-FC62-65BA8F48DD8E}"/>
              </a:ext>
            </a:extLst>
          </p:cNvPr>
          <p:cNvGraphicFramePr/>
          <p:nvPr/>
        </p:nvGraphicFramePr>
        <p:xfrm>
          <a:off x="1213744" y="826670"/>
          <a:ext cx="9764511" cy="61383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a:extLst>
              <a:ext uri="{FF2B5EF4-FFF2-40B4-BE49-F238E27FC236}">
                <a16:creationId xmlns:a16="http://schemas.microsoft.com/office/drawing/2014/main" id="{2E4EB207-5E56-1BF4-6C19-C1DEB53752AB}"/>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9D990A08-2DBE-4D46-0D2B-76B42C19D29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42ABEA32-6317-C23D-9B87-B4ABF72ADED4}"/>
                </a:ext>
              </a:extLst>
            </p:cNvPr>
            <p:cNvSpPr txBox="1"/>
            <p:nvPr/>
          </p:nvSpPr>
          <p:spPr>
            <a:xfrm>
              <a:off x="9384058" y="3041206"/>
              <a:ext cx="1558843" cy="927431"/>
            </a:xfrm>
            <a:prstGeom prst="rect">
              <a:avLst/>
            </a:prstGeom>
            <a:solidFill>
              <a:schemeClr val="tx2"/>
            </a:solidFill>
          </p:spPr>
          <p:txBody>
            <a:bodyPr wrap="square" rtlCol="0">
              <a:spAutoFit/>
            </a:bodyPr>
            <a:lstStyle/>
            <a:p>
              <a:pPr algn="ctr"/>
              <a:r>
                <a:rPr lang="en-US" sz="1200" dirty="0"/>
                <a:t>    Pg 53-55 </a:t>
              </a:r>
            </a:p>
          </p:txBody>
        </p:sp>
      </p:grpSp>
    </p:spTree>
    <p:extLst>
      <p:ext uri="{BB962C8B-B14F-4D97-AF65-F5344CB8AC3E}">
        <p14:creationId xmlns:p14="http://schemas.microsoft.com/office/powerpoint/2010/main" val="2279548687"/>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81A4B51-FA84-97E8-32A9-0C7072ABF52B}"/>
              </a:ext>
            </a:extLst>
          </p:cNvPr>
          <p:cNvSpPr>
            <a:spLocks noGrp="1"/>
          </p:cNvSpPr>
          <p:nvPr>
            <p:ph sz="quarter" idx="10"/>
          </p:nvPr>
        </p:nvSpPr>
        <p:spPr>
          <a:xfrm>
            <a:off x="266700" y="1128319"/>
            <a:ext cx="11658600" cy="5600700"/>
          </a:xfrm>
        </p:spPr>
        <p:txBody>
          <a:bodyPr/>
          <a:lstStyle/>
          <a:p>
            <a:pPr marL="342900" indent="-342900">
              <a:buFont typeface="Arial" panose="020B0604020202020204" pitchFamily="34" charset="0"/>
              <a:buChar char="•"/>
            </a:pPr>
            <a:r>
              <a:rPr lang="en-US" dirty="0">
                <a:solidFill>
                  <a:schemeClr val="tx1"/>
                </a:solidFill>
              </a:rPr>
              <a:t>Developing, scheduling, and implementing procedures for tracking control phase meetings for DFOW in the QC Plan</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Notify all appropriate personnel of time date and agenda</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Conduct preparatory and initial phase controls and other meetings when necessary </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Implement safety considerations and analysis</a:t>
            </a:r>
          </a:p>
          <a:p>
            <a:pPr marL="342900" indent="-342900">
              <a:buFont typeface="Arial" panose="020B0604020202020204" pitchFamily="34" charset="0"/>
              <a:buChar char="•"/>
            </a:pPr>
            <a:r>
              <a:rPr lang="en-US" dirty="0">
                <a:solidFill>
                  <a:schemeClr val="tx1"/>
                </a:solidFill>
              </a:rPr>
              <a:t>Documenting actual discussions and providing minutes to attendees</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Monitoring work in place through the follow up phase</a:t>
            </a:r>
          </a:p>
        </p:txBody>
      </p:sp>
      <p:sp>
        <p:nvSpPr>
          <p:cNvPr id="4" name="Footer Placeholder 3">
            <a:extLst>
              <a:ext uri="{FF2B5EF4-FFF2-40B4-BE49-F238E27FC236}">
                <a16:creationId xmlns:a16="http://schemas.microsoft.com/office/drawing/2014/main" id="{BF56F678-FFD0-C791-E0C6-C5D25F17F3B9}"/>
              </a:ext>
            </a:extLst>
          </p:cNvPr>
          <p:cNvSpPr>
            <a:spLocks noGrp="1"/>
          </p:cNvSpPr>
          <p:nvPr>
            <p:ph type="ftr" sz="quarter" idx="12"/>
          </p:nvPr>
        </p:nvSpPr>
        <p:spPr/>
        <p:txBody>
          <a:bodyPr/>
          <a:lstStyle/>
          <a:p>
            <a:endParaRPr lang="en-US" dirty="0"/>
          </a:p>
        </p:txBody>
      </p:sp>
      <p:sp>
        <p:nvSpPr>
          <p:cNvPr id="3" name="Title 2">
            <a:extLst>
              <a:ext uri="{FF2B5EF4-FFF2-40B4-BE49-F238E27FC236}">
                <a16:creationId xmlns:a16="http://schemas.microsoft.com/office/drawing/2014/main" id="{7637C50E-C564-AE18-4123-023A4AD2489E}"/>
              </a:ext>
            </a:extLst>
          </p:cNvPr>
          <p:cNvSpPr>
            <a:spLocks noGrp="1"/>
          </p:cNvSpPr>
          <p:nvPr>
            <p:ph type="title"/>
          </p:nvPr>
        </p:nvSpPr>
        <p:spPr/>
        <p:txBody>
          <a:bodyPr/>
          <a:lstStyle/>
          <a:p>
            <a:r>
              <a:rPr lang="en-US" dirty="0"/>
              <a:t>Qc personnel responsibilities</a:t>
            </a:r>
          </a:p>
        </p:txBody>
      </p:sp>
    </p:spTree>
    <p:extLst>
      <p:ext uri="{BB962C8B-B14F-4D97-AF65-F5344CB8AC3E}">
        <p14:creationId xmlns:p14="http://schemas.microsoft.com/office/powerpoint/2010/main" val="245181225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8D77242-5032-B0B8-7D2E-07CE75A5D258}"/>
              </a:ext>
            </a:extLst>
          </p:cNvPr>
          <p:cNvSpPr>
            <a:spLocks noGrp="1"/>
          </p:cNvSpPr>
          <p:nvPr>
            <p:ph type="title"/>
          </p:nvPr>
        </p:nvSpPr>
        <p:spPr/>
        <p:txBody>
          <a:bodyPr/>
          <a:lstStyle/>
          <a:p>
            <a:r>
              <a:rPr lang="en-US" altLang="en-US" sz="3200" b="1" dirty="0">
                <a:solidFill>
                  <a:schemeClr val="accent1"/>
                </a:solidFill>
              </a:rPr>
              <a:t>Preparatory Agenda</a:t>
            </a:r>
            <a:endParaRPr lang="en-US" dirty="0"/>
          </a:p>
        </p:txBody>
      </p:sp>
      <p:grpSp>
        <p:nvGrpSpPr>
          <p:cNvPr id="22" name="Group 21">
            <a:extLst>
              <a:ext uri="{FF2B5EF4-FFF2-40B4-BE49-F238E27FC236}">
                <a16:creationId xmlns:a16="http://schemas.microsoft.com/office/drawing/2014/main" id="{0588B991-D63D-ED3C-C4D3-377CA5C4C60D}"/>
              </a:ext>
            </a:extLst>
          </p:cNvPr>
          <p:cNvGrpSpPr/>
          <p:nvPr/>
        </p:nvGrpSpPr>
        <p:grpSpPr>
          <a:xfrm>
            <a:off x="1160877" y="1088361"/>
            <a:ext cx="4608432" cy="5302712"/>
            <a:chOff x="557762" y="961901"/>
            <a:chExt cx="4704127" cy="5262095"/>
          </a:xfrm>
        </p:grpSpPr>
        <p:pic>
          <p:nvPicPr>
            <p:cNvPr id="6" name="Picture 5">
              <a:extLst>
                <a:ext uri="{FF2B5EF4-FFF2-40B4-BE49-F238E27FC236}">
                  <a16:creationId xmlns:a16="http://schemas.microsoft.com/office/drawing/2014/main" id="{7098805C-9751-6D7E-CC8E-268E2A44EF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7762" y="961901"/>
              <a:ext cx="4704127" cy="2986391"/>
            </a:xfrm>
            <a:prstGeom prst="rect">
              <a:avLst/>
            </a:prstGeom>
            <a:ln>
              <a:solidFill>
                <a:schemeClr val="bg1"/>
              </a:solidFill>
            </a:ln>
          </p:spPr>
        </p:pic>
        <p:pic>
          <p:nvPicPr>
            <p:cNvPr id="9" name="Picture 8">
              <a:extLst>
                <a:ext uri="{FF2B5EF4-FFF2-40B4-BE49-F238E27FC236}">
                  <a16:creationId xmlns:a16="http://schemas.microsoft.com/office/drawing/2014/main" id="{CC4936C7-C7C4-2022-666D-A0C06556C9A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7762" y="3962388"/>
              <a:ext cx="4704127" cy="2261608"/>
            </a:xfrm>
            <a:prstGeom prst="rect">
              <a:avLst/>
            </a:prstGeom>
            <a:ln>
              <a:solidFill>
                <a:schemeClr val="bg1"/>
              </a:solidFill>
            </a:ln>
          </p:spPr>
        </p:pic>
      </p:grpSp>
      <p:grpSp>
        <p:nvGrpSpPr>
          <p:cNvPr id="21" name="Group 20">
            <a:extLst>
              <a:ext uri="{FF2B5EF4-FFF2-40B4-BE49-F238E27FC236}">
                <a16:creationId xmlns:a16="http://schemas.microsoft.com/office/drawing/2014/main" id="{CE1824BB-49E3-70B9-B0FD-8F7060726F6E}"/>
              </a:ext>
            </a:extLst>
          </p:cNvPr>
          <p:cNvGrpSpPr/>
          <p:nvPr/>
        </p:nvGrpSpPr>
        <p:grpSpPr>
          <a:xfrm>
            <a:off x="6490778" y="961901"/>
            <a:ext cx="4378422" cy="5429172"/>
            <a:chOff x="6134512" y="699254"/>
            <a:chExt cx="4707780" cy="6158746"/>
          </a:xfrm>
        </p:grpSpPr>
        <p:pic>
          <p:nvPicPr>
            <p:cNvPr id="13" name="Picture 12">
              <a:extLst>
                <a:ext uri="{FF2B5EF4-FFF2-40B4-BE49-F238E27FC236}">
                  <a16:creationId xmlns:a16="http://schemas.microsoft.com/office/drawing/2014/main" id="{C57576C4-8DC4-3A1F-FA97-A299EED3D12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38165" y="699254"/>
              <a:ext cx="4704127" cy="2605473"/>
            </a:xfrm>
            <a:prstGeom prst="rect">
              <a:avLst/>
            </a:prstGeom>
            <a:ln>
              <a:solidFill>
                <a:schemeClr val="bg1"/>
              </a:solidFill>
            </a:ln>
          </p:spPr>
        </p:pic>
        <p:pic>
          <p:nvPicPr>
            <p:cNvPr id="15" name="Picture 14">
              <a:extLst>
                <a:ext uri="{FF2B5EF4-FFF2-40B4-BE49-F238E27FC236}">
                  <a16:creationId xmlns:a16="http://schemas.microsoft.com/office/drawing/2014/main" id="{31C9B6A8-72A9-8162-3DB7-F7406D70D61A}"/>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138165" y="3304727"/>
              <a:ext cx="4704127" cy="2121066"/>
            </a:xfrm>
            <a:prstGeom prst="rect">
              <a:avLst/>
            </a:prstGeom>
            <a:ln>
              <a:solidFill>
                <a:schemeClr val="bg1"/>
              </a:solidFill>
            </a:ln>
          </p:spPr>
        </p:pic>
        <p:pic>
          <p:nvPicPr>
            <p:cNvPr id="17" name="Picture 16">
              <a:extLst>
                <a:ext uri="{FF2B5EF4-FFF2-40B4-BE49-F238E27FC236}">
                  <a16:creationId xmlns:a16="http://schemas.microsoft.com/office/drawing/2014/main" id="{CED8A702-BC37-D2AA-83D3-D41DE5FFF27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34512" y="5425793"/>
              <a:ext cx="4704127" cy="561657"/>
            </a:xfrm>
            <a:prstGeom prst="rect">
              <a:avLst/>
            </a:prstGeom>
            <a:ln>
              <a:solidFill>
                <a:schemeClr val="bg1"/>
              </a:solidFill>
            </a:ln>
          </p:spPr>
        </p:pic>
        <p:pic>
          <p:nvPicPr>
            <p:cNvPr id="19" name="Picture 18">
              <a:extLst>
                <a:ext uri="{FF2B5EF4-FFF2-40B4-BE49-F238E27FC236}">
                  <a16:creationId xmlns:a16="http://schemas.microsoft.com/office/drawing/2014/main" id="{74328CBC-B3AE-63F3-1BA8-947989668744}"/>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6134513" y="5743882"/>
              <a:ext cx="4704127" cy="1114118"/>
            </a:xfrm>
            <a:prstGeom prst="rect">
              <a:avLst/>
            </a:prstGeom>
            <a:ln>
              <a:solidFill>
                <a:schemeClr val="bg1"/>
              </a:solidFill>
            </a:ln>
          </p:spPr>
        </p:pic>
      </p:grpSp>
      <p:sp>
        <p:nvSpPr>
          <p:cNvPr id="2" name="Rectangle: Rounded Corners 1">
            <a:extLst>
              <a:ext uri="{FF2B5EF4-FFF2-40B4-BE49-F238E27FC236}">
                <a16:creationId xmlns:a16="http://schemas.microsoft.com/office/drawing/2014/main" id="{5F8AEB6D-CDD0-F7AF-76A3-94D803E190FC}"/>
              </a:ext>
            </a:extLst>
          </p:cNvPr>
          <p:cNvSpPr/>
          <p:nvPr/>
        </p:nvSpPr>
        <p:spPr>
          <a:xfrm>
            <a:off x="1710813" y="1548581"/>
            <a:ext cx="1651819" cy="191729"/>
          </a:xfrm>
          <a:prstGeom prst="roundRect">
            <a:avLst/>
          </a:prstGeom>
          <a:gradFill flip="none" rotWithShape="1">
            <a:gsLst>
              <a:gs pos="0">
                <a:srgbClr val="3F4339">
                  <a:shade val="30000"/>
                  <a:satMod val="115000"/>
                </a:srgbClr>
              </a:gs>
              <a:gs pos="50000">
                <a:srgbClr val="3F4339">
                  <a:shade val="67500"/>
                  <a:satMod val="115000"/>
                </a:srgbClr>
              </a:gs>
              <a:gs pos="100000">
                <a:srgbClr val="3F4339">
                  <a:shade val="100000"/>
                  <a:satMod val="115000"/>
                </a:srgbClr>
              </a:gs>
            </a:gsLst>
            <a:lin ang="270000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98269475"/>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500247" y="1346033"/>
            <a:ext cx="6836724" cy="5600700"/>
          </a:xfrm>
        </p:spPr>
        <p:txBody>
          <a:bodyPr/>
          <a:lstStyle/>
          <a:p>
            <a:pPr marL="171450" indent="-171450">
              <a:buFont typeface="Arial" panose="020B0604020202020204" pitchFamily="34" charset="0"/>
              <a:buChar char="•"/>
            </a:pPr>
            <a:r>
              <a:rPr lang="en-US" sz="2400" dirty="0">
                <a:solidFill>
                  <a:schemeClr val="tx1"/>
                </a:solidFill>
              </a:rPr>
              <a:t>Individual Work</a:t>
            </a:r>
          </a:p>
          <a:p>
            <a:pPr marL="398463" lvl="1" indent="-171450">
              <a:buFont typeface="Arial" panose="020B0604020202020204" pitchFamily="34" charset="0"/>
              <a:buChar char="•"/>
            </a:pPr>
            <a:r>
              <a:rPr lang="en-US" sz="2400" dirty="0">
                <a:solidFill>
                  <a:schemeClr val="tx1"/>
                </a:solidFill>
              </a:rPr>
              <a:t>15 Minutes</a:t>
            </a:r>
          </a:p>
          <a:p>
            <a:pPr marL="398463" lvl="1" indent="-171450">
              <a:buFont typeface="Arial" panose="020B0604020202020204" pitchFamily="34" charset="0"/>
              <a:buChar char="•"/>
            </a:pPr>
            <a:r>
              <a:rPr lang="en-US" sz="2400" dirty="0">
                <a:solidFill>
                  <a:schemeClr val="tx1"/>
                </a:solidFill>
              </a:rPr>
              <a:t>Read Module 6.2</a:t>
            </a:r>
          </a:p>
          <a:p>
            <a:pPr marL="398463" lvl="1" indent="-171450">
              <a:buFont typeface="Arial" panose="020B0604020202020204" pitchFamily="34" charset="0"/>
              <a:buChar char="•"/>
            </a:pPr>
            <a:r>
              <a:rPr lang="en-US" sz="2400" dirty="0">
                <a:solidFill>
                  <a:schemeClr val="tx1"/>
                </a:solidFill>
              </a:rPr>
              <a:t>Answer Questions # 1, 2, &amp; 5</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Group Work</a:t>
            </a:r>
          </a:p>
          <a:p>
            <a:pPr marL="398463" lvl="1" indent="-171450">
              <a:buFont typeface="Arial" panose="020B0604020202020204" pitchFamily="34" charset="0"/>
              <a:buChar char="•"/>
            </a:pPr>
            <a:r>
              <a:rPr lang="en-US" sz="2400" dirty="0">
                <a:solidFill>
                  <a:schemeClr val="tx1"/>
                </a:solidFill>
              </a:rPr>
              <a:t>15 Minutes</a:t>
            </a:r>
          </a:p>
          <a:p>
            <a:pPr marL="398463" lvl="1" indent="-171450">
              <a:buFont typeface="Arial" panose="020B0604020202020204" pitchFamily="34" charset="0"/>
              <a:buChar char="•"/>
            </a:pPr>
            <a:r>
              <a:rPr lang="en-US" sz="2400" dirty="0">
                <a:solidFill>
                  <a:schemeClr val="tx1"/>
                </a:solidFill>
              </a:rPr>
              <a:t>Answer #4</a:t>
            </a:r>
          </a:p>
          <a:p>
            <a:pPr marL="858838" lvl="3" indent="-171450"/>
            <a:r>
              <a:rPr lang="en-US" sz="2400" dirty="0">
                <a:solidFill>
                  <a:schemeClr val="tx1"/>
                </a:solidFill>
              </a:rPr>
              <a:t>Group 1 4.a, 4.b</a:t>
            </a:r>
          </a:p>
          <a:p>
            <a:pPr marL="858838" lvl="3" indent="-171450"/>
            <a:r>
              <a:rPr lang="en-US" sz="2400" dirty="0">
                <a:solidFill>
                  <a:schemeClr val="tx1"/>
                </a:solidFill>
              </a:rPr>
              <a:t>Group 2 4.c, 4.d</a:t>
            </a:r>
          </a:p>
          <a:p>
            <a:pPr marL="858838" lvl="3" indent="-171450"/>
            <a:r>
              <a:rPr lang="en-US" sz="2400" dirty="0">
                <a:solidFill>
                  <a:schemeClr val="tx1"/>
                </a:solidFill>
              </a:rPr>
              <a:t>Group 3 4.e, 4.f</a:t>
            </a:r>
          </a:p>
          <a:p>
            <a:pPr marL="858838" lvl="3" indent="-171450"/>
            <a:r>
              <a:rPr lang="en-US" sz="2400" dirty="0">
                <a:solidFill>
                  <a:schemeClr val="tx1"/>
                </a:solidFill>
              </a:rPr>
              <a:t>Group 4 4.a, 4.e</a:t>
            </a:r>
          </a:p>
          <a:p>
            <a:pPr marL="633413" lvl="2" indent="-171450"/>
            <a:endParaRPr lang="en-US" sz="2400" dirty="0"/>
          </a:p>
          <a:p>
            <a:pPr marL="858838" lvl="3" indent="-171450"/>
            <a:endParaRPr lang="en-US" sz="2400" dirty="0"/>
          </a:p>
          <a:p>
            <a:pPr marL="858838" lvl="3" indent="-171450"/>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6.2 - class work</a:t>
            </a:r>
          </a:p>
        </p:txBody>
      </p:sp>
      <p:grpSp>
        <p:nvGrpSpPr>
          <p:cNvPr id="3" name="Group 2">
            <a:extLst>
              <a:ext uri="{FF2B5EF4-FFF2-40B4-BE49-F238E27FC236}">
                <a16:creationId xmlns:a16="http://schemas.microsoft.com/office/drawing/2014/main" id="{00246430-EE5B-A957-4EBD-B67355FDC9BD}"/>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B59B2835-EB7B-3394-76F9-A922ECEB016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145F9764-4DB2-FC81-D78E-CB7246FB23F0}"/>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57 </a:t>
              </a:r>
            </a:p>
          </p:txBody>
        </p:sp>
      </p:grpSp>
      <p:pic>
        <p:nvPicPr>
          <p:cNvPr id="9" name="Picture 8" descr="People in group therapy">
            <a:extLst>
              <a:ext uri="{FF2B5EF4-FFF2-40B4-BE49-F238E27FC236}">
                <a16:creationId xmlns:a16="http://schemas.microsoft.com/office/drawing/2014/main" id="{41050DDC-1AF2-16FA-09B7-39A91A7067F1}"/>
              </a:ext>
            </a:extLst>
          </p:cNvPr>
          <p:cNvPicPr>
            <a:picLocks noChangeAspect="1"/>
          </p:cNvPicPr>
          <p:nvPr/>
        </p:nvPicPr>
        <p:blipFill>
          <a:blip r:embed="rId5"/>
          <a:stretch>
            <a:fillRect/>
          </a:stretch>
        </p:blipFill>
        <p:spPr>
          <a:xfrm>
            <a:off x="6781799" y="1378062"/>
            <a:ext cx="5143500" cy="3429000"/>
          </a:xfrm>
          <a:prstGeom prst="rect">
            <a:avLst/>
          </a:prstGeom>
          <a:ln>
            <a:solidFill>
              <a:schemeClr val="tx1"/>
            </a:solidFill>
          </a:ln>
        </p:spPr>
      </p:pic>
    </p:spTree>
    <p:extLst>
      <p:ext uri="{BB962C8B-B14F-4D97-AF65-F5344CB8AC3E}">
        <p14:creationId xmlns:p14="http://schemas.microsoft.com/office/powerpoint/2010/main" val="6320361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266700" y="1603046"/>
            <a:ext cx="11658599" cy="1478357"/>
          </a:xfrm>
        </p:spPr>
        <p:txBody>
          <a:bodyPr/>
          <a:lstStyle/>
          <a:p>
            <a:r>
              <a:rPr lang="en-US" sz="2400" dirty="0">
                <a:solidFill>
                  <a:schemeClr val="tx1"/>
                </a:solidFill>
              </a:rPr>
              <a:t>Question #1: </a:t>
            </a:r>
          </a:p>
          <a:p>
            <a:endParaRPr lang="en-US" sz="2400" dirty="0">
              <a:solidFill>
                <a:schemeClr val="tx1"/>
              </a:solidFill>
            </a:endParaRPr>
          </a:p>
          <a:p>
            <a:r>
              <a:rPr lang="en-US" sz="2400" dirty="0">
                <a:solidFill>
                  <a:schemeClr val="tx1"/>
                </a:solidFill>
              </a:rPr>
              <a:t>What is the primary purpose of the three-phase control system?</a:t>
            </a:r>
          </a:p>
          <a:p>
            <a:pPr marL="457200" indent="-457200">
              <a:buAutoNum type="arabicPeriod"/>
            </a:pPr>
            <a:endParaRPr lang="en-US" sz="2400" dirty="0">
              <a:solidFill>
                <a:schemeClr val="tx1"/>
              </a:solidFill>
            </a:endParaRPr>
          </a:p>
          <a:p>
            <a:pPr marL="633413" lvl="2" indent="-171450"/>
            <a:endParaRPr lang="en-US" sz="2400" dirty="0"/>
          </a:p>
          <a:p>
            <a:pPr lvl="3" indent="0">
              <a:buNone/>
            </a:pPr>
            <a:endParaRPr lang="en-US" sz="2400" dirty="0"/>
          </a:p>
          <a:p>
            <a:pPr marL="858838" lvl="3" indent="-171450"/>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6.2 - Question 1</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
        <p:nvSpPr>
          <p:cNvPr id="6" name="TextBox 5">
            <a:extLst>
              <a:ext uri="{FF2B5EF4-FFF2-40B4-BE49-F238E27FC236}">
                <a16:creationId xmlns:a16="http://schemas.microsoft.com/office/drawing/2014/main" id="{6F297805-24F1-1355-A93D-EE6ED806B466}"/>
              </a:ext>
            </a:extLst>
          </p:cNvPr>
          <p:cNvSpPr txBox="1"/>
          <p:nvPr/>
        </p:nvSpPr>
        <p:spPr>
          <a:xfrm>
            <a:off x="266699" y="3159116"/>
            <a:ext cx="11768781" cy="1938992"/>
          </a:xfrm>
          <a:prstGeom prst="rect">
            <a:avLst/>
          </a:prstGeom>
          <a:noFill/>
        </p:spPr>
        <p:txBody>
          <a:bodyPr wrap="square">
            <a:spAutoFit/>
          </a:bodyPr>
          <a:lstStyle/>
          <a:p>
            <a:r>
              <a:rPr lang="en-US" sz="2400" dirty="0">
                <a:solidFill>
                  <a:schemeClr val="tx1"/>
                </a:solidFill>
              </a:rPr>
              <a:t>Answer #1:</a:t>
            </a:r>
          </a:p>
          <a:p>
            <a:endParaRPr lang="en-US" sz="2400" dirty="0">
              <a:solidFill>
                <a:schemeClr val="tx1"/>
              </a:solidFill>
            </a:endParaRPr>
          </a:p>
          <a:p>
            <a:r>
              <a:rPr lang="en-US" sz="2400" dirty="0">
                <a:solidFill>
                  <a:schemeClr val="tx1"/>
                </a:solidFill>
              </a:rPr>
              <a:t>The primary purpose of the three-phase control system is to require the contractor to plan and schedule the work to ensure that they are prepared to start each new feature of work.</a:t>
            </a:r>
          </a:p>
        </p:txBody>
      </p:sp>
    </p:spTree>
    <p:extLst>
      <p:ext uri="{BB962C8B-B14F-4D97-AF65-F5344CB8AC3E}">
        <p14:creationId xmlns:p14="http://schemas.microsoft.com/office/powerpoint/2010/main" val="1148900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calcmode="lin" valueType="num">
                                      <p:cBhvr additive="base">
                                        <p:cTn id="1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additive="base">
                                        <p:cTn id="2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61950" y="1189610"/>
            <a:ext cx="11658599" cy="939815"/>
          </a:xfrm>
        </p:spPr>
        <p:txBody>
          <a:bodyPr/>
          <a:lstStyle/>
          <a:p>
            <a:pPr>
              <a:spcBef>
                <a:spcPts val="0"/>
              </a:spcBef>
            </a:pPr>
            <a:r>
              <a:rPr lang="en-US" sz="2000" dirty="0">
                <a:solidFill>
                  <a:schemeClr val="tx1"/>
                </a:solidFill>
              </a:rPr>
              <a:t>Question #2:  Regarding the three-phase process, what are the responsibilities of the quality control personnel? </a:t>
            </a:r>
          </a:p>
          <a:p>
            <a:pPr>
              <a:spcBef>
                <a:spcPts val="0"/>
              </a:spcBef>
            </a:pPr>
            <a:endParaRPr lang="en-US" dirty="0">
              <a:solidFill>
                <a:schemeClr val="tx1"/>
              </a:solidFill>
            </a:endParaRPr>
          </a:p>
          <a:p>
            <a:pPr>
              <a:spcBef>
                <a:spcPts val="0"/>
              </a:spcBef>
            </a:pPr>
            <a:r>
              <a:rPr lang="en-US" sz="2000" dirty="0">
                <a:solidFill>
                  <a:schemeClr val="tx1"/>
                </a:solidFill>
              </a:rPr>
              <a:t>Answer #2: </a:t>
            </a:r>
          </a:p>
          <a:p>
            <a:pPr marL="569913" lvl="1" indent="-342900">
              <a:buFont typeface="Arial" panose="020B0604020202020204" pitchFamily="34" charset="0"/>
              <a:buChar char="•"/>
            </a:pPr>
            <a:r>
              <a:rPr lang="en-US" sz="2000" dirty="0">
                <a:solidFill>
                  <a:schemeClr val="tx1"/>
                </a:solidFill>
              </a:rPr>
              <a:t>Develop, schedule, and implement procedures for tracking control phase meetings for definable features of work in the QC Plan</a:t>
            </a:r>
          </a:p>
          <a:p>
            <a:pPr marL="342900" indent="-342900">
              <a:spcBef>
                <a:spcPts val="0"/>
              </a:spcBef>
              <a:buFont typeface="Arial" panose="020B0604020202020204" pitchFamily="34" charset="0"/>
              <a:buChar char="•"/>
            </a:pPr>
            <a:endParaRPr lang="en-US" sz="2000" dirty="0">
              <a:solidFill>
                <a:schemeClr val="tx1"/>
              </a:solidFill>
            </a:endParaRPr>
          </a:p>
          <a:p>
            <a:pPr marL="569913" lvl="1" indent="-342900">
              <a:buFont typeface="Arial" panose="020B0604020202020204" pitchFamily="34" charset="0"/>
              <a:buChar char="•"/>
            </a:pPr>
            <a:r>
              <a:rPr lang="en-US" sz="2000" dirty="0">
                <a:solidFill>
                  <a:schemeClr val="tx1"/>
                </a:solidFill>
              </a:rPr>
              <a:t>Notify appropriate personnel of time, date, and agenda</a:t>
            </a:r>
          </a:p>
          <a:p>
            <a:pPr marL="342900" indent="-342900">
              <a:spcBef>
                <a:spcPts val="0"/>
              </a:spcBef>
              <a:buFont typeface="Arial" panose="020B0604020202020204" pitchFamily="34" charset="0"/>
              <a:buChar char="•"/>
            </a:pPr>
            <a:endParaRPr lang="en-US" sz="2000" dirty="0">
              <a:solidFill>
                <a:schemeClr val="tx1"/>
              </a:solidFill>
            </a:endParaRPr>
          </a:p>
          <a:p>
            <a:pPr marL="569913" lvl="1" indent="-342900">
              <a:buFont typeface="Arial" panose="020B0604020202020204" pitchFamily="34" charset="0"/>
              <a:buChar char="•"/>
            </a:pPr>
            <a:r>
              <a:rPr lang="en-US" sz="2000" dirty="0">
                <a:solidFill>
                  <a:schemeClr val="tx1"/>
                </a:solidFill>
              </a:rPr>
              <a:t>Conduct meetings (Preparatory and Initial)</a:t>
            </a:r>
          </a:p>
          <a:p>
            <a:pPr marL="342900" indent="-342900">
              <a:spcBef>
                <a:spcPts val="0"/>
              </a:spcBef>
              <a:buFont typeface="Arial" panose="020B0604020202020204" pitchFamily="34" charset="0"/>
              <a:buChar char="•"/>
            </a:pPr>
            <a:endParaRPr lang="en-US" sz="2000" dirty="0">
              <a:solidFill>
                <a:schemeClr val="tx1"/>
              </a:solidFill>
            </a:endParaRPr>
          </a:p>
          <a:p>
            <a:pPr marL="569913" lvl="1" indent="-342900">
              <a:buFont typeface="Arial" panose="020B0604020202020204" pitchFamily="34" charset="0"/>
              <a:buChar char="•"/>
            </a:pPr>
            <a:r>
              <a:rPr lang="en-US" sz="2000" dirty="0">
                <a:solidFill>
                  <a:schemeClr val="tx1"/>
                </a:solidFill>
              </a:rPr>
              <a:t>Safety considerations and Activity Hazard Analyses (AHAs)</a:t>
            </a:r>
          </a:p>
          <a:p>
            <a:pPr marL="342900" indent="-342900">
              <a:spcBef>
                <a:spcPts val="0"/>
              </a:spcBef>
              <a:buFont typeface="Arial" panose="020B0604020202020204" pitchFamily="34" charset="0"/>
              <a:buChar char="•"/>
            </a:pPr>
            <a:endParaRPr lang="en-US" sz="2000" dirty="0">
              <a:solidFill>
                <a:schemeClr val="tx1"/>
              </a:solidFill>
            </a:endParaRPr>
          </a:p>
          <a:p>
            <a:pPr marL="569913" lvl="1" indent="-342900">
              <a:buFont typeface="Arial" panose="020B0604020202020204" pitchFamily="34" charset="0"/>
              <a:buChar char="•"/>
            </a:pPr>
            <a:r>
              <a:rPr lang="en-US" sz="2000" dirty="0">
                <a:solidFill>
                  <a:schemeClr val="tx1"/>
                </a:solidFill>
              </a:rPr>
              <a:t>Document actual discussions and provide minutes to attendees</a:t>
            </a:r>
          </a:p>
          <a:p>
            <a:pPr marL="342900" indent="-342900">
              <a:spcBef>
                <a:spcPts val="0"/>
              </a:spcBef>
              <a:buFont typeface="Arial" panose="020B0604020202020204" pitchFamily="34" charset="0"/>
              <a:buChar char="•"/>
            </a:pPr>
            <a:endParaRPr lang="en-US" sz="2000" dirty="0">
              <a:solidFill>
                <a:schemeClr val="tx1"/>
              </a:solidFill>
            </a:endParaRPr>
          </a:p>
          <a:p>
            <a:pPr marL="569913" lvl="1" indent="-342900">
              <a:buFont typeface="Arial" panose="020B0604020202020204" pitchFamily="34" charset="0"/>
              <a:buChar char="•"/>
            </a:pPr>
            <a:r>
              <a:rPr lang="en-US" sz="2000" dirty="0">
                <a:solidFill>
                  <a:schemeClr val="tx1"/>
                </a:solidFill>
              </a:rPr>
              <a:t>Monitor work in place through follow-up phase</a:t>
            </a:r>
          </a:p>
          <a:p>
            <a:pPr marL="342900" indent="-342900">
              <a:spcBef>
                <a:spcPts val="0"/>
              </a:spcBef>
              <a:buFont typeface="Arial" panose="020B0604020202020204" pitchFamily="34" charset="0"/>
              <a:buChar char="•"/>
            </a:pPr>
            <a:endParaRPr lang="en-US" sz="2000" dirty="0">
              <a:solidFill>
                <a:schemeClr val="tx1"/>
              </a:solidFill>
            </a:endParaRPr>
          </a:p>
          <a:p>
            <a:pPr marL="569913" lvl="1" indent="-342900">
              <a:buFont typeface="Arial" panose="020B0604020202020204" pitchFamily="34" charset="0"/>
              <a:buChar char="•"/>
            </a:pPr>
            <a:r>
              <a:rPr lang="en-US" sz="2000" dirty="0">
                <a:solidFill>
                  <a:schemeClr val="tx1"/>
                </a:solidFill>
              </a:rPr>
              <a:t>Conduct additional control phase meetings, as needed</a:t>
            </a:r>
          </a:p>
          <a:p>
            <a:pPr lvl="3" indent="0">
              <a:buNone/>
            </a:pPr>
            <a:endParaRPr lang="en-US" sz="2400" dirty="0">
              <a:solidFill>
                <a:schemeClr val="tx1"/>
              </a:solidFill>
            </a:endParaRPr>
          </a:p>
          <a:p>
            <a:pPr marL="858838" lvl="3" indent="-171450"/>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a:xfrm>
            <a:off x="2209427" y="67690"/>
            <a:ext cx="9764511" cy="832920"/>
          </a:xfrm>
        </p:spPr>
        <p:txBody>
          <a:bodyPr/>
          <a:lstStyle/>
          <a:p>
            <a:r>
              <a:rPr lang="en-US" dirty="0"/>
              <a:t>Submodule 6.2 - Question 2</a:t>
            </a:r>
          </a:p>
        </p:txBody>
      </p:sp>
    </p:spTree>
    <p:extLst>
      <p:ext uri="{BB962C8B-B14F-4D97-AF65-F5344CB8AC3E}">
        <p14:creationId xmlns:p14="http://schemas.microsoft.com/office/powerpoint/2010/main" val="1260907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additive="base">
                                        <p:cTn id="2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7" end="7"/>
                                            </p:txEl>
                                          </p:spTgt>
                                        </p:tgtEl>
                                        <p:attrNameLst>
                                          <p:attrName>style.visibility</p:attrName>
                                        </p:attrNameLst>
                                      </p:cBhvr>
                                      <p:to>
                                        <p:strVal val="visible"/>
                                      </p:to>
                                    </p:set>
                                    <p:anim calcmode="lin" valueType="num">
                                      <p:cBhvr additive="base">
                                        <p:cTn id="25"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anim calcmode="lin" valueType="num">
                                      <p:cBhvr additive="base">
                                        <p:cTn id="2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9" end="9"/>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11" end="11"/>
                                            </p:txEl>
                                          </p:spTgt>
                                        </p:tgtEl>
                                        <p:attrNameLst>
                                          <p:attrName>style.visibility</p:attrName>
                                        </p:attrNameLst>
                                      </p:cBhvr>
                                      <p:to>
                                        <p:strVal val="visible"/>
                                      </p:to>
                                    </p:set>
                                    <p:anim calcmode="lin" valueType="num">
                                      <p:cBhvr additive="base">
                                        <p:cTn id="33"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11" end="11"/>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13" end="13"/>
                                            </p:txEl>
                                          </p:spTgt>
                                        </p:tgtEl>
                                        <p:attrNameLst>
                                          <p:attrName>style.visibility</p:attrName>
                                        </p:attrNameLst>
                                      </p:cBhvr>
                                      <p:to>
                                        <p:strVal val="visible"/>
                                      </p:to>
                                    </p:set>
                                    <p:anim calcmode="lin" valueType="num">
                                      <p:cBhvr additive="base">
                                        <p:cTn id="37" dur="5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13" end="13"/>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
                                            <p:txEl>
                                              <p:pRg st="15" end="15"/>
                                            </p:txEl>
                                          </p:spTgt>
                                        </p:tgtEl>
                                        <p:attrNameLst>
                                          <p:attrName>style.visibility</p:attrName>
                                        </p:attrNameLst>
                                      </p:cBhvr>
                                      <p:to>
                                        <p:strVal val="visible"/>
                                      </p:to>
                                    </p:set>
                                    <p:anim calcmode="lin" valueType="num">
                                      <p:cBhvr additive="base">
                                        <p:cTn id="41" dur="500" fill="hold"/>
                                        <p:tgtEl>
                                          <p:spTgt spid="2">
                                            <p:txEl>
                                              <p:pRg st="15" end="1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90292" y="1349910"/>
            <a:ext cx="11658599" cy="5600700"/>
          </a:xfrm>
        </p:spPr>
        <p:txBody>
          <a:bodyPr/>
          <a:lstStyle/>
          <a:p>
            <a:pPr lvl="2" indent="0">
              <a:buNone/>
            </a:pPr>
            <a:r>
              <a:rPr lang="en-US" sz="2400" dirty="0">
                <a:solidFill>
                  <a:schemeClr val="tx1"/>
                </a:solidFill>
              </a:rPr>
              <a:t>Question #4a: </a:t>
            </a:r>
          </a:p>
          <a:p>
            <a:pPr lvl="2" indent="0">
              <a:buNone/>
            </a:pPr>
            <a:endParaRPr lang="en-US" sz="2400" dirty="0">
              <a:solidFill>
                <a:schemeClr val="tx1"/>
              </a:solidFill>
            </a:endParaRPr>
          </a:p>
          <a:p>
            <a:pPr lvl="2" indent="0">
              <a:buNone/>
            </a:pPr>
            <a:r>
              <a:rPr lang="en-US" sz="2400" dirty="0">
                <a:solidFill>
                  <a:schemeClr val="tx1"/>
                </a:solidFill>
              </a:rPr>
              <a:t>	Wall tile installation in 325 bathrooms of a large hospital is complete.  The 4”</a:t>
            </a:r>
          </a:p>
          <a:p>
            <a:pPr lvl="2" indent="0">
              <a:buNone/>
            </a:pPr>
            <a:endParaRPr lang="en-US" sz="2400" dirty="0">
              <a:solidFill>
                <a:schemeClr val="tx1"/>
              </a:solidFill>
            </a:endParaRPr>
          </a:p>
          <a:p>
            <a:pPr lvl="2" indent="0">
              <a:buNone/>
            </a:pPr>
            <a:r>
              <a:rPr lang="en-US" sz="2400" dirty="0">
                <a:solidFill>
                  <a:schemeClr val="tx1"/>
                </a:solidFill>
              </a:rPr>
              <a:t>	square ceramic tiling is not lying uniformly flat (and outside of tolerances) on</a:t>
            </a:r>
          </a:p>
          <a:p>
            <a:pPr lvl="2" indent="0">
              <a:buNone/>
            </a:pPr>
            <a:endParaRPr lang="en-US" sz="2400" dirty="0">
              <a:solidFill>
                <a:schemeClr val="tx1"/>
              </a:solidFill>
            </a:endParaRPr>
          </a:p>
          <a:p>
            <a:pPr lvl="2" indent="0">
              <a:buNone/>
            </a:pPr>
            <a:r>
              <a:rPr lang="en-US" sz="2400" dirty="0">
                <a:solidFill>
                  <a:schemeClr val="tx1"/>
                </a:solidFill>
              </a:rPr>
              <a:t>	the grout bed and the owner is concerned about the obvious shadows that are </a:t>
            </a:r>
          </a:p>
          <a:p>
            <a:pPr lvl="2" indent="0">
              <a:buNone/>
            </a:pPr>
            <a:endParaRPr lang="en-US" sz="2400" dirty="0">
              <a:solidFill>
                <a:schemeClr val="tx1"/>
              </a:solidFill>
            </a:endParaRPr>
          </a:p>
          <a:p>
            <a:pPr lvl="2" indent="0">
              <a:buNone/>
            </a:pPr>
            <a:r>
              <a:rPr lang="en-US" sz="2400" dirty="0">
                <a:solidFill>
                  <a:schemeClr val="tx1"/>
                </a:solidFill>
              </a:rPr>
              <a:t>	evident between tiles under certain lighting conditions.</a:t>
            </a:r>
          </a:p>
          <a:p>
            <a:pPr lvl="3" indent="0">
              <a:buNone/>
            </a:pPr>
            <a:endParaRPr lang="en-US" sz="2400" dirty="0">
              <a:solidFill>
                <a:schemeClr val="tx1"/>
              </a:solidFill>
            </a:endParaRPr>
          </a:p>
          <a:p>
            <a:pPr marL="858838" lvl="3" indent="-171450"/>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6.2 - Question 4a</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416423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 calcmode="lin" valueType="num">
                                      <p:cBhvr additive="base">
                                        <p:cTn id="1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 calcmode="lin" valueType="num">
                                      <p:cBhvr additive="base">
                                        <p:cTn id="1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anim calcmode="lin" valueType="num">
                                      <p:cBhvr additive="base">
                                        <p:cTn id="23"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463177"/>
            <a:ext cx="11925299" cy="5600700"/>
          </a:xfrm>
        </p:spPr>
        <p:txBody>
          <a:bodyPr/>
          <a:lstStyle/>
          <a:p>
            <a:pPr lvl="2" indent="0">
              <a:buNone/>
            </a:pPr>
            <a:r>
              <a:rPr lang="en-US" sz="2400" dirty="0">
                <a:solidFill>
                  <a:schemeClr val="tx1"/>
                </a:solidFill>
              </a:rPr>
              <a:t>Question 4b:</a:t>
            </a:r>
          </a:p>
          <a:p>
            <a:pPr lvl="2" indent="0">
              <a:buNone/>
            </a:pPr>
            <a:endParaRPr lang="en-US" sz="2400" dirty="0">
              <a:solidFill>
                <a:schemeClr val="tx1"/>
              </a:solidFill>
            </a:endParaRPr>
          </a:p>
          <a:p>
            <a:pPr lvl="2" indent="0">
              <a:buNone/>
            </a:pPr>
            <a:r>
              <a:rPr lang="en-US" sz="2400" dirty="0">
                <a:solidFill>
                  <a:schemeClr val="tx1"/>
                </a:solidFill>
              </a:rPr>
              <a:t>Floor system consisting of 2.5” concrete on metal deck on metal joists on steel </a:t>
            </a:r>
          </a:p>
          <a:p>
            <a:pPr lvl="2" indent="0">
              <a:buNone/>
            </a:pPr>
            <a:endParaRPr lang="en-US" sz="2400" dirty="0">
              <a:solidFill>
                <a:schemeClr val="tx1"/>
              </a:solidFill>
            </a:endParaRPr>
          </a:p>
          <a:p>
            <a:pPr lvl="2" indent="0">
              <a:buNone/>
            </a:pPr>
            <a:r>
              <a:rPr lang="en-US" sz="2400" dirty="0">
                <a:solidFill>
                  <a:schemeClr val="tx1"/>
                </a:solidFill>
              </a:rPr>
              <a:t>beams/girders experienced excessive movement during concrete </a:t>
            </a:r>
          </a:p>
          <a:p>
            <a:pPr lvl="2" indent="0">
              <a:buNone/>
            </a:pPr>
            <a:endParaRPr lang="en-US" sz="2400" dirty="0">
              <a:solidFill>
                <a:schemeClr val="tx1"/>
              </a:solidFill>
            </a:endParaRPr>
          </a:p>
          <a:p>
            <a:pPr lvl="2" indent="0">
              <a:buNone/>
            </a:pPr>
            <a:r>
              <a:rPr lang="en-US" sz="2400" dirty="0">
                <a:solidFill>
                  <a:schemeClr val="tx1"/>
                </a:solidFill>
              </a:rPr>
              <a:t>placement.  Floating of low spots and grinding of high spots was required.</a:t>
            </a:r>
          </a:p>
          <a:p>
            <a:pPr marL="858838" lvl="3" indent="-171450"/>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6.2 - Question 4b</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638314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 calcmode="lin" valueType="num">
                                      <p:cBhvr additive="base">
                                        <p:cTn id="1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 calcmode="lin" valueType="num">
                                      <p:cBhvr additive="base">
                                        <p:cTn id="1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02818" y="1475170"/>
            <a:ext cx="11658599" cy="5600700"/>
          </a:xfrm>
        </p:spPr>
        <p:txBody>
          <a:bodyPr/>
          <a:lstStyle/>
          <a:p>
            <a:pPr lvl="2" indent="0">
              <a:buNone/>
            </a:pPr>
            <a:r>
              <a:rPr lang="en-US" sz="2400" dirty="0">
                <a:solidFill>
                  <a:schemeClr val="tx1"/>
                </a:solidFill>
              </a:rPr>
              <a:t>Question #4c:</a:t>
            </a:r>
          </a:p>
          <a:p>
            <a:pPr lvl="2" indent="0">
              <a:buNone/>
            </a:pPr>
            <a:endParaRPr lang="en-US" sz="2400" dirty="0">
              <a:solidFill>
                <a:schemeClr val="tx1"/>
              </a:solidFill>
            </a:endParaRPr>
          </a:p>
          <a:p>
            <a:pPr lvl="2" indent="0">
              <a:buNone/>
            </a:pPr>
            <a:r>
              <a:rPr lang="en-US" sz="2400" dirty="0">
                <a:solidFill>
                  <a:schemeClr val="tx1"/>
                </a:solidFill>
              </a:rPr>
              <a:t>275 electrical outlets 10A electrical outlets were installed.  15A outlets are </a:t>
            </a:r>
          </a:p>
          <a:p>
            <a:pPr lvl="2" indent="0">
              <a:buNone/>
            </a:pPr>
            <a:endParaRPr lang="en-US" sz="2400" dirty="0">
              <a:solidFill>
                <a:schemeClr val="tx1"/>
              </a:solidFill>
            </a:endParaRPr>
          </a:p>
          <a:p>
            <a:pPr lvl="2" indent="0">
              <a:buNone/>
            </a:pPr>
            <a:r>
              <a:rPr lang="en-US" sz="2400" dirty="0">
                <a:solidFill>
                  <a:schemeClr val="tx1"/>
                </a:solidFill>
              </a:rPr>
              <a:t>required furthermore some of the outlets test with reverse polarity. </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6.2 - Question 4c</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74294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 calcmode="lin" valueType="num">
                                      <p:cBhvr additive="base">
                                        <p:cTn id="1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27870" y="1575378"/>
            <a:ext cx="11658599" cy="5600700"/>
          </a:xfrm>
        </p:spPr>
        <p:txBody>
          <a:bodyPr/>
          <a:lstStyle/>
          <a:p>
            <a:pPr lvl="2" indent="0">
              <a:buNone/>
            </a:pPr>
            <a:r>
              <a:rPr lang="en-US" sz="2400" dirty="0">
                <a:solidFill>
                  <a:schemeClr val="tx1"/>
                </a:solidFill>
              </a:rPr>
              <a:t>Question #4d: </a:t>
            </a:r>
          </a:p>
          <a:p>
            <a:pPr lvl="2" indent="0">
              <a:buNone/>
            </a:pPr>
            <a:endParaRPr lang="en-US" sz="2400" dirty="0">
              <a:solidFill>
                <a:schemeClr val="tx1"/>
              </a:solidFill>
            </a:endParaRPr>
          </a:p>
          <a:p>
            <a:pPr lvl="2" indent="0">
              <a:buNone/>
            </a:pPr>
            <a:r>
              <a:rPr lang="en-US" sz="2400" dirty="0">
                <a:solidFill>
                  <a:schemeClr val="tx1"/>
                </a:solidFill>
              </a:rPr>
              <a:t>Rough-in electrical is proceeding on schedule but ten days into the installation it </a:t>
            </a:r>
          </a:p>
          <a:p>
            <a:pPr lvl="2" indent="0">
              <a:buNone/>
            </a:pPr>
            <a:endParaRPr lang="en-US" sz="2400" dirty="0">
              <a:solidFill>
                <a:schemeClr val="tx1"/>
              </a:solidFill>
            </a:endParaRPr>
          </a:p>
          <a:p>
            <a:pPr lvl="2" indent="0">
              <a:buNone/>
            </a:pPr>
            <a:r>
              <a:rPr lang="en-US" sz="2400" dirty="0">
                <a:solidFill>
                  <a:schemeClr val="tx1"/>
                </a:solidFill>
              </a:rPr>
              <a:t>is discovered that the outlet boxes and conduits were made in China.</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6.2 - Question 4d</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181165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 calcmode="lin" valueType="num">
                                      <p:cBhvr additive="base">
                                        <p:cTn id="1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1514" y="1550326"/>
            <a:ext cx="12180486" cy="5600700"/>
          </a:xfrm>
        </p:spPr>
        <p:txBody>
          <a:bodyPr/>
          <a:lstStyle/>
          <a:p>
            <a:pPr lvl="2" indent="0">
              <a:buNone/>
            </a:pPr>
            <a:r>
              <a:rPr lang="en-US" sz="2400" dirty="0">
                <a:solidFill>
                  <a:schemeClr val="tx1"/>
                </a:solidFill>
              </a:rPr>
              <a:t>Question 4e: </a:t>
            </a:r>
          </a:p>
          <a:p>
            <a:pPr lvl="2" indent="0">
              <a:buNone/>
            </a:pPr>
            <a:endParaRPr lang="en-US" sz="2400" dirty="0">
              <a:solidFill>
                <a:schemeClr val="tx1"/>
              </a:solidFill>
            </a:endParaRPr>
          </a:p>
          <a:p>
            <a:pPr lvl="2" indent="0">
              <a:buNone/>
            </a:pPr>
            <a:r>
              <a:rPr lang="en-US" sz="2400" dirty="0">
                <a:solidFill>
                  <a:schemeClr val="tx1"/>
                </a:solidFill>
              </a:rPr>
              <a:t>Initial phase meeting for interior painting was held; however, the government did not </a:t>
            </a:r>
          </a:p>
          <a:p>
            <a:pPr lvl="2" indent="0">
              <a:buNone/>
            </a:pPr>
            <a:endParaRPr lang="en-US" sz="2400" dirty="0">
              <a:solidFill>
                <a:schemeClr val="tx1"/>
              </a:solidFill>
            </a:endParaRPr>
          </a:p>
          <a:p>
            <a:pPr lvl="2" indent="0">
              <a:buNone/>
            </a:pPr>
            <a:r>
              <a:rPr lang="en-US" sz="2400" dirty="0">
                <a:solidFill>
                  <a:schemeClr val="tx1"/>
                </a:solidFill>
              </a:rPr>
              <a:t>attend, and the initial phase checklist was not completed nor was it attached or </a:t>
            </a:r>
          </a:p>
          <a:p>
            <a:pPr lvl="2" indent="0">
              <a:buNone/>
            </a:pPr>
            <a:endParaRPr lang="en-US" sz="2400" dirty="0">
              <a:solidFill>
                <a:schemeClr val="tx1"/>
              </a:solidFill>
            </a:endParaRPr>
          </a:p>
          <a:p>
            <a:pPr lvl="2" indent="0">
              <a:buNone/>
            </a:pPr>
            <a:r>
              <a:rPr lang="en-US" sz="2400" dirty="0">
                <a:solidFill>
                  <a:schemeClr val="tx1"/>
                </a:solidFill>
              </a:rPr>
              <a:t>referenced in the QC daily report.</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6.2 - Question 4E</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1504788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 calcmode="lin" valueType="num">
                                      <p:cBhvr additive="base">
                                        <p:cTn id="1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 calcmode="lin" valueType="num">
                                      <p:cBhvr additive="base">
                                        <p:cTn id="1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1514" y="1550326"/>
            <a:ext cx="12180486" cy="5600700"/>
          </a:xfrm>
        </p:spPr>
        <p:txBody>
          <a:bodyPr/>
          <a:lstStyle/>
          <a:p>
            <a:pPr lvl="2" indent="0">
              <a:buNone/>
            </a:pPr>
            <a:r>
              <a:rPr lang="en-US" sz="2400" dirty="0">
                <a:solidFill>
                  <a:schemeClr val="tx1"/>
                </a:solidFill>
              </a:rPr>
              <a:t>Question 4f: </a:t>
            </a:r>
          </a:p>
          <a:p>
            <a:pPr lvl="2" indent="0">
              <a:buNone/>
            </a:pPr>
            <a:endParaRPr lang="en-US" sz="2400" dirty="0">
              <a:solidFill>
                <a:schemeClr val="tx1"/>
              </a:solidFill>
            </a:endParaRPr>
          </a:p>
          <a:p>
            <a:pPr lvl="2" indent="0">
              <a:buNone/>
            </a:pPr>
            <a:r>
              <a:rPr lang="en-US" sz="2400" dirty="0">
                <a:solidFill>
                  <a:schemeClr val="tx1"/>
                </a:solidFill>
              </a:rPr>
              <a:t>Mechanical plumbing rough-in has been proceeding for 6 weeks.  Preparatory and </a:t>
            </a:r>
          </a:p>
          <a:p>
            <a:pPr lvl="2" indent="0">
              <a:buNone/>
            </a:pPr>
            <a:endParaRPr lang="en-US" sz="2400" dirty="0">
              <a:solidFill>
                <a:schemeClr val="tx1"/>
              </a:solidFill>
            </a:endParaRPr>
          </a:p>
          <a:p>
            <a:pPr lvl="2" indent="0">
              <a:buNone/>
            </a:pPr>
            <a:r>
              <a:rPr lang="en-US" sz="2400" dirty="0">
                <a:solidFill>
                  <a:schemeClr val="tx1"/>
                </a:solidFill>
              </a:rPr>
              <a:t>initial control phases were held and properly documented.  The QC is walking thru </a:t>
            </a:r>
          </a:p>
          <a:p>
            <a:pPr lvl="2" indent="0">
              <a:buNone/>
            </a:pPr>
            <a:endParaRPr lang="en-US" sz="2400" dirty="0">
              <a:solidFill>
                <a:schemeClr val="tx1"/>
              </a:solidFill>
            </a:endParaRPr>
          </a:p>
          <a:p>
            <a:pPr lvl="2" indent="0">
              <a:buNone/>
            </a:pPr>
            <a:r>
              <a:rPr lang="en-US" sz="2400" dirty="0">
                <a:solidFill>
                  <a:schemeClr val="tx1"/>
                </a:solidFill>
              </a:rPr>
              <a:t>the work area most days but neglects to document any follow-up inspections in the</a:t>
            </a:r>
          </a:p>
          <a:p>
            <a:pPr lvl="2" indent="0">
              <a:buNone/>
            </a:pPr>
            <a:endParaRPr lang="en-US" sz="2400" dirty="0">
              <a:solidFill>
                <a:schemeClr val="tx1"/>
              </a:solidFill>
            </a:endParaRPr>
          </a:p>
          <a:p>
            <a:pPr lvl="2" indent="0">
              <a:buNone/>
            </a:pPr>
            <a:r>
              <a:rPr lang="en-US" sz="2400" dirty="0">
                <a:solidFill>
                  <a:schemeClr val="tx1"/>
                </a:solidFill>
              </a:rPr>
              <a:t>QC daily report.  Yesterday it was discovered that the wrong schedule pipe was being </a:t>
            </a:r>
          </a:p>
          <a:p>
            <a:pPr lvl="2" indent="0">
              <a:buNone/>
            </a:pPr>
            <a:endParaRPr lang="en-US" sz="2400" dirty="0">
              <a:solidFill>
                <a:schemeClr val="tx1"/>
              </a:solidFill>
            </a:endParaRPr>
          </a:p>
          <a:p>
            <a:pPr lvl="2" indent="0">
              <a:buNone/>
            </a:pPr>
            <a:r>
              <a:rPr lang="en-US" sz="2400" dirty="0">
                <a:solidFill>
                  <a:schemeClr val="tx1"/>
                </a:solidFill>
              </a:rPr>
              <a:t>installed.</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6.2 - Question 4F</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416786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additive="base">
                                        <p:cTn id="2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anim calcmode="lin" valueType="num">
                                      <p:cBhvr additive="base">
                                        <p:cTn id="31"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10" end="10"/>
                                            </p:txEl>
                                          </p:spTgt>
                                        </p:tgtEl>
                                        <p:attrNameLst>
                                          <p:attrName>style.visibility</p:attrName>
                                        </p:attrNameLst>
                                      </p:cBhvr>
                                      <p:to>
                                        <p:strVal val="visible"/>
                                      </p:to>
                                    </p:set>
                                    <p:anim calcmode="lin" valueType="num">
                                      <p:cBhvr additive="base">
                                        <p:cTn id="37"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121030"/>
            <a:ext cx="11658599" cy="5600700"/>
          </a:xfrm>
        </p:spPr>
        <p:txBody>
          <a:bodyPr/>
          <a:lstStyle/>
          <a:p>
            <a:pPr lvl="2" indent="0">
              <a:buNone/>
            </a:pPr>
            <a:r>
              <a:rPr lang="en-US" sz="2400" dirty="0"/>
              <a:t>Question #5: Identify the appropriate phase (preparatory, initial, or follow-up) of construction for the ten activities listed below by placing a P, I, and/or F next to it.</a:t>
            </a:r>
          </a:p>
          <a:p>
            <a:pPr lvl="2" indent="0">
              <a:buNone/>
            </a:pPr>
            <a:endParaRPr lang="en-US" sz="2400" dirty="0"/>
          </a:p>
          <a:p>
            <a:pPr lvl="2" indent="0">
              <a:buNone/>
            </a:pPr>
            <a:r>
              <a:rPr lang="en-US" sz="2400" dirty="0"/>
              <a:t>Answer:</a:t>
            </a:r>
          </a:p>
          <a:p>
            <a:pPr marL="1030288" lvl="3" indent="-342900">
              <a:buFont typeface="Wingdings" panose="05000000000000000000" pitchFamily="2" charset="2"/>
              <a:buChar char="q"/>
            </a:pPr>
            <a:r>
              <a:rPr lang="en-US" sz="2400" dirty="0"/>
              <a:t>Checking temperature of in-place concrete </a:t>
            </a:r>
          </a:p>
          <a:p>
            <a:pPr marL="1030288" lvl="3" indent="-342900">
              <a:buFont typeface="Wingdings" panose="05000000000000000000" pitchFamily="2" charset="2"/>
              <a:buChar char="q"/>
            </a:pPr>
            <a:r>
              <a:rPr lang="en-US" sz="2400" dirty="0"/>
              <a:t>Observing erection of a sample panel of CMU</a:t>
            </a:r>
          </a:p>
          <a:p>
            <a:pPr marL="1030288" lvl="3" indent="-342900">
              <a:buFont typeface="Wingdings" panose="05000000000000000000" pitchFamily="2" charset="2"/>
              <a:buChar char="q"/>
            </a:pPr>
            <a:r>
              <a:rPr lang="en-US" sz="2400" dirty="0"/>
              <a:t>Verifying all submittals have been submitted and approved</a:t>
            </a:r>
          </a:p>
          <a:p>
            <a:pPr marL="1030288" lvl="3" indent="-342900">
              <a:buFont typeface="Wingdings" panose="05000000000000000000" pitchFamily="2" charset="2"/>
              <a:buChar char="q"/>
            </a:pPr>
            <a:r>
              <a:rPr lang="en-US" sz="2400" dirty="0"/>
              <a:t>Development of an excavation plan</a:t>
            </a:r>
          </a:p>
          <a:p>
            <a:pPr marL="1030288" lvl="3" indent="-342900">
              <a:buFont typeface="Wingdings" panose="05000000000000000000" pitchFamily="2" charset="2"/>
              <a:buChar char="q"/>
            </a:pPr>
            <a:r>
              <a:rPr lang="en-US" sz="2400" dirty="0"/>
              <a:t>Start up of the painting contractor</a:t>
            </a:r>
          </a:p>
          <a:p>
            <a:pPr marL="1030288" lvl="3" indent="-342900">
              <a:buFont typeface="Wingdings" panose="05000000000000000000" pitchFamily="2" charset="2"/>
              <a:buChar char="q"/>
            </a:pPr>
            <a:r>
              <a:rPr lang="en-US" sz="2400" dirty="0"/>
              <a:t>Gradation check of stone at quarry</a:t>
            </a:r>
          </a:p>
          <a:p>
            <a:pPr marL="1030288" lvl="3" indent="-342900">
              <a:buFont typeface="Wingdings" panose="05000000000000000000" pitchFamily="2" charset="2"/>
              <a:buChar char="q"/>
            </a:pPr>
            <a:r>
              <a:rPr lang="en-US" sz="2400" dirty="0"/>
              <a:t>Calibration check of density meter before bringing to site </a:t>
            </a:r>
          </a:p>
          <a:p>
            <a:pPr marL="1030288" lvl="3" indent="-342900">
              <a:buFont typeface="Wingdings" panose="05000000000000000000" pitchFamily="2" charset="2"/>
              <a:buChar char="q"/>
            </a:pPr>
            <a:r>
              <a:rPr lang="en-US" sz="2400" dirty="0"/>
              <a:t>Daily check of workers’ hard hats</a:t>
            </a:r>
          </a:p>
          <a:p>
            <a:pPr marL="1030288" lvl="3" indent="-342900">
              <a:buFont typeface="Wingdings" panose="05000000000000000000" pitchFamily="2" charset="2"/>
              <a:buChar char="q"/>
            </a:pPr>
            <a:r>
              <a:rPr lang="en-US" sz="2400" dirty="0"/>
              <a:t>Review of controls pertaining to a feature of work</a:t>
            </a:r>
          </a:p>
          <a:p>
            <a:pPr marL="1030288" lvl="3" indent="-342900">
              <a:buFont typeface="Wingdings" panose="05000000000000000000" pitchFamily="2" charset="2"/>
              <a:buChar char="q"/>
            </a:pPr>
            <a:r>
              <a:rPr lang="en-US" sz="2400" dirty="0"/>
              <a:t>Replacement of a lift of concrete </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6.2 - Question 5</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1836024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additive="base">
                                        <p:cTn id="2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 calcmode="lin" valueType="num">
                                      <p:cBhvr additive="base">
                                        <p:cTn id="2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7" end="7"/>
                                            </p:txEl>
                                          </p:spTgt>
                                        </p:tgtEl>
                                        <p:attrNameLst>
                                          <p:attrName>style.visibility</p:attrName>
                                        </p:attrNameLst>
                                      </p:cBhvr>
                                      <p:to>
                                        <p:strVal val="visible"/>
                                      </p:to>
                                    </p:set>
                                    <p:anim calcmode="lin" valueType="num">
                                      <p:cBhvr additive="base">
                                        <p:cTn id="3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 calcmode="lin" valueType="num">
                                      <p:cBhvr additive="base">
                                        <p:cTn id="37"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8" end="8"/>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
                                            <p:txEl>
                                              <p:pRg st="9" end="9"/>
                                            </p:txEl>
                                          </p:spTgt>
                                        </p:tgtEl>
                                        <p:attrNameLst>
                                          <p:attrName>style.visibility</p:attrName>
                                        </p:attrNameLst>
                                      </p:cBhvr>
                                      <p:to>
                                        <p:strVal val="visible"/>
                                      </p:to>
                                    </p:set>
                                    <p:anim calcmode="lin" valueType="num">
                                      <p:cBhvr additive="base">
                                        <p:cTn id="41"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
                                            <p:txEl>
                                              <p:pRg st="9" end="9"/>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
                                            <p:txEl>
                                              <p:pRg st="10" end="10"/>
                                            </p:txEl>
                                          </p:spTgt>
                                        </p:tgtEl>
                                        <p:attrNameLst>
                                          <p:attrName>style.visibility</p:attrName>
                                        </p:attrNameLst>
                                      </p:cBhvr>
                                      <p:to>
                                        <p:strVal val="visible"/>
                                      </p:to>
                                    </p:set>
                                    <p:anim calcmode="lin" valueType="num">
                                      <p:cBhvr additive="base">
                                        <p:cTn id="45"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2">
                                            <p:txEl>
                                              <p:pRg st="10" end="10"/>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
                                            <p:txEl>
                                              <p:pRg st="11" end="11"/>
                                            </p:txEl>
                                          </p:spTgt>
                                        </p:tgtEl>
                                        <p:attrNameLst>
                                          <p:attrName>style.visibility</p:attrName>
                                        </p:attrNameLst>
                                      </p:cBhvr>
                                      <p:to>
                                        <p:strVal val="visible"/>
                                      </p:to>
                                    </p:set>
                                    <p:anim calcmode="lin" valueType="num">
                                      <p:cBhvr additive="base">
                                        <p:cTn id="49"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11" end="11"/>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
                                            <p:txEl>
                                              <p:pRg st="12" end="12"/>
                                            </p:txEl>
                                          </p:spTgt>
                                        </p:tgtEl>
                                        <p:attrNameLst>
                                          <p:attrName>style.visibility</p:attrName>
                                        </p:attrNameLst>
                                      </p:cBhvr>
                                      <p:to>
                                        <p:strVal val="visible"/>
                                      </p:to>
                                    </p:set>
                                    <p:anim calcmode="lin" valueType="num">
                                      <p:cBhvr additive="base">
                                        <p:cTn id="53"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43313-1501-5FF5-441E-B8EF21723374}"/>
              </a:ext>
            </a:extLst>
          </p:cNvPr>
          <p:cNvSpPr>
            <a:spLocks noGrp="1"/>
          </p:cNvSpPr>
          <p:nvPr>
            <p:ph type="title"/>
          </p:nvPr>
        </p:nvSpPr>
        <p:spPr>
          <a:xfrm>
            <a:off x="266700" y="2527299"/>
            <a:ext cx="11658600" cy="1285874"/>
          </a:xfrm>
          <a:ln>
            <a:noFill/>
          </a:ln>
        </p:spPr>
        <p:txBody>
          <a:bodyPr/>
          <a:lstStyle/>
          <a:p>
            <a:r>
              <a:rPr lang="en-US" dirty="0"/>
              <a:t>Documentation	</a:t>
            </a:r>
          </a:p>
        </p:txBody>
      </p:sp>
      <p:sp>
        <p:nvSpPr>
          <p:cNvPr id="3" name="Text Placeholder 2">
            <a:extLst>
              <a:ext uri="{FF2B5EF4-FFF2-40B4-BE49-F238E27FC236}">
                <a16:creationId xmlns:a16="http://schemas.microsoft.com/office/drawing/2014/main" id="{3129EFBD-9090-547C-C5D5-460119FEDF16}"/>
              </a:ext>
            </a:extLst>
          </p:cNvPr>
          <p:cNvSpPr>
            <a:spLocks noGrp="1"/>
          </p:cNvSpPr>
          <p:nvPr>
            <p:ph type="body" sz="quarter" idx="12"/>
          </p:nvPr>
        </p:nvSpPr>
        <p:spPr>
          <a:ln>
            <a:noFill/>
          </a:ln>
        </p:spPr>
        <p:txBody>
          <a:bodyPr/>
          <a:lstStyle/>
          <a:p>
            <a:r>
              <a:rPr lang="en-US" dirty="0"/>
              <a:t>Sub-module 6.3</a:t>
            </a:r>
          </a:p>
        </p:txBody>
      </p:sp>
    </p:spTree>
    <p:extLst>
      <p:ext uri="{BB962C8B-B14F-4D97-AF65-F5344CB8AC3E}">
        <p14:creationId xmlns:p14="http://schemas.microsoft.com/office/powerpoint/2010/main" val="278947275"/>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p:txBody>
          <a:bodyPr/>
          <a:lstStyle/>
          <a:p>
            <a:endParaRPr lang="en-US" dirty="0"/>
          </a:p>
          <a:p>
            <a:endParaRPr lang="en-US" dirty="0"/>
          </a:p>
          <a:p>
            <a:pPr marL="342900" indent="-342900" algn="l">
              <a:buFont typeface="Arial" panose="020B0604020202020204" pitchFamily="34" charset="0"/>
              <a:buChar char="•"/>
            </a:pPr>
            <a:r>
              <a:rPr lang="en-US" altLang="en-US" sz="2400" dirty="0">
                <a:solidFill>
                  <a:schemeClr val="bg1"/>
                </a:solidFill>
              </a:rPr>
              <a:t>Explain purpose of CQC report</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List the components CQC report</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Explain the purpose Gov’t QA report</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Discuss review and use of Quality Management Reports</a:t>
            </a:r>
          </a:p>
          <a:p>
            <a:pPr algn="l"/>
            <a:endParaRPr lang="en-US" altLang="en-US" sz="2400" dirty="0">
              <a:solidFill>
                <a:schemeClr val="bg1"/>
              </a:solidFill>
            </a:endParaRPr>
          </a:p>
          <a:p>
            <a:pPr algn="l"/>
            <a:endParaRPr lang="en-US" altLang="en-US" sz="2400" dirty="0">
              <a:solidFill>
                <a:schemeClr val="bg1"/>
              </a:solidFill>
            </a:endParaRPr>
          </a:p>
          <a:p>
            <a:pPr algn="l"/>
            <a:r>
              <a:rPr lang="en-US" altLang="en-US" sz="2400" dirty="0">
                <a:solidFill>
                  <a:schemeClr val="accent6">
                    <a:lumMod val="40000"/>
                    <a:lumOff val="60000"/>
                  </a:schemeClr>
                </a:solidFill>
              </a:rPr>
              <a:t>Correction to SSG:  Page 64.  Change “Appendix J” to read “Appendix E”</a:t>
            </a:r>
          </a:p>
          <a:p>
            <a:pPr marL="342900" indent="-342900" algn="l">
              <a:buFont typeface="Arial" panose="020B0604020202020204" pitchFamily="34" charset="0"/>
              <a:buChar char="•"/>
            </a:pPr>
            <a:endParaRPr lang="en-US" altLang="en-US" sz="2400" dirty="0">
              <a:solidFill>
                <a:schemeClr val="bg1"/>
              </a:solidFill>
            </a:endParaRPr>
          </a:p>
          <a:p>
            <a:pPr lvl="1" indent="0">
              <a:buNone/>
            </a:pPr>
            <a:endParaRPr lang="en-US" dirty="0">
              <a:solidFill>
                <a:schemeClr val="bg1"/>
              </a:solidFill>
            </a:endParaRPr>
          </a:p>
        </p:txBody>
      </p:sp>
      <p:sp>
        <p:nvSpPr>
          <p:cNvPr id="3" name="Footer Placeholder 2">
            <a:extLst>
              <a:ext uri="{FF2B5EF4-FFF2-40B4-BE49-F238E27FC236}">
                <a16:creationId xmlns:a16="http://schemas.microsoft.com/office/drawing/2014/main" id="{980A68DF-93DB-A82F-627C-69238F49CA9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Objectives</a:t>
            </a:r>
          </a:p>
        </p:txBody>
      </p:sp>
      <p:grpSp>
        <p:nvGrpSpPr>
          <p:cNvPr id="5" name="Group 4">
            <a:extLst>
              <a:ext uri="{FF2B5EF4-FFF2-40B4-BE49-F238E27FC236}">
                <a16:creationId xmlns:a16="http://schemas.microsoft.com/office/drawing/2014/main" id="{75E66CF1-07B0-4B07-1C82-7C2CE73934EE}"/>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FAD96CB4-41DF-CCBE-2869-7CDF8E03CDB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BB78D310-ACB5-40C3-2604-047D92DACE06}"/>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62 </a:t>
              </a:r>
            </a:p>
          </p:txBody>
        </p:sp>
      </p:grpSp>
    </p:spTree>
    <p:extLst>
      <p:ext uri="{BB962C8B-B14F-4D97-AF65-F5344CB8AC3E}">
        <p14:creationId xmlns:p14="http://schemas.microsoft.com/office/powerpoint/2010/main" val="2085184081"/>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p:txBody>
          <a:bodyPr/>
          <a:lstStyle/>
          <a:p>
            <a:endParaRPr lang="en-US" dirty="0"/>
          </a:p>
          <a:p>
            <a:pPr marL="342900" indent="-342900" algn="l">
              <a:buFont typeface="Arial" panose="020B0604020202020204" pitchFamily="34" charset="0"/>
              <a:buChar char="•"/>
            </a:pPr>
            <a:r>
              <a:rPr lang="en-US" altLang="en-US" sz="2400" dirty="0">
                <a:solidFill>
                  <a:schemeClr val="bg1"/>
                </a:solidFill>
              </a:rPr>
              <a:t>The importance of comprehensive record-keeping and information exchange cannot be overemphasized</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Documentation serves as a management and communications tool</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Provides written record of meetings, activities and problems that occur during contract duration</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Most common forms of documentation are the contractors QC report and the government’s QA report</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Contemporaneous documentation carries the most weight in a legal action</a:t>
            </a:r>
          </a:p>
          <a:p>
            <a:pPr marL="342900" indent="-342900" algn="l">
              <a:buFont typeface="Arial" panose="020B0604020202020204" pitchFamily="34" charset="0"/>
              <a:buChar char="•"/>
            </a:pPr>
            <a:endParaRPr lang="en-US" altLang="en-US" sz="2400" dirty="0">
              <a:solidFill>
                <a:schemeClr val="bg1"/>
              </a:solidFill>
            </a:endParaRPr>
          </a:p>
          <a:p>
            <a:pPr marL="569913" lvl="1" indent="-342900">
              <a:buFont typeface="Arial" panose="020B0604020202020204" pitchFamily="34" charset="0"/>
              <a:buChar char="•"/>
            </a:pPr>
            <a:endParaRPr lang="en-US" dirty="0">
              <a:solidFill>
                <a:schemeClr val="bg1"/>
              </a:solidFill>
            </a:endParaRPr>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Quality records management keeping</a:t>
            </a:r>
          </a:p>
        </p:txBody>
      </p:sp>
      <p:grpSp>
        <p:nvGrpSpPr>
          <p:cNvPr id="5" name="Group 4">
            <a:extLst>
              <a:ext uri="{FF2B5EF4-FFF2-40B4-BE49-F238E27FC236}">
                <a16:creationId xmlns:a16="http://schemas.microsoft.com/office/drawing/2014/main" id="{2E98BA4A-529B-5E5B-D774-2290A694A4D6}"/>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9CC62EEC-62B2-76E4-6663-859F2B909A2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C3B59DDC-0ADF-2470-3F34-77EF20801395}"/>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62 </a:t>
              </a:r>
            </a:p>
          </p:txBody>
        </p:sp>
      </p:grpSp>
    </p:spTree>
    <p:extLst>
      <p:ext uri="{BB962C8B-B14F-4D97-AF65-F5344CB8AC3E}">
        <p14:creationId xmlns:p14="http://schemas.microsoft.com/office/powerpoint/2010/main" val="3238795716"/>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p:txBody>
          <a:bodyPr/>
          <a:lstStyle/>
          <a:p>
            <a:endParaRPr lang="en-US" dirty="0"/>
          </a:p>
          <a:p>
            <a:pPr marL="342900" indent="-342900" algn="l">
              <a:buFont typeface="Arial" panose="020B0604020202020204" pitchFamily="34" charset="0"/>
              <a:buChar char="•"/>
            </a:pPr>
            <a:r>
              <a:rPr lang="en-US" altLang="en-US" sz="2400" dirty="0">
                <a:solidFill>
                  <a:schemeClr val="bg1"/>
                </a:solidFill>
              </a:rPr>
              <a:t>The contract specifications require the contractor to submit QC reports daily</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Should be submitted at a specified time every day</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Report should contain information on all QC activities that have taken place that day</a:t>
            </a:r>
          </a:p>
          <a:p>
            <a:pPr marL="342900" indent="-342900" algn="l">
              <a:buFont typeface="Arial" panose="020B0604020202020204" pitchFamily="34" charset="0"/>
              <a:buChar char="•"/>
            </a:pPr>
            <a:endParaRPr lang="en-US" altLang="en-US" sz="2400" dirty="0">
              <a:solidFill>
                <a:schemeClr val="bg1"/>
              </a:solidFill>
            </a:endParaRPr>
          </a:p>
          <a:p>
            <a:pPr marL="342900" indent="-342900" algn="l">
              <a:buFont typeface="Arial" panose="020B0604020202020204" pitchFamily="34" charset="0"/>
              <a:buChar char="•"/>
            </a:pPr>
            <a:r>
              <a:rPr lang="en-US" altLang="en-US" sz="2400" dirty="0">
                <a:solidFill>
                  <a:schemeClr val="bg1"/>
                </a:solidFill>
              </a:rPr>
              <a:t>During shutdown periods, 1 report required every 7 days</a:t>
            </a:r>
          </a:p>
          <a:p>
            <a:pPr marL="569913" lvl="1" indent="-342900">
              <a:buFont typeface="Arial" panose="020B0604020202020204" pitchFamily="34" charset="0"/>
              <a:buChar char="•"/>
            </a:pPr>
            <a:endParaRPr lang="en-US" dirty="0">
              <a:solidFill>
                <a:schemeClr val="bg1"/>
              </a:solidFill>
            </a:endParaRPr>
          </a:p>
        </p:txBody>
      </p:sp>
      <p:sp>
        <p:nvSpPr>
          <p:cNvPr id="3" name="Footer Placeholder 2">
            <a:extLst>
              <a:ext uri="{FF2B5EF4-FFF2-40B4-BE49-F238E27FC236}">
                <a16:creationId xmlns:a16="http://schemas.microsoft.com/office/drawing/2014/main" id="{980A68DF-93DB-A82F-627C-69238F49CA9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err="1"/>
              <a:t>Cqc</a:t>
            </a:r>
            <a:r>
              <a:rPr lang="en-US" dirty="0"/>
              <a:t> report</a:t>
            </a:r>
          </a:p>
        </p:txBody>
      </p:sp>
      <p:grpSp>
        <p:nvGrpSpPr>
          <p:cNvPr id="5" name="Group 4">
            <a:extLst>
              <a:ext uri="{FF2B5EF4-FFF2-40B4-BE49-F238E27FC236}">
                <a16:creationId xmlns:a16="http://schemas.microsoft.com/office/drawing/2014/main" id="{CF6E84B5-1CC6-7F92-DC90-13E405E517F7}"/>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C3A36F96-E23D-F799-8FCE-F91305408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C363A527-8200-B39A-7106-A41766184090}"/>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63 </a:t>
              </a:r>
            </a:p>
          </p:txBody>
        </p:sp>
      </p:grpSp>
    </p:spTree>
    <p:extLst>
      <p:ext uri="{BB962C8B-B14F-4D97-AF65-F5344CB8AC3E}">
        <p14:creationId xmlns:p14="http://schemas.microsoft.com/office/powerpoint/2010/main" val="937015229"/>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D39BF93C-023D-DBCE-FCD4-7307691496F3}"/>
              </a:ext>
            </a:extLst>
          </p:cNvPr>
          <p:cNvSpPr>
            <a:spLocks noGrp="1"/>
          </p:cNvSpPr>
          <p:nvPr>
            <p:ph type="title"/>
          </p:nvPr>
        </p:nvSpPr>
        <p:spPr>
          <a:xfrm>
            <a:off x="2098441" y="84802"/>
            <a:ext cx="10386814" cy="832920"/>
          </a:xfrm>
        </p:spPr>
        <p:txBody>
          <a:bodyPr/>
          <a:lstStyle/>
          <a:p>
            <a:r>
              <a:rPr lang="en-US" dirty="0"/>
              <a:t>Qc report example</a:t>
            </a:r>
          </a:p>
        </p:txBody>
      </p:sp>
      <p:grpSp>
        <p:nvGrpSpPr>
          <p:cNvPr id="9" name="Group 8">
            <a:extLst>
              <a:ext uri="{FF2B5EF4-FFF2-40B4-BE49-F238E27FC236}">
                <a16:creationId xmlns:a16="http://schemas.microsoft.com/office/drawing/2014/main" id="{5F2ED6A2-63D2-D1D6-4FE5-C25827D34B1B}"/>
              </a:ext>
            </a:extLst>
          </p:cNvPr>
          <p:cNvGrpSpPr/>
          <p:nvPr/>
        </p:nvGrpSpPr>
        <p:grpSpPr>
          <a:xfrm>
            <a:off x="749030" y="1157088"/>
            <a:ext cx="4727642" cy="4854605"/>
            <a:chOff x="749030" y="1157088"/>
            <a:chExt cx="4727642" cy="4854605"/>
          </a:xfrm>
        </p:grpSpPr>
        <p:pic>
          <p:nvPicPr>
            <p:cNvPr id="3" name="Picture 2">
              <a:extLst>
                <a:ext uri="{FF2B5EF4-FFF2-40B4-BE49-F238E27FC236}">
                  <a16:creationId xmlns:a16="http://schemas.microsoft.com/office/drawing/2014/main" id="{26C29876-E1D5-2DC7-C18D-A923A3B847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9030" y="1157088"/>
              <a:ext cx="4727642" cy="4854605"/>
            </a:xfrm>
            <a:prstGeom prst="rect">
              <a:avLst/>
            </a:prstGeom>
          </p:spPr>
        </p:pic>
        <p:sp>
          <p:nvSpPr>
            <p:cNvPr id="30" name="Rectangle 29">
              <a:extLst>
                <a:ext uri="{FF2B5EF4-FFF2-40B4-BE49-F238E27FC236}">
                  <a16:creationId xmlns:a16="http://schemas.microsoft.com/office/drawing/2014/main" id="{AE033C98-43C1-B18B-7D6F-E787EAEC698C}"/>
                </a:ext>
              </a:extLst>
            </p:cNvPr>
            <p:cNvSpPr/>
            <p:nvPr/>
          </p:nvSpPr>
          <p:spPr>
            <a:xfrm>
              <a:off x="857937" y="1969987"/>
              <a:ext cx="922658" cy="104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1" name="Rectangle 30">
              <a:extLst>
                <a:ext uri="{FF2B5EF4-FFF2-40B4-BE49-F238E27FC236}">
                  <a16:creationId xmlns:a16="http://schemas.microsoft.com/office/drawing/2014/main" id="{98731C84-5C45-37B3-3ED5-A891CE9CCAF3}"/>
                </a:ext>
              </a:extLst>
            </p:cNvPr>
            <p:cNvSpPr/>
            <p:nvPr/>
          </p:nvSpPr>
          <p:spPr>
            <a:xfrm>
              <a:off x="857937" y="2350879"/>
              <a:ext cx="922658" cy="104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2" name="Rectangle 31">
              <a:extLst>
                <a:ext uri="{FF2B5EF4-FFF2-40B4-BE49-F238E27FC236}">
                  <a16:creationId xmlns:a16="http://schemas.microsoft.com/office/drawing/2014/main" id="{7F4BAF92-D6BC-F17F-3346-31619A8E2608}"/>
                </a:ext>
              </a:extLst>
            </p:cNvPr>
            <p:cNvSpPr/>
            <p:nvPr/>
          </p:nvSpPr>
          <p:spPr>
            <a:xfrm>
              <a:off x="3513234" y="1969987"/>
              <a:ext cx="1039791" cy="104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grpSp>
      <p:pic>
        <p:nvPicPr>
          <p:cNvPr id="8" name="Picture 7">
            <a:extLst>
              <a:ext uri="{FF2B5EF4-FFF2-40B4-BE49-F238E27FC236}">
                <a16:creationId xmlns:a16="http://schemas.microsoft.com/office/drawing/2014/main" id="{3442D41A-F17C-35AA-FE1A-2A386548CC2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988623" y="1257259"/>
            <a:ext cx="4526978" cy="3267161"/>
          </a:xfrm>
          <a:prstGeom prst="rect">
            <a:avLst/>
          </a:prstGeom>
        </p:spPr>
      </p:pic>
      <p:sp>
        <p:nvSpPr>
          <p:cNvPr id="10" name="Rectangle 9">
            <a:extLst>
              <a:ext uri="{FF2B5EF4-FFF2-40B4-BE49-F238E27FC236}">
                <a16:creationId xmlns:a16="http://schemas.microsoft.com/office/drawing/2014/main" id="{1D3CBE5C-BF3C-193C-51F4-EBF56797713B}"/>
              </a:ext>
            </a:extLst>
          </p:cNvPr>
          <p:cNvSpPr/>
          <p:nvPr/>
        </p:nvSpPr>
        <p:spPr>
          <a:xfrm>
            <a:off x="8646196" y="3824728"/>
            <a:ext cx="1039791" cy="104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pic>
        <p:nvPicPr>
          <p:cNvPr id="12" name="Picture 11">
            <a:extLst>
              <a:ext uri="{FF2B5EF4-FFF2-40B4-BE49-F238E27FC236}">
                <a16:creationId xmlns:a16="http://schemas.microsoft.com/office/drawing/2014/main" id="{CD5E9B89-86A5-301F-9C37-F639B0A724C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l="4235"/>
          <a:stretch/>
        </p:blipFill>
        <p:spPr>
          <a:xfrm>
            <a:off x="6096000" y="4763786"/>
            <a:ext cx="4541176" cy="1669875"/>
          </a:xfrm>
          <a:prstGeom prst="rect">
            <a:avLst/>
          </a:prstGeom>
        </p:spPr>
      </p:pic>
    </p:spTree>
    <p:extLst>
      <p:ext uri="{BB962C8B-B14F-4D97-AF65-F5344CB8AC3E}">
        <p14:creationId xmlns:p14="http://schemas.microsoft.com/office/powerpoint/2010/main" val="473897876"/>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p:txBody>
          <a:bodyPr/>
          <a:lstStyle/>
          <a:p>
            <a:endParaRPr lang="en-US" dirty="0">
              <a:solidFill>
                <a:schemeClr val="tx1"/>
              </a:solidFill>
            </a:endParaRPr>
          </a:p>
          <a:p>
            <a:pPr marL="342900" indent="-342900" algn="l">
              <a:buFont typeface="Arial" panose="020B0604020202020204" pitchFamily="34" charset="0"/>
              <a:buChar char="•"/>
            </a:pPr>
            <a:r>
              <a:rPr lang="en-US" altLang="en-US" sz="2400" dirty="0">
                <a:solidFill>
                  <a:schemeClr val="tx1"/>
                </a:solidFill>
              </a:rPr>
              <a:t>Prepared for each visit day by the on-site QA personnel</a:t>
            </a:r>
          </a:p>
          <a:p>
            <a:pPr marL="342900" indent="-342900" algn="l">
              <a:buFont typeface="Arial" panose="020B0604020202020204" pitchFamily="34" charset="0"/>
              <a:buChar char="•"/>
            </a:pPr>
            <a:endParaRPr lang="en-US" altLang="en-US" sz="2400" dirty="0">
              <a:solidFill>
                <a:schemeClr val="tx1"/>
              </a:solidFill>
            </a:endParaRPr>
          </a:p>
          <a:p>
            <a:pPr marL="342900" indent="-342900" algn="l">
              <a:buFont typeface="Arial" panose="020B0604020202020204" pitchFamily="34" charset="0"/>
              <a:buChar char="•"/>
            </a:pPr>
            <a:r>
              <a:rPr lang="en-US" altLang="en-US" sz="2400" dirty="0">
                <a:solidFill>
                  <a:schemeClr val="tx1"/>
                </a:solidFill>
              </a:rPr>
              <a:t>Government’s record of project related events including QA testing.</a:t>
            </a:r>
          </a:p>
          <a:p>
            <a:pPr marL="342900" indent="-342900" algn="l">
              <a:buFont typeface="Arial" panose="020B0604020202020204" pitchFamily="34" charset="0"/>
              <a:buChar char="•"/>
            </a:pPr>
            <a:endParaRPr lang="en-US" altLang="en-US" sz="2400" dirty="0">
              <a:solidFill>
                <a:schemeClr val="tx1"/>
              </a:solidFill>
            </a:endParaRPr>
          </a:p>
          <a:p>
            <a:pPr marL="342900" indent="-342900" algn="l">
              <a:buFont typeface="Arial" panose="020B0604020202020204" pitchFamily="34" charset="0"/>
              <a:buChar char="•"/>
            </a:pPr>
            <a:r>
              <a:rPr lang="en-US" altLang="en-US" sz="2400" dirty="0">
                <a:solidFill>
                  <a:schemeClr val="tx1"/>
                </a:solidFill>
              </a:rPr>
              <a:t>Not intended to duplicate any information contained in the QC report</a:t>
            </a:r>
          </a:p>
          <a:p>
            <a:pPr marL="342900" indent="-342900" algn="l">
              <a:buFont typeface="Arial" panose="020B0604020202020204" pitchFamily="34" charset="0"/>
              <a:buChar char="•"/>
            </a:pPr>
            <a:endParaRPr lang="en-US" altLang="en-US" sz="2400" dirty="0">
              <a:solidFill>
                <a:schemeClr val="tx1"/>
              </a:solidFill>
            </a:endParaRPr>
          </a:p>
          <a:p>
            <a:pPr lvl="1" indent="0">
              <a:buNone/>
            </a:pPr>
            <a:endParaRPr lang="en-US" altLang="en-US" sz="1800" dirty="0">
              <a:solidFill>
                <a:schemeClr val="bg1"/>
              </a:solidFill>
            </a:endParaRPr>
          </a:p>
          <a:p>
            <a:pPr marL="569913" lvl="1" indent="-342900">
              <a:buFont typeface="Arial" panose="020B0604020202020204" pitchFamily="34" charset="0"/>
              <a:buChar char="•"/>
            </a:pPr>
            <a:endParaRPr lang="en-US" dirty="0">
              <a:solidFill>
                <a:schemeClr val="bg1"/>
              </a:solidFill>
            </a:endParaRPr>
          </a:p>
        </p:txBody>
      </p:sp>
      <p:sp>
        <p:nvSpPr>
          <p:cNvPr id="3" name="Footer Placeholder 2">
            <a:extLst>
              <a:ext uri="{FF2B5EF4-FFF2-40B4-BE49-F238E27FC236}">
                <a16:creationId xmlns:a16="http://schemas.microsoft.com/office/drawing/2014/main" id="{980A68DF-93DB-A82F-627C-69238F49CA9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Government </a:t>
            </a:r>
            <a:r>
              <a:rPr lang="en-US" dirty="0" err="1"/>
              <a:t>qa</a:t>
            </a:r>
            <a:r>
              <a:rPr lang="en-US" dirty="0"/>
              <a:t> report</a:t>
            </a:r>
          </a:p>
        </p:txBody>
      </p:sp>
    </p:spTree>
    <p:extLst>
      <p:ext uri="{BB962C8B-B14F-4D97-AF65-F5344CB8AC3E}">
        <p14:creationId xmlns:p14="http://schemas.microsoft.com/office/powerpoint/2010/main" val="3335070832"/>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p:txBody>
          <a:bodyPr/>
          <a:lstStyle/>
          <a:p>
            <a:pPr marL="342900" indent="-342900" eaLnBrk="1" hangingPunct="1">
              <a:spcBef>
                <a:spcPct val="0"/>
              </a:spcBef>
              <a:buFont typeface="Arial" panose="020B0604020202020204" pitchFamily="34" charset="0"/>
              <a:buChar char="•"/>
            </a:pPr>
            <a:r>
              <a:rPr lang="en-US" altLang="en-US" sz="2400" dirty="0">
                <a:solidFill>
                  <a:schemeClr val="tx1"/>
                </a:solidFill>
              </a:rPr>
              <a:t>Minutes of all relevant meetings attached to the QC – report</a:t>
            </a:r>
          </a:p>
          <a:p>
            <a:pPr marL="342900" indent="-342900" eaLnBrk="1" hangingPunct="1">
              <a:spcBef>
                <a:spcPct val="0"/>
              </a:spcBef>
              <a:buFont typeface="Arial" panose="020B0604020202020204" pitchFamily="34" charset="0"/>
              <a:buChar char="•"/>
            </a:pPr>
            <a:endParaRPr lang="en-US" altLang="en-US" sz="2400" dirty="0">
              <a:solidFill>
                <a:schemeClr val="tx1"/>
              </a:solidFill>
            </a:endParaRPr>
          </a:p>
          <a:p>
            <a:pPr marL="342900" indent="-342900" eaLnBrk="1" hangingPunct="1">
              <a:spcBef>
                <a:spcPct val="0"/>
              </a:spcBef>
              <a:buFont typeface="Arial" panose="020B0604020202020204" pitchFamily="34" charset="0"/>
              <a:buChar char="•"/>
            </a:pPr>
            <a:r>
              <a:rPr lang="en-US" altLang="en-US" sz="2400" dirty="0">
                <a:solidFill>
                  <a:schemeClr val="tx1"/>
                </a:solidFill>
              </a:rPr>
              <a:t>QC - Report will be reviewed for completeness, accuracy and consistency.</a:t>
            </a:r>
          </a:p>
          <a:p>
            <a:pPr marL="342900" indent="-342900" eaLnBrk="1" hangingPunct="1">
              <a:spcBef>
                <a:spcPct val="0"/>
              </a:spcBef>
              <a:buFont typeface="Arial" panose="020B0604020202020204" pitchFamily="34" charset="0"/>
              <a:buChar char="•"/>
            </a:pPr>
            <a:endParaRPr lang="en-US" altLang="en-US" sz="2400" dirty="0">
              <a:solidFill>
                <a:schemeClr val="tx1"/>
              </a:solidFill>
            </a:endParaRPr>
          </a:p>
          <a:p>
            <a:pPr marL="342900" indent="-342900" eaLnBrk="1" hangingPunct="1">
              <a:spcBef>
                <a:spcPct val="0"/>
              </a:spcBef>
              <a:buFont typeface="Arial" panose="020B0604020202020204" pitchFamily="34" charset="0"/>
              <a:buChar char="•"/>
            </a:pPr>
            <a:r>
              <a:rPr lang="en-US" altLang="en-US" sz="2400" dirty="0">
                <a:solidFill>
                  <a:schemeClr val="tx1"/>
                </a:solidFill>
              </a:rPr>
              <a:t>Adverse weather days – 50% of work on critical path is obstructed</a:t>
            </a:r>
          </a:p>
          <a:p>
            <a:pPr marL="342900" indent="-342900" eaLnBrk="1" hangingPunct="1">
              <a:spcBef>
                <a:spcPct val="0"/>
              </a:spcBef>
              <a:buFont typeface="Arial" panose="020B0604020202020204" pitchFamily="34" charset="0"/>
              <a:buChar char="•"/>
            </a:pPr>
            <a:endParaRPr lang="en-US" altLang="en-US" sz="2400" dirty="0">
              <a:solidFill>
                <a:schemeClr val="tx1"/>
              </a:solidFill>
            </a:endParaRPr>
          </a:p>
          <a:p>
            <a:pPr marL="342900" indent="-342900" eaLnBrk="1" hangingPunct="1">
              <a:spcBef>
                <a:spcPct val="0"/>
              </a:spcBef>
              <a:buFont typeface="Arial" panose="020B0604020202020204" pitchFamily="34" charset="0"/>
              <a:buChar char="•"/>
            </a:pPr>
            <a:r>
              <a:rPr lang="en-US" altLang="en-US" sz="2400" dirty="0">
                <a:solidFill>
                  <a:schemeClr val="tx1"/>
                </a:solidFill>
              </a:rPr>
              <a:t>Near misses and mishaps* – reported on Form 3394.</a:t>
            </a:r>
          </a:p>
          <a:p>
            <a:pPr eaLnBrk="1" hangingPunct="1">
              <a:spcBef>
                <a:spcPct val="0"/>
              </a:spcBef>
            </a:pPr>
            <a:r>
              <a:rPr lang="en-US" altLang="en-US" sz="2400" dirty="0">
                <a:solidFill>
                  <a:schemeClr val="tx1"/>
                </a:solidFill>
              </a:rPr>
              <a:t>  </a:t>
            </a:r>
          </a:p>
          <a:p>
            <a:pPr marL="342900" indent="-342900" eaLnBrk="1" hangingPunct="1">
              <a:spcBef>
                <a:spcPct val="0"/>
              </a:spcBef>
              <a:buFont typeface="Arial" panose="020B0604020202020204" pitchFamily="34" charset="0"/>
              <a:buChar char="•"/>
            </a:pPr>
            <a:r>
              <a:rPr lang="en-US" altLang="en-US" sz="2400" dirty="0">
                <a:solidFill>
                  <a:schemeClr val="tx1"/>
                </a:solidFill>
              </a:rPr>
              <a:t>Deficiency tracking: Found by QA or QC, corrected &amp; confirmed</a:t>
            </a:r>
          </a:p>
          <a:p>
            <a:pPr marL="342900" indent="-342900" eaLnBrk="1" hangingPunct="1">
              <a:spcBef>
                <a:spcPct val="0"/>
              </a:spcBef>
              <a:buFont typeface="Arial" panose="020B0604020202020204" pitchFamily="34" charset="0"/>
              <a:buChar char="•"/>
            </a:pPr>
            <a:endParaRPr lang="en-US" altLang="en-US" sz="2400" dirty="0">
              <a:solidFill>
                <a:schemeClr val="tx1"/>
              </a:solidFill>
            </a:endParaRPr>
          </a:p>
          <a:p>
            <a:pPr marL="342900" indent="-342900" eaLnBrk="1" hangingPunct="1">
              <a:spcBef>
                <a:spcPct val="0"/>
              </a:spcBef>
              <a:buFont typeface="Arial" panose="020B0604020202020204" pitchFamily="34" charset="0"/>
              <a:buChar char="•"/>
            </a:pPr>
            <a:r>
              <a:rPr lang="en-US" altLang="en-US" sz="2400" dirty="0">
                <a:solidFill>
                  <a:schemeClr val="tx1"/>
                </a:solidFill>
              </a:rPr>
              <a:t>A QC report is required for every day (even for non-working days) and (if not agreed differently) must be issued to the gov’t daily.</a:t>
            </a:r>
          </a:p>
          <a:p>
            <a:pPr marL="342900" indent="-342900" eaLnBrk="1" hangingPunct="1">
              <a:spcBef>
                <a:spcPct val="0"/>
              </a:spcBef>
              <a:buFont typeface="Arial" panose="020B0604020202020204" pitchFamily="34" charset="0"/>
              <a:buChar char="•"/>
            </a:pPr>
            <a:endParaRPr lang="en-US" altLang="en-US" sz="2400" dirty="0">
              <a:solidFill>
                <a:schemeClr val="tx1"/>
              </a:solidFill>
            </a:endParaRPr>
          </a:p>
          <a:p>
            <a:pPr eaLnBrk="1" hangingPunct="1">
              <a:spcBef>
                <a:spcPct val="0"/>
              </a:spcBef>
            </a:pPr>
            <a:r>
              <a:rPr lang="en-US" altLang="en-US" sz="2400" dirty="0">
                <a:solidFill>
                  <a:schemeClr val="tx1"/>
                </a:solidFill>
              </a:rPr>
              <a:t>* </a:t>
            </a:r>
            <a:r>
              <a:rPr lang="en-US" altLang="en-US" sz="1800" dirty="0">
                <a:solidFill>
                  <a:schemeClr val="tx1"/>
                </a:solidFill>
              </a:rPr>
              <a:t>March 2024 new EM385-1-1</a:t>
            </a:r>
          </a:p>
          <a:p>
            <a:pPr marL="569913" lvl="1" indent="-342900">
              <a:buFont typeface="Arial" panose="020B0604020202020204" pitchFamily="34" charset="0"/>
              <a:buChar char="•"/>
            </a:pPr>
            <a:endParaRPr lang="en-US" altLang="en-US" sz="1800" dirty="0">
              <a:solidFill>
                <a:schemeClr val="bg1"/>
              </a:solidFill>
            </a:endParaRPr>
          </a:p>
          <a:p>
            <a:pPr marL="569913" lvl="1" indent="-342900">
              <a:buFont typeface="Arial" panose="020B0604020202020204" pitchFamily="34" charset="0"/>
              <a:buChar char="•"/>
            </a:pPr>
            <a:endParaRPr lang="en-US" dirty="0">
              <a:solidFill>
                <a:schemeClr val="bg1"/>
              </a:solidFill>
            </a:endParaRPr>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Communication &amp; documentation</a:t>
            </a:r>
          </a:p>
        </p:txBody>
      </p:sp>
    </p:spTree>
    <p:extLst>
      <p:ext uri="{BB962C8B-B14F-4D97-AF65-F5344CB8AC3E}">
        <p14:creationId xmlns:p14="http://schemas.microsoft.com/office/powerpoint/2010/main" val="2995209974"/>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a:xfrm>
            <a:off x="533400" y="1467435"/>
            <a:ext cx="11658600" cy="5600700"/>
          </a:xfrm>
        </p:spPr>
        <p:txBody>
          <a:bodyPr/>
          <a:lstStyle/>
          <a:p>
            <a:pPr marL="342900" indent="-342900">
              <a:buFont typeface="Arial" panose="020B0604020202020204" pitchFamily="34" charset="0"/>
              <a:buChar char="•"/>
            </a:pPr>
            <a:r>
              <a:rPr lang="en-US" sz="2400" dirty="0"/>
              <a:t>Record on CQC daily report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Name, title, representing, time on site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Findings and outcome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Deficiency tracking list</a:t>
            </a:r>
          </a:p>
          <a:p>
            <a:endParaRPr lang="en-US" sz="2400" dirty="0"/>
          </a:p>
          <a:p>
            <a:pPr marL="342900" indent="-342900">
              <a:buFont typeface="Arial" panose="020B0604020202020204" pitchFamily="34" charset="0"/>
              <a:buChar char="•"/>
            </a:pPr>
            <a:r>
              <a:rPr lang="en-US" sz="2400" dirty="0"/>
              <a:t>Communications on site</a:t>
            </a:r>
          </a:p>
          <a:p>
            <a:pPr marL="569913" lvl="1" indent="-342900">
              <a:buFont typeface="Arial" panose="020B0604020202020204" pitchFamily="34" charset="0"/>
              <a:buChar char="•"/>
            </a:pPr>
            <a:endParaRPr lang="en-US" altLang="en-US" sz="1800" dirty="0">
              <a:solidFill>
                <a:schemeClr val="bg1"/>
              </a:solidFill>
            </a:endParaRPr>
          </a:p>
          <a:p>
            <a:pPr marL="569913" lvl="1" indent="-342900">
              <a:buFont typeface="Arial" panose="020B0604020202020204" pitchFamily="34" charset="0"/>
              <a:buChar char="•"/>
            </a:pPr>
            <a:endParaRPr lang="en-US" dirty="0">
              <a:solidFill>
                <a:schemeClr val="bg1"/>
              </a:solidFill>
            </a:endParaRPr>
          </a:p>
        </p:txBody>
      </p:sp>
      <p:sp>
        <p:nvSpPr>
          <p:cNvPr id="3" name="Footer Placeholder 2">
            <a:extLst>
              <a:ext uri="{FF2B5EF4-FFF2-40B4-BE49-F238E27FC236}">
                <a16:creationId xmlns:a16="http://schemas.microsoft.com/office/drawing/2014/main" id="{980A68DF-93DB-A82F-627C-69238F49CA9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Site visitors</a:t>
            </a:r>
          </a:p>
        </p:txBody>
      </p:sp>
    </p:spTree>
    <p:extLst>
      <p:ext uri="{BB962C8B-B14F-4D97-AF65-F5344CB8AC3E}">
        <p14:creationId xmlns:p14="http://schemas.microsoft.com/office/powerpoint/2010/main" val="3231963712"/>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980A68DF-93DB-A82F-627C-69238F49CA9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Site visitors – </a:t>
            </a:r>
            <a:r>
              <a:rPr lang="en-US" dirty="0" err="1"/>
              <a:t>qa</a:t>
            </a:r>
            <a:r>
              <a:rPr lang="en-US" dirty="0"/>
              <a:t> Daily log of constr.</a:t>
            </a:r>
          </a:p>
        </p:txBody>
      </p:sp>
      <p:pic>
        <p:nvPicPr>
          <p:cNvPr id="8" name="Picture 7">
            <a:extLst>
              <a:ext uri="{FF2B5EF4-FFF2-40B4-BE49-F238E27FC236}">
                <a16:creationId xmlns:a16="http://schemas.microsoft.com/office/drawing/2014/main" id="{53183AF7-BD59-63ED-C437-218B035292D2}"/>
              </a:ext>
            </a:extLst>
          </p:cNvPr>
          <p:cNvPicPr>
            <a:picLocks noChangeAspect="1"/>
          </p:cNvPicPr>
          <p:nvPr/>
        </p:nvPicPr>
        <p:blipFill>
          <a:blip r:embed="rId3"/>
          <a:stretch>
            <a:fillRect/>
          </a:stretch>
        </p:blipFill>
        <p:spPr>
          <a:xfrm>
            <a:off x="266700" y="1138083"/>
            <a:ext cx="6422199" cy="5338884"/>
          </a:xfrm>
          <a:prstGeom prst="rect">
            <a:avLst/>
          </a:prstGeom>
        </p:spPr>
      </p:pic>
      <p:pic>
        <p:nvPicPr>
          <p:cNvPr id="10" name="Picture 9">
            <a:extLst>
              <a:ext uri="{FF2B5EF4-FFF2-40B4-BE49-F238E27FC236}">
                <a16:creationId xmlns:a16="http://schemas.microsoft.com/office/drawing/2014/main" id="{C466141E-516F-DB2D-1BFB-46BF1BBE7B8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95663" y="1254431"/>
            <a:ext cx="5029636" cy="2370025"/>
          </a:xfrm>
          <a:prstGeom prst="rect">
            <a:avLst/>
          </a:prstGeom>
        </p:spPr>
      </p:pic>
      <p:pic>
        <p:nvPicPr>
          <p:cNvPr id="12" name="Picture 11">
            <a:extLst>
              <a:ext uri="{FF2B5EF4-FFF2-40B4-BE49-F238E27FC236}">
                <a16:creationId xmlns:a16="http://schemas.microsoft.com/office/drawing/2014/main" id="{1BECD665-9F14-1315-4B77-B8DF0E9CD4F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788796" y="3624456"/>
            <a:ext cx="5143946" cy="2743438"/>
          </a:xfrm>
          <a:prstGeom prst="rect">
            <a:avLst/>
          </a:prstGeom>
        </p:spPr>
      </p:pic>
    </p:spTree>
    <p:extLst>
      <p:ext uri="{BB962C8B-B14F-4D97-AF65-F5344CB8AC3E}">
        <p14:creationId xmlns:p14="http://schemas.microsoft.com/office/powerpoint/2010/main" val="2806499136"/>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543790" y="1128319"/>
            <a:ext cx="11381510" cy="5600700"/>
          </a:xfrm>
        </p:spPr>
        <p:txBody>
          <a:bodyPr/>
          <a:lstStyle/>
          <a:p>
            <a:pPr marL="171450" indent="-171450">
              <a:buFont typeface="Arial" panose="020B0604020202020204" pitchFamily="34" charset="0"/>
              <a:buChar char="•"/>
            </a:pPr>
            <a:r>
              <a:rPr lang="en-US" sz="2000" dirty="0">
                <a:solidFill>
                  <a:schemeClr val="tx1"/>
                </a:solidFill>
              </a:rPr>
              <a:t>Individual Work</a:t>
            </a:r>
          </a:p>
          <a:p>
            <a:pPr marL="398463" lvl="1" indent="-171450">
              <a:buFont typeface="Arial" panose="020B0604020202020204" pitchFamily="34" charset="0"/>
              <a:buChar char="•"/>
            </a:pPr>
            <a:r>
              <a:rPr lang="en-US" sz="2000" dirty="0">
                <a:solidFill>
                  <a:schemeClr val="tx1"/>
                </a:solidFill>
              </a:rPr>
              <a:t>Read Module 6.3 and Appendix E</a:t>
            </a:r>
          </a:p>
          <a:p>
            <a:pPr marL="398463" lvl="1" indent="-171450">
              <a:buFont typeface="Arial" panose="020B0604020202020204" pitchFamily="34" charset="0"/>
              <a:buChar char="•"/>
            </a:pPr>
            <a:r>
              <a:rPr lang="en-US" sz="2000" dirty="0">
                <a:solidFill>
                  <a:schemeClr val="tx1"/>
                </a:solidFill>
              </a:rPr>
              <a:t>Answer Questions # 1, 2 </a:t>
            </a:r>
            <a:r>
              <a:rPr lang="en-US" sz="2000" dirty="0">
                <a:solidFill>
                  <a:schemeClr val="accent5">
                    <a:lumMod val="60000"/>
                    <a:lumOff val="40000"/>
                  </a:schemeClr>
                </a:solidFill>
              </a:rPr>
              <a:t>Change #1 to read “What are the major components of the QC Daily Report?  (sub-module 6.3)</a:t>
            </a:r>
          </a:p>
          <a:p>
            <a:pPr marL="398463" lvl="1" indent="-171450">
              <a:buFont typeface="Arial" panose="020B0604020202020204" pitchFamily="34" charset="0"/>
              <a:buChar char="•"/>
            </a:pPr>
            <a:r>
              <a:rPr lang="en-US" sz="2000" dirty="0">
                <a:solidFill>
                  <a:schemeClr val="tx1"/>
                </a:solidFill>
              </a:rPr>
              <a:t>10 Minutes</a:t>
            </a:r>
          </a:p>
          <a:p>
            <a:pPr marL="171450" indent="-171450">
              <a:buFont typeface="Arial" panose="020B0604020202020204" pitchFamily="34" charset="0"/>
              <a:buChar char="•"/>
            </a:pPr>
            <a:endParaRPr lang="en-US" sz="2000" dirty="0">
              <a:solidFill>
                <a:schemeClr val="tx1"/>
              </a:solidFill>
            </a:endParaRPr>
          </a:p>
          <a:p>
            <a:pPr marL="342900" indent="-342900">
              <a:buFont typeface="Arial" panose="020B0604020202020204" pitchFamily="34" charset="0"/>
              <a:buChar char="•"/>
            </a:pPr>
            <a:r>
              <a:rPr lang="en-US" altLang="en-US" sz="2000" dirty="0">
                <a:solidFill>
                  <a:schemeClr val="tx1"/>
                </a:solidFill>
              </a:rPr>
              <a:t>Group Work:</a:t>
            </a:r>
          </a:p>
          <a:p>
            <a:pPr marL="569913" lvl="1" indent="-342900">
              <a:buFont typeface="Arial" panose="020B0604020202020204" pitchFamily="34" charset="0"/>
              <a:buChar char="•"/>
            </a:pPr>
            <a:r>
              <a:rPr lang="en-US" altLang="en-US" sz="2000" dirty="0">
                <a:solidFill>
                  <a:schemeClr val="tx1"/>
                </a:solidFill>
              </a:rPr>
              <a:t># 3  What Right Looks Like.  Review Preparatory, Initial and Daily Reports (Appendix E)</a:t>
            </a:r>
          </a:p>
          <a:p>
            <a:pPr marL="1030288" lvl="3" indent="-342900"/>
            <a:r>
              <a:rPr lang="en-US" altLang="en-US" sz="2000" dirty="0">
                <a:solidFill>
                  <a:schemeClr val="tx1"/>
                </a:solidFill>
                <a:ea typeface="ＭＳ Ｐゴシック" charset="0"/>
              </a:rPr>
              <a:t>Group 1 – Compare project schedule to Preparatory, Initial and Daily Report. Does the QC documentation reflect the schedule?  Provide examples.</a:t>
            </a:r>
          </a:p>
          <a:p>
            <a:pPr marL="1030288" lvl="3" indent="-342900"/>
            <a:r>
              <a:rPr lang="en-US" altLang="en-US" sz="2000" dirty="0">
                <a:solidFill>
                  <a:schemeClr val="tx1"/>
                </a:solidFill>
                <a:ea typeface="ＭＳ Ｐゴシック" charset="0"/>
              </a:rPr>
              <a:t>Group 2 – Preparatory Phase.   Identify 3 good practices.</a:t>
            </a:r>
          </a:p>
          <a:p>
            <a:pPr marL="1030288" lvl="3" indent="-342900"/>
            <a:r>
              <a:rPr lang="en-US" altLang="en-US" sz="2000" dirty="0">
                <a:solidFill>
                  <a:schemeClr val="tx1"/>
                </a:solidFill>
                <a:ea typeface="ＭＳ Ｐゴシック" charset="0"/>
              </a:rPr>
              <a:t>Group 3 – Initial Phase.   Identify 3 good practices.</a:t>
            </a:r>
          </a:p>
          <a:p>
            <a:pPr marL="1030288" lvl="3" indent="-342900"/>
            <a:r>
              <a:rPr lang="en-US" altLang="en-US" sz="2000" dirty="0">
                <a:solidFill>
                  <a:schemeClr val="tx1"/>
                </a:solidFill>
                <a:ea typeface="ＭＳ Ｐゴシック" charset="0"/>
              </a:rPr>
              <a:t>Group 4 -  Daily Report.   Identify 3 good practices.</a:t>
            </a:r>
          </a:p>
          <a:p>
            <a:pPr marL="342900" indent="-342900">
              <a:buFont typeface="Arial" panose="020B0604020202020204" pitchFamily="34" charset="0"/>
              <a:buChar char="•"/>
            </a:pPr>
            <a:r>
              <a:rPr lang="en-US" altLang="en-US" sz="2000" dirty="0">
                <a:solidFill>
                  <a:schemeClr val="tx1"/>
                </a:solidFill>
              </a:rPr>
              <a:t># 4 (b, c, d, e)</a:t>
            </a:r>
          </a:p>
          <a:p>
            <a:pPr marL="342900" indent="-342900">
              <a:buFont typeface="Arial" panose="020B0604020202020204" pitchFamily="34" charset="0"/>
              <a:buChar char="•"/>
            </a:pPr>
            <a:r>
              <a:rPr lang="en-US" altLang="en-US" sz="2000" dirty="0">
                <a:solidFill>
                  <a:schemeClr val="tx1"/>
                </a:solidFill>
              </a:rPr>
              <a:t>30 Minutes</a:t>
            </a:r>
          </a:p>
          <a:p>
            <a:endParaRPr lang="en-US" altLang="en-US" sz="2000" dirty="0"/>
          </a:p>
          <a:p>
            <a:pPr marL="171450" indent="-171450">
              <a:buFont typeface="Arial" panose="020B0604020202020204" pitchFamily="34" charset="0"/>
              <a:buChar char="•"/>
            </a:pPr>
            <a:endParaRPr lang="en-US" sz="20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6.3 - class work</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grpSp>
        <p:nvGrpSpPr>
          <p:cNvPr id="3" name="Group 2">
            <a:extLst>
              <a:ext uri="{FF2B5EF4-FFF2-40B4-BE49-F238E27FC236}">
                <a16:creationId xmlns:a16="http://schemas.microsoft.com/office/drawing/2014/main" id="{4BE7C022-852F-D602-7793-8C70D8DC201C}"/>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FF3F0E4B-F0F3-99A5-A7D6-CA27E4CADED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756C07E1-C298-6DE7-0C0E-62757CCB53F9}"/>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65 </a:t>
              </a:r>
            </a:p>
          </p:txBody>
        </p:sp>
      </p:grpSp>
    </p:spTree>
    <p:extLst>
      <p:ext uri="{BB962C8B-B14F-4D97-AF65-F5344CB8AC3E}">
        <p14:creationId xmlns:p14="http://schemas.microsoft.com/office/powerpoint/2010/main" val="3954269258"/>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121030"/>
            <a:ext cx="11658599" cy="5600700"/>
          </a:xfrm>
        </p:spPr>
        <p:txBody>
          <a:bodyPr/>
          <a:lstStyle/>
          <a:p>
            <a:pPr lvl="2" indent="0">
              <a:buNone/>
            </a:pPr>
            <a:r>
              <a:rPr lang="en-US" sz="2400" dirty="0">
                <a:solidFill>
                  <a:schemeClr val="tx1"/>
                </a:solidFill>
              </a:rPr>
              <a:t>Question #1: What are the major components of the Quality Control Report?</a:t>
            </a:r>
          </a:p>
          <a:p>
            <a:pPr lvl="2" indent="0">
              <a:buNone/>
            </a:pPr>
            <a:endParaRPr lang="en-US" sz="2400" dirty="0">
              <a:solidFill>
                <a:schemeClr val="tx1"/>
              </a:solidFill>
            </a:endParaRPr>
          </a:p>
          <a:p>
            <a:pPr lvl="2" indent="0">
              <a:buNone/>
            </a:pPr>
            <a:r>
              <a:rPr lang="en-US" sz="2400" dirty="0">
                <a:solidFill>
                  <a:schemeClr val="tx1"/>
                </a:solidFill>
              </a:rPr>
              <a:t>Answer #1: </a:t>
            </a:r>
          </a:p>
          <a:p>
            <a:pPr lvl="2" indent="0">
              <a:buNone/>
            </a:pPr>
            <a:endParaRPr lang="en-US" sz="2400" dirty="0">
              <a:solidFill>
                <a:schemeClr val="tx1"/>
              </a:solidFill>
            </a:endParaRPr>
          </a:p>
          <a:p>
            <a:pPr marL="804863" lvl="2" indent="-342900">
              <a:buFont typeface="Wingdings" panose="05000000000000000000" pitchFamily="2" charset="2"/>
              <a:buChar char="q"/>
            </a:pPr>
            <a:r>
              <a:rPr lang="en-US" sz="2400" dirty="0">
                <a:solidFill>
                  <a:schemeClr val="tx1"/>
                </a:solidFill>
              </a:rPr>
              <a:t>Type of construction underway identified by schedule activity numbers</a:t>
            </a:r>
          </a:p>
          <a:p>
            <a:pPr marL="804863" lvl="2" indent="-342900">
              <a:buFont typeface="Wingdings" panose="05000000000000000000" pitchFamily="2" charset="2"/>
              <a:buChar char="q"/>
            </a:pPr>
            <a:r>
              <a:rPr lang="en-US" sz="2400" dirty="0">
                <a:solidFill>
                  <a:schemeClr val="tx1"/>
                </a:solidFill>
              </a:rPr>
              <a:t>Phase of the feature of work, preparatory phase activities, initial phase work, follow-up phase work</a:t>
            </a:r>
          </a:p>
          <a:p>
            <a:pPr marL="804863" lvl="2" indent="-342900">
              <a:buFont typeface="Wingdings" panose="05000000000000000000" pitchFamily="2" charset="2"/>
              <a:buChar char="q"/>
            </a:pPr>
            <a:r>
              <a:rPr lang="en-US" sz="2400" dirty="0">
                <a:solidFill>
                  <a:schemeClr val="tx1"/>
                </a:solidFill>
              </a:rPr>
              <a:t>Locations and times of control activities</a:t>
            </a:r>
          </a:p>
          <a:p>
            <a:pPr marL="804863" lvl="2" indent="-342900">
              <a:buFont typeface="Wingdings" panose="05000000000000000000" pitchFamily="2" charset="2"/>
              <a:buChar char="q"/>
            </a:pPr>
            <a:r>
              <a:rPr lang="en-US" sz="2400" dirty="0">
                <a:solidFill>
                  <a:schemeClr val="tx1"/>
                </a:solidFill>
              </a:rPr>
              <a:t>Tests performed and results</a:t>
            </a:r>
          </a:p>
          <a:p>
            <a:pPr marL="804863" lvl="2" indent="-342900">
              <a:buFont typeface="Wingdings" panose="05000000000000000000" pitchFamily="2" charset="2"/>
              <a:buChar char="q"/>
            </a:pPr>
            <a:r>
              <a:rPr lang="en-US" sz="2400" dirty="0">
                <a:solidFill>
                  <a:schemeClr val="tx1"/>
                </a:solidFill>
              </a:rPr>
              <a:t>Offsite surveillance</a:t>
            </a:r>
          </a:p>
          <a:p>
            <a:pPr marL="804863" lvl="2" indent="-342900">
              <a:buFont typeface="Wingdings" panose="05000000000000000000" pitchFamily="2" charset="2"/>
              <a:buChar char="q"/>
            </a:pPr>
            <a:r>
              <a:rPr lang="en-US" sz="2400" dirty="0">
                <a:solidFill>
                  <a:schemeClr val="tx1"/>
                </a:solidFill>
              </a:rPr>
              <a:t>Rework items identified/corrected this date</a:t>
            </a:r>
          </a:p>
          <a:p>
            <a:pPr marL="804863" lvl="2" indent="-342900">
              <a:buFont typeface="Wingdings" panose="05000000000000000000" pitchFamily="2" charset="2"/>
              <a:buChar char="q"/>
            </a:pPr>
            <a:r>
              <a:rPr lang="en-US" sz="2400" dirty="0">
                <a:solidFill>
                  <a:schemeClr val="tx1"/>
                </a:solidFill>
              </a:rPr>
              <a:t>Job safety complies with safety plan</a:t>
            </a:r>
          </a:p>
          <a:p>
            <a:pPr marL="804863" lvl="2" indent="-342900">
              <a:buFont typeface="Wingdings" panose="05000000000000000000" pitchFamily="2" charset="2"/>
              <a:buChar char="q"/>
            </a:pPr>
            <a:r>
              <a:rPr lang="en-US" sz="2400" dirty="0">
                <a:solidFill>
                  <a:schemeClr val="tx1"/>
                </a:solidFill>
              </a:rPr>
              <a:t>QC Manager’s certification, signature and date</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6.3 - Question 1 </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1494601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additive="base">
                                        <p:cTn id="1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additive="base">
                                        <p:cTn id="2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additive="base">
                                        <p:cTn id="2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7" end="7"/>
                                            </p:txEl>
                                          </p:spTgt>
                                        </p:tgtEl>
                                        <p:attrNameLst>
                                          <p:attrName>style.visibility</p:attrName>
                                        </p:attrNameLst>
                                      </p:cBhvr>
                                      <p:to>
                                        <p:strVal val="visible"/>
                                      </p:to>
                                    </p:set>
                                    <p:anim calcmode="lin" valueType="num">
                                      <p:cBhvr additive="base">
                                        <p:cTn id="2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8" end="8"/>
                                            </p:txEl>
                                          </p:spTgt>
                                        </p:tgtEl>
                                        <p:attrNameLst>
                                          <p:attrName>style.visibility</p:attrName>
                                        </p:attrNameLst>
                                      </p:cBhvr>
                                      <p:to>
                                        <p:strVal val="visible"/>
                                      </p:to>
                                    </p:set>
                                    <p:anim calcmode="lin" valueType="num">
                                      <p:cBhvr additive="base">
                                        <p:cTn id="33"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8" end="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9" end="9"/>
                                            </p:txEl>
                                          </p:spTgt>
                                        </p:tgtEl>
                                        <p:attrNameLst>
                                          <p:attrName>style.visibility</p:attrName>
                                        </p:attrNameLst>
                                      </p:cBhvr>
                                      <p:to>
                                        <p:strVal val="visible"/>
                                      </p:to>
                                    </p:set>
                                    <p:anim calcmode="lin" valueType="num">
                                      <p:cBhvr additive="base">
                                        <p:cTn id="37"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
                                            <p:txEl>
                                              <p:pRg st="10" end="10"/>
                                            </p:txEl>
                                          </p:spTgt>
                                        </p:tgtEl>
                                        <p:attrNameLst>
                                          <p:attrName>style.visibility</p:attrName>
                                        </p:attrNameLst>
                                      </p:cBhvr>
                                      <p:to>
                                        <p:strVal val="visible"/>
                                      </p:to>
                                    </p:set>
                                    <p:anim calcmode="lin" valueType="num">
                                      <p:cBhvr additive="base">
                                        <p:cTn id="41"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
                                            <p:txEl>
                                              <p:pRg st="10" end="10"/>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
                                            <p:txEl>
                                              <p:pRg st="11" end="11"/>
                                            </p:txEl>
                                          </p:spTgt>
                                        </p:tgtEl>
                                        <p:attrNameLst>
                                          <p:attrName>style.visibility</p:attrName>
                                        </p:attrNameLst>
                                      </p:cBhvr>
                                      <p:to>
                                        <p:strVal val="visible"/>
                                      </p:to>
                                    </p:set>
                                    <p:anim calcmode="lin" valueType="num">
                                      <p:cBhvr additive="base">
                                        <p:cTn id="45"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61317" y="1626282"/>
            <a:ext cx="11658599" cy="5600700"/>
          </a:xfrm>
        </p:spPr>
        <p:txBody>
          <a:bodyPr/>
          <a:lstStyle/>
          <a:p>
            <a:pPr lvl="2" indent="0">
              <a:buNone/>
            </a:pPr>
            <a:r>
              <a:rPr lang="en-US" sz="2400" dirty="0">
                <a:solidFill>
                  <a:schemeClr val="tx1"/>
                </a:solidFill>
              </a:rPr>
              <a:t>Question #2: How often are Quality Control and Quality Assurance Reports required?</a:t>
            </a:r>
          </a:p>
          <a:p>
            <a:pPr lvl="2" indent="0">
              <a:buNone/>
            </a:pPr>
            <a:endParaRPr lang="en-US" sz="2400" dirty="0">
              <a:solidFill>
                <a:schemeClr val="tx1"/>
              </a:solidFill>
            </a:endParaRPr>
          </a:p>
          <a:p>
            <a:pPr lvl="2" indent="0">
              <a:buNone/>
            </a:pPr>
            <a:r>
              <a:rPr lang="en-US" sz="2400" dirty="0">
                <a:solidFill>
                  <a:schemeClr val="tx1"/>
                </a:solidFill>
              </a:rPr>
              <a:t>Answer #2: Quality Control Reports are required daily; Quality Assurance Reports are required for each visit day.</a:t>
            </a:r>
          </a:p>
          <a:p>
            <a:pPr lvl="2" indent="0">
              <a:buNone/>
            </a:pPr>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6.3 - Question 2</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3443491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266701" y="1378690"/>
            <a:ext cx="11658599" cy="5600700"/>
          </a:xfrm>
        </p:spPr>
        <p:txBody>
          <a:bodyPr/>
          <a:lstStyle/>
          <a:p>
            <a:pPr lvl="2" indent="0">
              <a:buNone/>
            </a:pPr>
            <a:r>
              <a:rPr lang="en-US" sz="2400" dirty="0">
                <a:solidFill>
                  <a:schemeClr val="tx1"/>
                </a:solidFill>
              </a:rPr>
              <a:t>Question #3: Group Activities:  </a:t>
            </a:r>
          </a:p>
          <a:p>
            <a:pPr lvl="2" indent="0">
              <a:buNone/>
            </a:pPr>
            <a:r>
              <a:rPr lang="en-US" sz="2400" dirty="0">
                <a:solidFill>
                  <a:schemeClr val="tx1"/>
                </a:solidFill>
              </a:rPr>
              <a:t>What Right Looks Like. Review Preparatory, Initial and Daily Report examples provided in appendix E.</a:t>
            </a:r>
          </a:p>
          <a:p>
            <a:pPr lvl="2" indent="0">
              <a:buNone/>
            </a:pPr>
            <a:endParaRPr lang="en-US" sz="2400" dirty="0">
              <a:solidFill>
                <a:schemeClr val="tx1"/>
              </a:solidFill>
            </a:endParaRPr>
          </a:p>
          <a:p>
            <a:pPr marL="1030288" lvl="3" indent="-342900"/>
            <a:r>
              <a:rPr lang="en-US" sz="2400" dirty="0">
                <a:solidFill>
                  <a:schemeClr val="tx1"/>
                </a:solidFill>
              </a:rPr>
              <a:t>Group 1 – Compare project schedule to Preparatory, Initial and Daily Report.  Does the QC documentation reflect the schedule?  Provide examples.</a:t>
            </a:r>
          </a:p>
          <a:p>
            <a:pPr marL="1030288" lvl="3" indent="-342900"/>
            <a:endParaRPr lang="en-US" sz="2400" dirty="0">
              <a:solidFill>
                <a:schemeClr val="tx1"/>
              </a:solidFill>
            </a:endParaRPr>
          </a:p>
          <a:p>
            <a:pPr marL="1030288" lvl="3" indent="-342900"/>
            <a:r>
              <a:rPr lang="en-US" sz="2400" dirty="0">
                <a:solidFill>
                  <a:schemeClr val="tx1"/>
                </a:solidFill>
              </a:rPr>
              <a:t>Group 2 – Preparatory Phase.   Identify 3 good practices.</a:t>
            </a:r>
          </a:p>
          <a:p>
            <a:pPr marL="1030288" lvl="3" indent="-342900"/>
            <a:endParaRPr lang="en-US" sz="2400" dirty="0">
              <a:solidFill>
                <a:schemeClr val="tx1"/>
              </a:solidFill>
            </a:endParaRPr>
          </a:p>
          <a:p>
            <a:pPr marL="1030288" lvl="3" indent="-342900"/>
            <a:r>
              <a:rPr lang="en-US" sz="2400" dirty="0">
                <a:solidFill>
                  <a:schemeClr val="tx1"/>
                </a:solidFill>
              </a:rPr>
              <a:t>Group 3 – Initial Phase.   Identify 3 good practices.</a:t>
            </a:r>
          </a:p>
          <a:p>
            <a:pPr marL="1030288" lvl="3" indent="-342900"/>
            <a:endParaRPr lang="en-US" sz="2400" dirty="0">
              <a:solidFill>
                <a:schemeClr val="tx1"/>
              </a:solidFill>
            </a:endParaRPr>
          </a:p>
          <a:p>
            <a:pPr marL="1030288" lvl="3" indent="-342900"/>
            <a:r>
              <a:rPr lang="en-US" sz="2400" dirty="0">
                <a:solidFill>
                  <a:schemeClr val="tx1"/>
                </a:solidFill>
              </a:rPr>
              <a:t>Group 4 -  Daily Report.   Identify 3 good practices.</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6.3 - Question 3</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609480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 calcmode="lin" valueType="num">
                                      <p:cBhvr additive="base">
                                        <p:cTn id="1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additive="base">
                                        <p:cTn id="19"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anim calcmode="lin" valueType="num">
                                      <p:cBhvr additive="base">
                                        <p:cTn id="2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7" end="7"/>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14300" y="1052450"/>
            <a:ext cx="11658599" cy="5600700"/>
          </a:xfrm>
        </p:spPr>
        <p:txBody>
          <a:bodyPr/>
          <a:lstStyle/>
          <a:p>
            <a:pPr lvl="2" indent="0">
              <a:buNone/>
            </a:pPr>
            <a:r>
              <a:rPr lang="en-US" sz="2400" dirty="0">
                <a:solidFill>
                  <a:schemeClr val="tx1"/>
                </a:solidFill>
              </a:rPr>
              <a:t>Question #4a: The G. J. Company has a contract for rehabilitation of three barracks.  The work consists primarily of addition of partitions and installation of A/C equipment and ductwork. On the day duct work installation started, the Daily Report stated: "Started installing duct work today.  Everything looked okay.  Is this report feature adequate?  EXPLAIN</a:t>
            </a:r>
          </a:p>
          <a:p>
            <a:endParaRPr lang="en-US" sz="2400" dirty="0">
              <a:solidFill>
                <a:schemeClr val="tx1"/>
              </a:solidFill>
              <a:latin typeface="Arial"/>
              <a:cs typeface="Arial"/>
            </a:endParaRPr>
          </a:p>
          <a:p>
            <a:r>
              <a:rPr lang="en-US" sz="2400" dirty="0">
                <a:solidFill>
                  <a:schemeClr val="tx1"/>
                </a:solidFill>
                <a:latin typeface="Arial"/>
                <a:cs typeface="Arial"/>
              </a:rPr>
              <a:t>	Answer #4a:</a:t>
            </a:r>
          </a:p>
          <a:p>
            <a:endParaRPr lang="en-US" sz="2400" dirty="0">
              <a:solidFill>
                <a:schemeClr val="tx1"/>
              </a:solidFill>
              <a:latin typeface="Arial"/>
              <a:cs typeface="Arial"/>
            </a:endParaRPr>
          </a:p>
          <a:p>
            <a:r>
              <a:rPr lang="en-US" sz="2400" dirty="0">
                <a:solidFill>
                  <a:schemeClr val="tx1"/>
                </a:solidFill>
                <a:latin typeface="Arial"/>
                <a:cs typeface="Arial"/>
              </a:rPr>
              <a:t>	NO! Following points should be recorded:</a:t>
            </a:r>
          </a:p>
          <a:p>
            <a:r>
              <a:rPr lang="en-US" sz="2400" dirty="0">
                <a:solidFill>
                  <a:schemeClr val="tx1"/>
                </a:solidFill>
                <a:latin typeface="Arial"/>
                <a:cs typeface="Arial"/>
              </a:rPr>
              <a:t>	Were preparatory and initial phase meetings conducted and, if so, results of 	those meetings?</a:t>
            </a:r>
          </a:p>
          <a:p>
            <a:r>
              <a:rPr lang="en-US" sz="2400" dirty="0">
                <a:solidFill>
                  <a:schemeClr val="tx1"/>
                </a:solidFill>
                <a:latin typeface="Arial"/>
                <a:cs typeface="Arial"/>
              </a:rPr>
              <a:t>	Location of work accomplished.</a:t>
            </a:r>
          </a:p>
          <a:p>
            <a:r>
              <a:rPr lang="en-US" sz="2400" dirty="0">
                <a:solidFill>
                  <a:schemeClr val="tx1"/>
                </a:solidFill>
                <a:latin typeface="Arial"/>
                <a:cs typeface="Arial"/>
              </a:rPr>
              <a:t>	"Okay" is not a satisfactory explanation of contract compliance.</a:t>
            </a:r>
          </a:p>
          <a:p>
            <a:r>
              <a:rPr lang="en-US" sz="2400" dirty="0">
                <a:solidFill>
                  <a:schemeClr val="tx1"/>
                </a:solidFill>
                <a:latin typeface="Arial"/>
                <a:cs typeface="Arial"/>
              </a:rPr>
              <a:t>	Who is doing work? Subcontractor?</a:t>
            </a:r>
          </a:p>
          <a:p>
            <a:r>
              <a:rPr lang="en-US" sz="2400" dirty="0">
                <a:solidFill>
                  <a:schemeClr val="tx1"/>
                </a:solidFill>
                <a:latin typeface="Arial"/>
                <a:cs typeface="Arial"/>
              </a:rPr>
              <a:t>	What type of ductwork?</a:t>
            </a:r>
          </a:p>
          <a:p>
            <a:pPr lvl="2" indent="0">
              <a:buNone/>
            </a:pPr>
            <a:endParaRPr lang="en-US" sz="2400" dirty="0">
              <a:solidFill>
                <a:schemeClr val="tx1"/>
              </a:solidFill>
            </a:endParaRPr>
          </a:p>
          <a:p>
            <a:pPr lvl="2" indent="0">
              <a:buNone/>
            </a:pPr>
            <a:endParaRPr lang="en-US" sz="2400" dirty="0">
              <a:solidFill>
                <a:schemeClr val="tx1"/>
              </a:solidFill>
            </a:endParaRPr>
          </a:p>
          <a:p>
            <a:pPr lvl="2" indent="0">
              <a:buNone/>
            </a:pPr>
            <a:endParaRPr lang="en-US" sz="24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6.3 - Question 4a</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412799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additive="base">
                                        <p:cTn id="1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additive="base">
                                        <p:cTn id="2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additive="base">
                                        <p:cTn id="2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7" end="7"/>
                                            </p:txEl>
                                          </p:spTgt>
                                        </p:tgtEl>
                                        <p:attrNameLst>
                                          <p:attrName>style.visibility</p:attrName>
                                        </p:attrNameLst>
                                      </p:cBhvr>
                                      <p:to>
                                        <p:strVal val="visible"/>
                                      </p:to>
                                    </p:set>
                                    <p:anim calcmode="lin" valueType="num">
                                      <p:cBhvr additive="base">
                                        <p:cTn id="2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8" end="8"/>
                                            </p:txEl>
                                          </p:spTgt>
                                        </p:tgtEl>
                                        <p:attrNameLst>
                                          <p:attrName>style.visibility</p:attrName>
                                        </p:attrNameLst>
                                      </p:cBhvr>
                                      <p:to>
                                        <p:strVal val="visible"/>
                                      </p:to>
                                    </p:set>
                                    <p:anim calcmode="lin" valueType="num">
                                      <p:cBhvr additive="base">
                                        <p:cTn id="33"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8" end="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9" end="9"/>
                                            </p:txEl>
                                          </p:spTgt>
                                        </p:tgtEl>
                                        <p:attrNameLst>
                                          <p:attrName>style.visibility</p:attrName>
                                        </p:attrNameLst>
                                      </p:cBhvr>
                                      <p:to>
                                        <p:strVal val="visible"/>
                                      </p:to>
                                    </p:set>
                                    <p:anim calcmode="lin" valueType="num">
                                      <p:cBhvr additive="base">
                                        <p:cTn id="37"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368619" y="1121030"/>
            <a:ext cx="12418657" cy="5600700"/>
          </a:xfrm>
        </p:spPr>
        <p:txBody>
          <a:bodyPr/>
          <a:lstStyle/>
          <a:p>
            <a:pPr lvl="2" indent="0">
              <a:buNone/>
            </a:pPr>
            <a:r>
              <a:rPr lang="en-US" sz="2400" dirty="0">
                <a:solidFill>
                  <a:schemeClr val="tx1"/>
                </a:solidFill>
              </a:rPr>
              <a:t>Question #4b: The G. J. Company continues work on rehab contract. Today‘s activities involve the continuation of insulating ductwork. After several review sessions with the contractor regarding proper documentation of activities, his comments were, "Insulation of duct work being done in accordance with specifications. Vapor barrier was ripped in a couple of places and insulator was a little light in use of staples." Rewrite the contractor's comments to make them acceptable.</a:t>
            </a:r>
          </a:p>
          <a:p>
            <a:pPr lvl="2" indent="0">
              <a:buNone/>
            </a:pPr>
            <a:endParaRPr lang="en-US" sz="2400" dirty="0">
              <a:solidFill>
                <a:schemeClr val="tx1"/>
              </a:solidFill>
            </a:endParaRPr>
          </a:p>
          <a:p>
            <a:pPr lvl="2" indent="0">
              <a:buNone/>
            </a:pPr>
            <a:r>
              <a:rPr lang="en-US" sz="2400" dirty="0">
                <a:solidFill>
                  <a:schemeClr val="tx1"/>
                </a:solidFill>
              </a:rPr>
              <a:t>	Answer #4b:</a:t>
            </a:r>
          </a:p>
          <a:p>
            <a:r>
              <a:rPr lang="en-US" sz="2400" dirty="0">
                <a:solidFill>
                  <a:schemeClr val="tx1"/>
                </a:solidFill>
                <a:latin typeface="Arial"/>
                <a:cs typeface="Arial"/>
              </a:rPr>
              <a:t>	Following items should be included in the comments:</a:t>
            </a:r>
          </a:p>
          <a:p>
            <a:r>
              <a:rPr lang="en-US" sz="2400" dirty="0">
                <a:solidFill>
                  <a:schemeClr val="tx1"/>
                </a:solidFill>
                <a:latin typeface="Arial"/>
                <a:cs typeface="Arial"/>
              </a:rPr>
              <a:t>	-location of work,</a:t>
            </a:r>
          </a:p>
          <a:p>
            <a:r>
              <a:rPr lang="en-US" sz="2400" dirty="0">
                <a:solidFill>
                  <a:schemeClr val="tx1"/>
                </a:solidFill>
                <a:latin typeface="Arial"/>
                <a:cs typeface="Arial"/>
              </a:rPr>
              <a:t>	-reference to review sessions,</a:t>
            </a:r>
          </a:p>
          <a:p>
            <a:r>
              <a:rPr lang="en-US" sz="2400" dirty="0">
                <a:solidFill>
                  <a:schemeClr val="tx1"/>
                </a:solidFill>
                <a:latin typeface="Arial"/>
                <a:cs typeface="Arial"/>
              </a:rPr>
              <a:t>	-was ripped vapor barrier repaired and how?</a:t>
            </a:r>
          </a:p>
          <a:p>
            <a:r>
              <a:rPr lang="en-US" sz="2400" dirty="0">
                <a:solidFill>
                  <a:schemeClr val="tx1"/>
                </a:solidFill>
                <a:latin typeface="Arial"/>
                <a:cs typeface="Arial"/>
              </a:rPr>
              <a:t>	-were additional staples added? and</a:t>
            </a:r>
          </a:p>
          <a:p>
            <a:r>
              <a:rPr lang="en-US" sz="2400" dirty="0">
                <a:solidFill>
                  <a:schemeClr val="tx1"/>
                </a:solidFill>
                <a:latin typeface="Arial"/>
                <a:cs typeface="Arial"/>
              </a:rPr>
              <a:t>	-actions taken to prevent recurrence.</a:t>
            </a:r>
          </a:p>
          <a:p>
            <a:pPr lvl="2" indent="0">
              <a:buNone/>
            </a:pPr>
            <a:endParaRPr lang="en-US" sz="2400" dirty="0">
              <a:solidFill>
                <a:schemeClr val="tx1"/>
              </a:solidFill>
            </a:endParaRPr>
          </a:p>
          <a:p>
            <a:pPr lvl="2" indent="0">
              <a:buNone/>
            </a:pPr>
            <a:endParaRPr lang="en-US" sz="2400" dirty="0">
              <a:solidFill>
                <a:schemeClr val="tx1"/>
              </a:solidFill>
            </a:endParaRPr>
          </a:p>
          <a:p>
            <a:pPr lvl="2" indent="0">
              <a:buNone/>
            </a:pPr>
            <a:endParaRPr lang="en-US" sz="24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6.3 - Question 4b</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2512830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additive="base">
                                        <p:cTn id="2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 calcmode="lin" valueType="num">
                                      <p:cBhvr additive="base">
                                        <p:cTn id="2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7" end="7"/>
                                            </p:txEl>
                                          </p:spTgt>
                                        </p:tgtEl>
                                        <p:attrNameLst>
                                          <p:attrName>style.visibility</p:attrName>
                                        </p:attrNameLst>
                                      </p:cBhvr>
                                      <p:to>
                                        <p:strVal val="visible"/>
                                      </p:to>
                                    </p:set>
                                    <p:anim calcmode="lin" valueType="num">
                                      <p:cBhvr additive="base">
                                        <p:cTn id="3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 calcmode="lin" valueType="num">
                                      <p:cBhvr additive="base">
                                        <p:cTn id="37"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007175"/>
            <a:ext cx="11658599" cy="5600700"/>
          </a:xfrm>
        </p:spPr>
        <p:txBody>
          <a:bodyPr/>
          <a:lstStyle/>
          <a:p>
            <a:pPr lvl="2" indent="0">
              <a:buNone/>
            </a:pPr>
            <a:r>
              <a:rPr lang="en-US" sz="2000" dirty="0">
                <a:solidFill>
                  <a:schemeClr val="tx1"/>
                </a:solidFill>
              </a:rPr>
              <a:t>Question #4c: The Paw Power Construction Company has a contract for construction of a high-rise administration building. Work was in early stages of construction and a subcontractor had just completed backfilling sanitary sewer lines. The utilities sub foreman had been designated as QC Manager for this portion of the work. His report was attached to the main report. A preparatory and initial phase had been performed and recorded earlier. This report stated, “All work completed in accordance with directions received at preparatory phase.”</a:t>
            </a:r>
          </a:p>
          <a:p>
            <a:pPr lvl="2" indent="0">
              <a:buNone/>
            </a:pPr>
            <a:endParaRPr lang="en-US" sz="2000" dirty="0">
              <a:solidFill>
                <a:schemeClr val="tx1"/>
              </a:solidFill>
            </a:endParaRPr>
          </a:p>
          <a:p>
            <a:pPr lvl="2" indent="0">
              <a:buNone/>
            </a:pPr>
            <a:r>
              <a:rPr lang="en-US" sz="2000" dirty="0">
                <a:solidFill>
                  <a:schemeClr val="tx1"/>
                </a:solidFill>
              </a:rPr>
              <a:t>Answer #4c:</a:t>
            </a:r>
          </a:p>
          <a:p>
            <a:r>
              <a:rPr lang="en-US" sz="2000" b="1" dirty="0">
                <a:solidFill>
                  <a:schemeClr val="tx1"/>
                </a:solidFill>
                <a:latin typeface="Arial"/>
                <a:cs typeface="Arial"/>
              </a:rPr>
              <a:t>	</a:t>
            </a:r>
            <a:r>
              <a:rPr lang="en-US" sz="2000" b="1" dirty="0">
                <a:solidFill>
                  <a:schemeClr val="tx1"/>
                </a:solidFill>
              </a:rPr>
              <a:t>Is it permissible to accept sub reports attached to the Daily Report? </a:t>
            </a:r>
          </a:p>
          <a:p>
            <a:r>
              <a:rPr lang="en-US" sz="2000" dirty="0">
                <a:solidFill>
                  <a:schemeClr val="tx1"/>
                </a:solidFill>
              </a:rPr>
              <a:t>	Yes. This should be discussed at the Coordination Meeting.</a:t>
            </a:r>
          </a:p>
          <a:p>
            <a:endParaRPr lang="en-US" sz="2000" dirty="0">
              <a:solidFill>
                <a:schemeClr val="tx1"/>
              </a:solidFill>
            </a:endParaRPr>
          </a:p>
          <a:p>
            <a:r>
              <a:rPr lang="en-US" sz="2000" b="1" dirty="0">
                <a:solidFill>
                  <a:schemeClr val="tx1"/>
                </a:solidFill>
              </a:rPr>
              <a:t>	Is it permissible to reference preparatory phase? </a:t>
            </a:r>
          </a:p>
          <a:p>
            <a:r>
              <a:rPr lang="en-US" sz="2000" dirty="0">
                <a:solidFill>
                  <a:schemeClr val="tx1"/>
                </a:solidFill>
              </a:rPr>
              <a:t>	Yes, but date of preparatory phase should be noted to facilitate correlation.</a:t>
            </a:r>
          </a:p>
          <a:p>
            <a:endParaRPr lang="en-US" sz="2000" dirty="0">
              <a:solidFill>
                <a:schemeClr val="tx1"/>
              </a:solidFill>
            </a:endParaRPr>
          </a:p>
          <a:p>
            <a:r>
              <a:rPr lang="en-US" sz="2000" b="1" dirty="0">
                <a:solidFill>
                  <a:schemeClr val="tx1"/>
                </a:solidFill>
              </a:rPr>
              <a:t>	Is anything missing? </a:t>
            </a:r>
          </a:p>
          <a:p>
            <a:r>
              <a:rPr lang="en-US" sz="2000" dirty="0">
                <a:solidFill>
                  <a:schemeClr val="tx1"/>
                </a:solidFill>
              </a:rPr>
              <a:t>	Location of work. Reference to specification requirements as well as preparatory phase. Test 	results of required tests.</a:t>
            </a:r>
          </a:p>
          <a:p>
            <a:pPr lvl="2" indent="0">
              <a:buNone/>
            </a:pPr>
            <a:endParaRPr lang="en-US" sz="2000" dirty="0">
              <a:solidFill>
                <a:schemeClr val="tx1"/>
              </a:solidFill>
            </a:endParaRPr>
          </a:p>
          <a:p>
            <a:pPr lvl="2" indent="0">
              <a:buNone/>
            </a:pPr>
            <a:endParaRPr lang="en-US" sz="2000" dirty="0">
              <a:solidFill>
                <a:schemeClr val="tx1"/>
              </a:solidFill>
            </a:endParaRPr>
          </a:p>
          <a:p>
            <a:pPr lvl="2" indent="0">
              <a:buNone/>
            </a:pPr>
            <a:endParaRPr lang="en-US" sz="20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6.3 - Question 4c</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2213126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additive="base">
                                        <p:cTn id="2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additive="base">
                                        <p:cTn id="2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7" end="7"/>
                                            </p:txEl>
                                          </p:spTgt>
                                        </p:tgtEl>
                                        <p:attrNameLst>
                                          <p:attrName>style.visibility</p:attrName>
                                        </p:attrNameLst>
                                      </p:cBhvr>
                                      <p:to>
                                        <p:strVal val="visible"/>
                                      </p:to>
                                    </p:set>
                                    <p:anim calcmode="lin" valueType="num">
                                      <p:cBhvr additive="base">
                                        <p:cTn id="2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9" end="9"/>
                                            </p:txEl>
                                          </p:spTgt>
                                        </p:tgtEl>
                                        <p:attrNameLst>
                                          <p:attrName>style.visibility</p:attrName>
                                        </p:attrNameLst>
                                      </p:cBhvr>
                                      <p:to>
                                        <p:strVal val="visible"/>
                                      </p:to>
                                    </p:set>
                                    <p:anim calcmode="lin" valueType="num">
                                      <p:cBhvr additive="base">
                                        <p:cTn id="33"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9" end="9"/>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10" end="10"/>
                                            </p:txEl>
                                          </p:spTgt>
                                        </p:tgtEl>
                                        <p:attrNameLst>
                                          <p:attrName>style.visibility</p:attrName>
                                        </p:attrNameLst>
                                      </p:cBhvr>
                                      <p:to>
                                        <p:strVal val="visible"/>
                                      </p:to>
                                    </p:set>
                                    <p:anim calcmode="lin" valueType="num">
                                      <p:cBhvr additive="base">
                                        <p:cTn id="37"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189610"/>
            <a:ext cx="11658599" cy="5600700"/>
          </a:xfrm>
        </p:spPr>
        <p:txBody>
          <a:bodyPr/>
          <a:lstStyle/>
          <a:p>
            <a:pPr lvl="2" indent="0">
              <a:buNone/>
            </a:pPr>
            <a:r>
              <a:rPr lang="en-US" sz="2400" dirty="0">
                <a:solidFill>
                  <a:schemeClr val="tx1"/>
                </a:solidFill>
              </a:rPr>
              <a:t>Question #4d: Results of Surveillance: Bowers installed base of manhole #2 approximately 10 ft. east of its correct location. Pipe between manholes #6 and #2 is being removed and the pipe between manholes #3 and #2 is being extended to new location for manhole #2. What does this report say? Rewrite the report so that it states clearly what is intended.</a:t>
            </a:r>
          </a:p>
          <a:p>
            <a:pPr lvl="2" indent="0">
              <a:buNone/>
            </a:pPr>
            <a:endParaRPr lang="en-US" sz="2400" dirty="0">
              <a:solidFill>
                <a:schemeClr val="tx1"/>
              </a:solidFill>
            </a:endParaRPr>
          </a:p>
          <a:p>
            <a:pPr lvl="2" indent="0">
              <a:buNone/>
            </a:pPr>
            <a:r>
              <a:rPr lang="en-US" sz="2400" dirty="0">
                <a:solidFill>
                  <a:schemeClr val="tx1"/>
                </a:solidFill>
              </a:rPr>
              <a:t>Answer #4d: </a:t>
            </a:r>
          </a:p>
          <a:p>
            <a:pPr lvl="2" indent="0">
              <a:buNone/>
            </a:pPr>
            <a:r>
              <a:rPr lang="en-US" sz="2400" dirty="0">
                <a:solidFill>
                  <a:schemeClr val="tx1"/>
                </a:solidFill>
                <a:latin typeface="Arial"/>
                <a:cs typeface="Arial"/>
              </a:rPr>
              <a:t>	</a:t>
            </a:r>
            <a:r>
              <a:rPr lang="en-US" sz="2400" dirty="0">
                <a:solidFill>
                  <a:schemeClr val="tx1"/>
                </a:solidFill>
              </a:rPr>
              <a:t>The lack of enough detail in this report leaves you wondering as to exactly 	what happened and what corrective action was taken. The statement would 	cause you to believe that manhole #2 was left in the incorrect location and the 	lines extended accordingly. What the contractor was attempting to state was 	that they removed the mislocated manhole #2 base and installed all structures 	in their proper location. Misunderstandings such as the above are not 	uncommon because of the lack of clarity in QC Reports.</a:t>
            </a:r>
          </a:p>
          <a:p>
            <a:pPr lvl="2" indent="0">
              <a:buNone/>
            </a:pPr>
            <a:endParaRPr lang="en-US" sz="2400" dirty="0">
              <a:solidFill>
                <a:schemeClr val="tx1"/>
              </a:solidFill>
            </a:endParaRPr>
          </a:p>
          <a:p>
            <a:pPr lvl="2" indent="0">
              <a:buNone/>
            </a:pPr>
            <a:endParaRPr lang="en-US" sz="2400" dirty="0">
              <a:solidFill>
                <a:schemeClr val="tx1"/>
              </a:solidFill>
            </a:endParaRPr>
          </a:p>
          <a:p>
            <a:pPr lvl="2" indent="0">
              <a:buNone/>
            </a:pPr>
            <a:endParaRPr lang="en-US" sz="24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6.3 - Question 4d</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380092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16732" y="1052450"/>
            <a:ext cx="11658599" cy="5600700"/>
          </a:xfrm>
        </p:spPr>
        <p:txBody>
          <a:bodyPr/>
          <a:lstStyle/>
          <a:p>
            <a:pPr lvl="2" indent="0">
              <a:buNone/>
            </a:pPr>
            <a:r>
              <a:rPr lang="en-US" sz="2000" dirty="0">
                <a:solidFill>
                  <a:schemeClr val="tx1"/>
                </a:solidFill>
              </a:rPr>
              <a:t>Question #4e: You are the QC Manager. You are to begin installation of ceramic floor and wall tile. Both the floor and the wall are to receive a setting bed. The floor has floor drains and waterproofing has been completed. The wall has electrical receptacles.</a:t>
            </a:r>
          </a:p>
          <a:p>
            <a:pPr lvl="2" indent="0">
              <a:buNone/>
            </a:pPr>
            <a:endParaRPr lang="en-US" sz="2000" dirty="0">
              <a:solidFill>
                <a:schemeClr val="tx1"/>
              </a:solidFill>
            </a:endParaRPr>
          </a:p>
          <a:p>
            <a:pPr lvl="2" indent="0">
              <a:buNone/>
            </a:pPr>
            <a:r>
              <a:rPr lang="en-US" sz="2000" dirty="0">
                <a:solidFill>
                  <a:schemeClr val="tx1"/>
                </a:solidFill>
              </a:rPr>
              <a:t>Answer #4e:</a:t>
            </a:r>
          </a:p>
          <a:p>
            <a:r>
              <a:rPr lang="en-US" sz="2000" dirty="0">
                <a:solidFill>
                  <a:schemeClr val="tx1"/>
                </a:solidFill>
                <a:latin typeface="Arial"/>
                <a:cs typeface="Arial"/>
              </a:rPr>
              <a:t>	</a:t>
            </a:r>
            <a:r>
              <a:rPr lang="en-US" sz="2000" b="1" dirty="0">
                <a:solidFill>
                  <a:schemeClr val="tx1"/>
                </a:solidFill>
              </a:rPr>
              <a:t>Who would you want at the Initial Phase of the work?</a:t>
            </a:r>
          </a:p>
          <a:p>
            <a:r>
              <a:rPr lang="en-US" sz="2000" dirty="0">
                <a:solidFill>
                  <a:schemeClr val="tx1"/>
                </a:solidFill>
              </a:rPr>
              <a:t>	Tile foreman and craftsmen. Electrical subcontractor representative. Mechanical 	subcontractor representative. General contractor representative.</a:t>
            </a:r>
            <a:br>
              <a:rPr lang="en-US" sz="2000" dirty="0">
                <a:solidFill>
                  <a:schemeClr val="tx1"/>
                </a:solidFill>
              </a:rPr>
            </a:br>
            <a:br>
              <a:rPr lang="en-US" sz="2000" dirty="0">
                <a:solidFill>
                  <a:schemeClr val="tx1"/>
                </a:solidFill>
              </a:rPr>
            </a:br>
            <a:r>
              <a:rPr lang="en-US" sz="2000" dirty="0">
                <a:solidFill>
                  <a:schemeClr val="tx1"/>
                </a:solidFill>
              </a:rPr>
              <a:t>	</a:t>
            </a:r>
            <a:r>
              <a:rPr lang="en-US" sz="2000" b="1" dirty="0">
                <a:solidFill>
                  <a:schemeClr val="tx1"/>
                </a:solidFill>
              </a:rPr>
              <a:t>What would you check?</a:t>
            </a:r>
          </a:p>
          <a:p>
            <a:r>
              <a:rPr lang="en-US" sz="2000" dirty="0">
                <a:solidFill>
                  <a:schemeClr val="tx1"/>
                </a:solidFill>
              </a:rPr>
              <a:t>	Previous work on floor and wall substrates, Quality of waterproofing, Floor drain location and 	elevation, Electrical receptacle installation, adequacy of 	ceramic tile materials including tile, 	mastic, mortars etc. Do the craftsmen understand the contract requirements?</a:t>
            </a:r>
          </a:p>
          <a:p>
            <a:br>
              <a:rPr lang="en-US" sz="2000" dirty="0">
                <a:solidFill>
                  <a:schemeClr val="tx1"/>
                </a:solidFill>
              </a:rPr>
            </a:br>
            <a:r>
              <a:rPr lang="en-US" sz="2000" dirty="0">
                <a:solidFill>
                  <a:schemeClr val="tx1"/>
                </a:solidFill>
              </a:rPr>
              <a:t>	</a:t>
            </a:r>
            <a:r>
              <a:rPr lang="en-US" sz="2000" b="1" dirty="0">
                <a:solidFill>
                  <a:schemeClr val="tx1"/>
                </a:solidFill>
              </a:rPr>
              <a:t>What items should be contained in the QC Report covering the Initial Phase?</a:t>
            </a:r>
          </a:p>
          <a:p>
            <a:r>
              <a:rPr lang="en-US" sz="2000" dirty="0">
                <a:solidFill>
                  <a:schemeClr val="tx1"/>
                </a:solidFill>
              </a:rPr>
              <a:t>	Remembering previous discussions on the initial phase, the QC Report should cover the 	following, at a minimum: attendees, inspection of preliminary work, safety, establishment of 	level of workmanship, and resolution of any discrepancies raised.</a:t>
            </a:r>
          </a:p>
          <a:p>
            <a:pPr lvl="2" indent="0">
              <a:buNone/>
            </a:pPr>
            <a:endParaRPr lang="en-US" sz="2000" dirty="0">
              <a:solidFill>
                <a:schemeClr val="tx1"/>
              </a:solidFill>
            </a:endParaRPr>
          </a:p>
          <a:p>
            <a:pPr lvl="2" indent="0">
              <a:buNone/>
            </a:pPr>
            <a:endParaRPr lang="en-US" sz="2000" dirty="0">
              <a:solidFill>
                <a:schemeClr val="tx1"/>
              </a:solidFill>
            </a:endParaRPr>
          </a:p>
          <a:p>
            <a:pPr lvl="2" indent="0">
              <a:buNone/>
            </a:pPr>
            <a:endParaRPr lang="en-US" sz="2000" dirty="0">
              <a:solidFill>
                <a:schemeClr val="tx1"/>
              </a:solidFill>
            </a:endParaRP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6.3 - Question 4e</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339702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additive="base">
                                        <p:cTn id="2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 calcmode="lin" valueType="num">
                                      <p:cBhvr additive="base">
                                        <p:cTn id="2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7" end="7"/>
                                            </p:txEl>
                                          </p:spTgt>
                                        </p:tgtEl>
                                        <p:attrNameLst>
                                          <p:attrName>style.visibility</p:attrName>
                                        </p:attrNameLst>
                                      </p:cBhvr>
                                      <p:to>
                                        <p:strVal val="visible"/>
                                      </p:to>
                                    </p:set>
                                    <p:anim calcmode="lin" valueType="num">
                                      <p:cBhvr additive="base">
                                        <p:cTn id="3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38E8F-EFE8-E1B6-608F-66BAFBD2D7A0}"/>
              </a:ext>
            </a:extLst>
          </p:cNvPr>
          <p:cNvSpPr>
            <a:spLocks noGrp="1"/>
          </p:cNvSpPr>
          <p:nvPr>
            <p:ph type="title"/>
          </p:nvPr>
        </p:nvSpPr>
        <p:spPr>
          <a:xfrm>
            <a:off x="266700" y="2527299"/>
            <a:ext cx="11658600" cy="1285874"/>
          </a:xfrm>
          <a:ln>
            <a:noFill/>
          </a:ln>
        </p:spPr>
        <p:txBody>
          <a:bodyPr/>
          <a:lstStyle/>
          <a:p>
            <a:r>
              <a:rPr lang="en-US" dirty="0"/>
              <a:t>Testing</a:t>
            </a:r>
          </a:p>
        </p:txBody>
      </p:sp>
      <p:sp>
        <p:nvSpPr>
          <p:cNvPr id="3" name="Text Placeholder 2">
            <a:extLst>
              <a:ext uri="{FF2B5EF4-FFF2-40B4-BE49-F238E27FC236}">
                <a16:creationId xmlns:a16="http://schemas.microsoft.com/office/drawing/2014/main" id="{520E74F4-5164-206A-172A-6C2365B3CC90}"/>
              </a:ext>
            </a:extLst>
          </p:cNvPr>
          <p:cNvSpPr>
            <a:spLocks noGrp="1"/>
          </p:cNvSpPr>
          <p:nvPr>
            <p:ph type="body" sz="quarter" idx="12"/>
          </p:nvPr>
        </p:nvSpPr>
        <p:spPr>
          <a:ln>
            <a:noFill/>
          </a:ln>
        </p:spPr>
        <p:txBody>
          <a:bodyPr/>
          <a:lstStyle/>
          <a:p>
            <a:r>
              <a:rPr lang="en-US" dirty="0"/>
              <a:t>Sub-module 6.4</a:t>
            </a:r>
          </a:p>
        </p:txBody>
      </p:sp>
    </p:spTree>
    <p:extLst>
      <p:ext uri="{BB962C8B-B14F-4D97-AF65-F5344CB8AC3E}">
        <p14:creationId xmlns:p14="http://schemas.microsoft.com/office/powerpoint/2010/main" val="3498079717"/>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a:xfrm>
            <a:off x="312473" y="1417806"/>
            <a:ext cx="11658600" cy="5600700"/>
          </a:xfrm>
        </p:spPr>
        <p:txBody>
          <a:bodyPr/>
          <a:lstStyle/>
          <a:p>
            <a:pPr marL="342900" indent="-342900">
              <a:buFont typeface="Arial" panose="020B0604020202020204" pitchFamily="34" charset="0"/>
              <a:buChar char="•"/>
            </a:pPr>
            <a:r>
              <a:rPr lang="en-US" sz="2400" dirty="0"/>
              <a:t>Discuss objectives of contractor and Government testing</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Describe contractor testing procedures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List testing requirements</a:t>
            </a:r>
          </a:p>
          <a:p>
            <a:pPr marL="569913" lvl="1" indent="-342900">
              <a:buFont typeface="Arial" panose="020B0604020202020204" pitchFamily="34" charset="0"/>
              <a:buChar char="•"/>
            </a:pPr>
            <a:endParaRPr lang="en-US" altLang="en-US" sz="1800" dirty="0">
              <a:solidFill>
                <a:schemeClr val="bg1"/>
              </a:solidFill>
            </a:endParaRPr>
          </a:p>
          <a:p>
            <a:pPr lvl="1" indent="0">
              <a:buNone/>
            </a:pPr>
            <a:endParaRPr lang="en-US" dirty="0">
              <a:solidFill>
                <a:schemeClr val="bg1"/>
              </a:solidFill>
            </a:endParaRPr>
          </a:p>
        </p:txBody>
      </p:sp>
      <p:sp>
        <p:nvSpPr>
          <p:cNvPr id="3" name="Footer Placeholder 2">
            <a:extLst>
              <a:ext uri="{FF2B5EF4-FFF2-40B4-BE49-F238E27FC236}">
                <a16:creationId xmlns:a16="http://schemas.microsoft.com/office/drawing/2014/main" id="{980A68DF-93DB-A82F-627C-69238F49CA9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objectives</a:t>
            </a:r>
          </a:p>
        </p:txBody>
      </p:sp>
      <p:grpSp>
        <p:nvGrpSpPr>
          <p:cNvPr id="5" name="Group 4">
            <a:extLst>
              <a:ext uri="{FF2B5EF4-FFF2-40B4-BE49-F238E27FC236}">
                <a16:creationId xmlns:a16="http://schemas.microsoft.com/office/drawing/2014/main" id="{866FEB5C-A53B-0D22-84BE-4AFD5054BB0F}"/>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F4F2A3F5-6392-2D12-745C-2688870E7C9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C6562240-1796-C693-6C22-C1842B91EF1E}"/>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67</a:t>
              </a:r>
            </a:p>
          </p:txBody>
        </p:sp>
      </p:grpSp>
    </p:spTree>
    <p:extLst>
      <p:ext uri="{BB962C8B-B14F-4D97-AF65-F5344CB8AC3E}">
        <p14:creationId xmlns:p14="http://schemas.microsoft.com/office/powerpoint/2010/main" val="418054048"/>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542B614-5BF0-7E9F-F419-65BEEE9AA154}"/>
              </a:ext>
            </a:extLst>
          </p:cNvPr>
          <p:cNvSpPr>
            <a:spLocks noGrp="1"/>
          </p:cNvSpPr>
          <p:nvPr>
            <p:ph type="ftr" sz="quarter" idx="12"/>
          </p:nvPr>
        </p:nvSpPr>
        <p:spPr>
          <a:xfrm>
            <a:off x="258772" y="6866092"/>
            <a:ext cx="2909301" cy="137160"/>
          </a:xfrm>
        </p:spPr>
        <p:txBody>
          <a:bodyPr/>
          <a:lstStyle/>
          <a:p>
            <a:endParaRPr lang="en-US" dirty="0"/>
          </a:p>
        </p:txBody>
      </p:sp>
      <p:sp>
        <p:nvSpPr>
          <p:cNvPr id="4" name="Title 3">
            <a:extLst>
              <a:ext uri="{FF2B5EF4-FFF2-40B4-BE49-F238E27FC236}">
                <a16:creationId xmlns:a16="http://schemas.microsoft.com/office/drawing/2014/main" id="{D367B246-44C8-398B-4AF2-8815D27CFF9A}"/>
              </a:ext>
            </a:extLst>
          </p:cNvPr>
          <p:cNvSpPr>
            <a:spLocks noGrp="1"/>
          </p:cNvSpPr>
          <p:nvPr>
            <p:ph type="title"/>
          </p:nvPr>
        </p:nvSpPr>
        <p:spPr>
          <a:xfrm>
            <a:off x="2240798" y="128980"/>
            <a:ext cx="9764511" cy="832920"/>
          </a:xfrm>
        </p:spPr>
        <p:txBody>
          <a:bodyPr/>
          <a:lstStyle/>
          <a:p>
            <a:r>
              <a:rPr lang="en-US" dirty="0"/>
              <a:t>testing </a:t>
            </a:r>
          </a:p>
        </p:txBody>
      </p:sp>
      <p:sp>
        <p:nvSpPr>
          <p:cNvPr id="12" name="TextBox 22">
            <a:extLst>
              <a:ext uri="{FF2B5EF4-FFF2-40B4-BE49-F238E27FC236}">
                <a16:creationId xmlns:a16="http://schemas.microsoft.com/office/drawing/2014/main" id="{2F690886-E3FD-118E-75FB-79F6AD535BBA}"/>
              </a:ext>
            </a:extLst>
          </p:cNvPr>
          <p:cNvSpPr txBox="1">
            <a:spLocks noChangeArrowheads="1"/>
          </p:cNvSpPr>
          <p:nvPr/>
        </p:nvSpPr>
        <p:spPr bwMode="auto">
          <a:xfrm>
            <a:off x="3804333" y="4854739"/>
            <a:ext cx="6637440" cy="1569660"/>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pPr>
            <a:r>
              <a:rPr lang="en-US" altLang="en-US" sz="1600" dirty="0"/>
              <a:t> Identify all required testing – Testing Plan</a:t>
            </a:r>
          </a:p>
          <a:p>
            <a:pPr eaLnBrk="1" hangingPunct="1">
              <a:spcBef>
                <a:spcPct val="0"/>
              </a:spcBef>
            </a:pPr>
            <a:r>
              <a:rPr lang="en-US" altLang="en-US" sz="1600" dirty="0"/>
              <a:t> Understand reporting requirements</a:t>
            </a:r>
          </a:p>
          <a:p>
            <a:pPr eaLnBrk="1" hangingPunct="1">
              <a:spcBef>
                <a:spcPct val="0"/>
              </a:spcBef>
            </a:pPr>
            <a:r>
              <a:rPr lang="en-US" altLang="en-US" sz="1600" dirty="0"/>
              <a:t> Lab &amp; personnel acceptable/ certificates/ qualifications</a:t>
            </a:r>
          </a:p>
          <a:p>
            <a:pPr eaLnBrk="1" hangingPunct="1">
              <a:spcBef>
                <a:spcPct val="0"/>
              </a:spcBef>
            </a:pPr>
            <a:r>
              <a:rPr lang="en-US" altLang="en-US" sz="1600" dirty="0"/>
              <a:t> Calibration certificates</a:t>
            </a:r>
          </a:p>
          <a:p>
            <a:pPr eaLnBrk="1" hangingPunct="1">
              <a:spcBef>
                <a:spcPct val="0"/>
              </a:spcBef>
            </a:pPr>
            <a:r>
              <a:rPr lang="en-US" altLang="en-US" sz="1600" dirty="0"/>
              <a:t> Establish procedures for documenting corrective steps if a test fails.</a:t>
            </a:r>
          </a:p>
          <a:p>
            <a:pPr eaLnBrk="1" hangingPunct="1">
              <a:spcBef>
                <a:spcPct val="0"/>
              </a:spcBef>
            </a:pPr>
            <a:r>
              <a:rPr lang="en-US" altLang="en-US" sz="1600" dirty="0"/>
              <a:t>  Failed tests must be reported to the government</a:t>
            </a:r>
          </a:p>
        </p:txBody>
      </p:sp>
      <p:graphicFrame>
        <p:nvGraphicFramePr>
          <p:cNvPr id="2" name="Diagram 1">
            <a:extLst>
              <a:ext uri="{FF2B5EF4-FFF2-40B4-BE49-F238E27FC236}">
                <a16:creationId xmlns:a16="http://schemas.microsoft.com/office/drawing/2014/main" id="{011473BA-4E58-404B-DE82-BF20AB15038F}"/>
              </a:ext>
            </a:extLst>
          </p:cNvPr>
          <p:cNvGraphicFramePr/>
          <p:nvPr/>
        </p:nvGraphicFramePr>
        <p:xfrm>
          <a:off x="2160788" y="1287825"/>
          <a:ext cx="7409779" cy="33895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29875484"/>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testing</a:t>
            </a:r>
          </a:p>
        </p:txBody>
      </p:sp>
      <p:pic>
        <p:nvPicPr>
          <p:cNvPr id="7" name="Picture 2">
            <a:extLst>
              <a:ext uri="{FF2B5EF4-FFF2-40B4-BE49-F238E27FC236}">
                <a16:creationId xmlns:a16="http://schemas.microsoft.com/office/drawing/2014/main" id="{3CD32AD8-774F-3513-3B2E-0C3E4AAA796E}"/>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l="11084"/>
          <a:stretch/>
        </p:blipFill>
        <p:spPr bwMode="auto">
          <a:xfrm>
            <a:off x="6843562" y="1365668"/>
            <a:ext cx="5275930" cy="4332487"/>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10" name="TextBox 19">
            <a:extLst>
              <a:ext uri="{FF2B5EF4-FFF2-40B4-BE49-F238E27FC236}">
                <a16:creationId xmlns:a16="http://schemas.microsoft.com/office/drawing/2014/main" id="{914A506C-3052-6B89-B439-8D4A18D8B44C}"/>
              </a:ext>
            </a:extLst>
          </p:cNvPr>
          <p:cNvSpPr txBox="1">
            <a:spLocks noChangeArrowheads="1"/>
          </p:cNvSpPr>
          <p:nvPr/>
        </p:nvSpPr>
        <p:spPr bwMode="auto">
          <a:xfrm>
            <a:off x="178279" y="1789065"/>
            <a:ext cx="6746014"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a:spcBef>
                <a:spcPct val="20000"/>
              </a:spcBef>
              <a:buSzPct val="75000"/>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SzPct val="75000"/>
              <a:buFont typeface="Wingdings 3" panose="05040102010807070707" pitchFamily="18" charset="2"/>
              <a:buChar char="w"/>
              <a:defRPr sz="2000">
                <a:solidFill>
                  <a:schemeClr val="tx1"/>
                </a:solidFill>
                <a:latin typeface="Arial" panose="020B0604020202020204" pitchFamily="34" charset="0"/>
              </a:defRPr>
            </a:lvl4pPr>
            <a:lvl5pPr marL="2057400" indent="-228600">
              <a:spcBef>
                <a:spcPct val="20000"/>
              </a:spcBef>
              <a:buSzPct val="5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5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pPr>
            <a:r>
              <a:rPr lang="en-US" altLang="en-US" sz="2000" dirty="0"/>
              <a:t>  Outline Testing procedures in the QC-Plan</a:t>
            </a:r>
          </a:p>
          <a:p>
            <a:pPr eaLnBrk="1" hangingPunct="1">
              <a:spcBef>
                <a:spcPct val="0"/>
              </a:spcBef>
              <a:buNone/>
            </a:pPr>
            <a:endParaRPr lang="en-US" altLang="en-US" sz="2000" dirty="0"/>
          </a:p>
          <a:p>
            <a:pPr eaLnBrk="1" hangingPunct="1">
              <a:spcBef>
                <a:spcPct val="0"/>
              </a:spcBef>
            </a:pPr>
            <a:r>
              <a:rPr lang="en-US" altLang="en-US" sz="2000" dirty="0"/>
              <a:t>  Reference:</a:t>
            </a:r>
          </a:p>
          <a:p>
            <a:pPr lvl="1" eaLnBrk="1" hangingPunct="1">
              <a:spcBef>
                <a:spcPct val="0"/>
              </a:spcBef>
              <a:buSzTx/>
              <a:buNone/>
            </a:pPr>
            <a:endParaRPr lang="en-US" altLang="en-US" sz="2000" dirty="0"/>
          </a:p>
          <a:p>
            <a:pPr lvl="1" eaLnBrk="1" hangingPunct="1">
              <a:spcBef>
                <a:spcPct val="0"/>
              </a:spcBef>
              <a:buSzTx/>
              <a:buFont typeface="Wingdings" panose="05000000000000000000" pitchFamily="2" charset="2"/>
              <a:buChar char="§"/>
            </a:pPr>
            <a:r>
              <a:rPr lang="en-US" altLang="en-US" sz="2000" dirty="0"/>
              <a:t>  Individual Specification Sections in your contract</a:t>
            </a:r>
          </a:p>
          <a:p>
            <a:pPr lvl="1" eaLnBrk="1" hangingPunct="1">
              <a:spcBef>
                <a:spcPct val="0"/>
              </a:spcBef>
              <a:buSzTx/>
              <a:buFont typeface="Wingdings" panose="05000000000000000000" pitchFamily="2" charset="2"/>
              <a:buChar char="§"/>
            </a:pPr>
            <a:endParaRPr lang="en-US" altLang="en-US" sz="2000" dirty="0"/>
          </a:p>
          <a:p>
            <a:pPr lvl="1" eaLnBrk="1" hangingPunct="1">
              <a:spcBef>
                <a:spcPct val="0"/>
              </a:spcBef>
              <a:buSzTx/>
              <a:buFont typeface="Wingdings" panose="05000000000000000000" pitchFamily="2" charset="2"/>
              <a:buChar char="§"/>
            </a:pPr>
            <a:r>
              <a:rPr lang="en-US" altLang="en-US" sz="2000" dirty="0"/>
              <a:t>  Applicable industry standards (ANSI, DIN, UFC </a:t>
            </a:r>
            <a:r>
              <a:rPr lang="en-US" altLang="en-US" sz="2000" dirty="0" err="1"/>
              <a:t>etc</a:t>
            </a:r>
            <a:r>
              <a:rPr lang="en-US" altLang="en-US" sz="2000" dirty="0"/>
              <a:t>)</a:t>
            </a:r>
          </a:p>
          <a:p>
            <a:pPr lvl="1" eaLnBrk="1" hangingPunct="1">
              <a:spcBef>
                <a:spcPct val="0"/>
              </a:spcBef>
              <a:buSzTx/>
              <a:buNone/>
            </a:pPr>
            <a:endParaRPr lang="en-US" altLang="en-US" sz="2000" dirty="0"/>
          </a:p>
          <a:p>
            <a:pPr lvl="1" eaLnBrk="1" hangingPunct="1">
              <a:spcBef>
                <a:spcPct val="0"/>
              </a:spcBef>
              <a:buSzTx/>
              <a:buFont typeface="Wingdings" panose="05000000000000000000" pitchFamily="2" charset="2"/>
              <a:buChar char="§"/>
            </a:pPr>
            <a:r>
              <a:rPr lang="en-US" altLang="en-US" sz="2000" dirty="0"/>
              <a:t>  Applicable special requirements (e.g. Signal CDS)</a:t>
            </a:r>
          </a:p>
          <a:p>
            <a:pPr eaLnBrk="1" hangingPunct="1">
              <a:spcBef>
                <a:spcPct val="0"/>
              </a:spcBef>
            </a:pPr>
            <a:endParaRPr lang="en-US" altLang="en-US" sz="2000" dirty="0"/>
          </a:p>
          <a:p>
            <a:pPr lvl="1" eaLnBrk="1" hangingPunct="1">
              <a:spcBef>
                <a:spcPct val="0"/>
              </a:spcBef>
              <a:buSzTx/>
              <a:buFontTx/>
              <a:buNone/>
            </a:pPr>
            <a:endParaRPr lang="en-US" altLang="en-US" sz="2000" dirty="0"/>
          </a:p>
          <a:p>
            <a:pPr lvl="1" eaLnBrk="1" hangingPunct="1">
              <a:spcBef>
                <a:spcPct val="0"/>
              </a:spcBef>
              <a:buSzTx/>
              <a:buFontTx/>
              <a:buNone/>
            </a:pPr>
            <a:r>
              <a:rPr lang="en-US" altLang="en-US" sz="2000" dirty="0"/>
              <a:t>	</a:t>
            </a:r>
          </a:p>
        </p:txBody>
      </p:sp>
    </p:spTree>
    <p:extLst>
      <p:ext uri="{BB962C8B-B14F-4D97-AF65-F5344CB8AC3E}">
        <p14:creationId xmlns:p14="http://schemas.microsoft.com/office/powerpoint/2010/main" val="2066017244"/>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669059" y="1466522"/>
            <a:ext cx="4998027" cy="5600700"/>
          </a:xfrm>
        </p:spPr>
        <p:txBody>
          <a:bodyPr/>
          <a:lstStyle/>
          <a:p>
            <a:pPr marL="171450" indent="-171450">
              <a:buFont typeface="Arial" panose="020B0604020202020204" pitchFamily="34" charset="0"/>
              <a:buChar char="•"/>
            </a:pPr>
            <a:r>
              <a:rPr lang="en-US" sz="2400" dirty="0">
                <a:solidFill>
                  <a:schemeClr val="tx1"/>
                </a:solidFill>
              </a:rPr>
              <a:t>Read Module 6.4</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Answer Questions # 1-5</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15 Minutes</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6.4 - class work</a:t>
            </a:r>
          </a:p>
        </p:txBody>
      </p:sp>
      <p:grpSp>
        <p:nvGrpSpPr>
          <p:cNvPr id="3" name="Group 2">
            <a:extLst>
              <a:ext uri="{FF2B5EF4-FFF2-40B4-BE49-F238E27FC236}">
                <a16:creationId xmlns:a16="http://schemas.microsoft.com/office/drawing/2014/main" id="{CDA7AD24-1858-A13D-B2D0-371A792F1B98}"/>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749E28EA-A28E-3942-4508-AD71E5850FE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0E9A5D7C-41F5-ED72-69EF-A10F4DE65D43}"/>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69 </a:t>
              </a:r>
            </a:p>
          </p:txBody>
        </p:sp>
      </p:grpSp>
      <p:pic>
        <p:nvPicPr>
          <p:cNvPr id="8" name="Picture 7" descr="Stopwatch">
            <a:extLst>
              <a:ext uri="{FF2B5EF4-FFF2-40B4-BE49-F238E27FC236}">
                <a16:creationId xmlns:a16="http://schemas.microsoft.com/office/drawing/2014/main" id="{A231C669-B33A-DCEC-911B-3D2FC7EEAB40}"/>
              </a:ext>
            </a:extLst>
          </p:cNvPr>
          <p:cNvPicPr>
            <a:picLocks noChangeAspect="1"/>
          </p:cNvPicPr>
          <p:nvPr/>
        </p:nvPicPr>
        <p:blipFill>
          <a:blip r:embed="rId5"/>
          <a:stretch>
            <a:fillRect/>
          </a:stretch>
        </p:blipFill>
        <p:spPr>
          <a:xfrm>
            <a:off x="5809952" y="2801188"/>
            <a:ext cx="5864121" cy="3444598"/>
          </a:xfrm>
          <a:prstGeom prst="rect">
            <a:avLst/>
          </a:prstGeom>
        </p:spPr>
      </p:pic>
    </p:spTree>
    <p:extLst>
      <p:ext uri="{BB962C8B-B14F-4D97-AF65-F5344CB8AC3E}">
        <p14:creationId xmlns:p14="http://schemas.microsoft.com/office/powerpoint/2010/main" val="3184887817"/>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02951" y="1616555"/>
            <a:ext cx="11658599" cy="5600700"/>
          </a:xfrm>
        </p:spPr>
        <p:txBody>
          <a:bodyPr/>
          <a:lstStyle/>
          <a:p>
            <a:pPr lvl="2" indent="0">
              <a:buNone/>
            </a:pPr>
            <a:r>
              <a:rPr lang="en-US" sz="2400" dirty="0">
                <a:solidFill>
                  <a:schemeClr val="tx1"/>
                </a:solidFill>
              </a:rPr>
              <a:t>Question #1: Define QC testing</a:t>
            </a:r>
          </a:p>
          <a:p>
            <a:pPr lvl="2" indent="0">
              <a:buNone/>
            </a:pPr>
            <a:endParaRPr lang="en-US" sz="2400" dirty="0">
              <a:solidFill>
                <a:schemeClr val="tx1"/>
              </a:solidFill>
            </a:endParaRPr>
          </a:p>
          <a:p>
            <a:pPr lvl="2" indent="0">
              <a:buNone/>
            </a:pPr>
            <a:r>
              <a:rPr lang="en-US" sz="2400" dirty="0">
                <a:solidFill>
                  <a:schemeClr val="tx1"/>
                </a:solidFill>
              </a:rPr>
              <a:t>Answer #1: QC testing is that testing performed by the contractor to determine </a:t>
            </a:r>
          </a:p>
          <a:p>
            <a:pPr lvl="2" indent="0">
              <a:buNone/>
            </a:pPr>
            <a:endParaRPr lang="en-US" sz="2400" dirty="0">
              <a:solidFill>
                <a:schemeClr val="tx1"/>
              </a:solidFill>
            </a:endParaRPr>
          </a:p>
          <a:p>
            <a:pPr lvl="2" indent="0">
              <a:buNone/>
            </a:pPr>
            <a:r>
              <a:rPr lang="en-US" sz="2400" dirty="0">
                <a:solidFill>
                  <a:schemeClr val="tx1"/>
                </a:solidFill>
              </a:rPr>
              <a:t>whether construction procedures and materials are producing the desired </a:t>
            </a:r>
          </a:p>
          <a:p>
            <a:pPr lvl="2" indent="0">
              <a:buNone/>
            </a:pPr>
            <a:endParaRPr lang="en-US" sz="2400" dirty="0">
              <a:solidFill>
                <a:schemeClr val="tx1"/>
              </a:solidFill>
            </a:endParaRPr>
          </a:p>
          <a:p>
            <a:pPr lvl="2" indent="0">
              <a:buNone/>
            </a:pPr>
            <a:r>
              <a:rPr lang="en-US" sz="2400" dirty="0">
                <a:solidFill>
                  <a:schemeClr val="tx1"/>
                </a:solidFill>
              </a:rPr>
              <a:t>contractual product.</a:t>
            </a:r>
          </a:p>
          <a:p>
            <a:pPr lvl="2" indent="0">
              <a:buNone/>
            </a:pPr>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6.4 - Question 1</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3723833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additive="base">
                                        <p:cTn id="1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anim calcmode="lin" valueType="num">
                                      <p:cBhvr additive="base">
                                        <p:cTn id="2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266700" y="1500222"/>
            <a:ext cx="11658599" cy="5600700"/>
          </a:xfrm>
        </p:spPr>
        <p:txBody>
          <a:bodyPr/>
          <a:lstStyle/>
          <a:p>
            <a:pPr lvl="2" indent="0">
              <a:buNone/>
            </a:pPr>
            <a:r>
              <a:rPr lang="en-US" sz="2400" dirty="0">
                <a:solidFill>
                  <a:schemeClr val="tx1"/>
                </a:solidFill>
              </a:rPr>
              <a:t>Question #2: Define QA testing</a:t>
            </a:r>
          </a:p>
          <a:p>
            <a:pPr lvl="2" indent="0">
              <a:buNone/>
            </a:pPr>
            <a:endParaRPr lang="en-US" sz="2400" dirty="0">
              <a:solidFill>
                <a:schemeClr val="tx1"/>
              </a:solidFill>
            </a:endParaRPr>
          </a:p>
          <a:p>
            <a:pPr lvl="2" indent="0">
              <a:buNone/>
            </a:pPr>
            <a:r>
              <a:rPr lang="en-US" sz="2400" dirty="0">
                <a:solidFill>
                  <a:schemeClr val="tx1"/>
                </a:solidFill>
              </a:rPr>
              <a:t>Answer #2: QA testing is that testing performed by the Government to verify that QC testing is adequate</a:t>
            </a:r>
          </a:p>
          <a:p>
            <a:pPr lvl="2" indent="0">
              <a:buNone/>
            </a:pPr>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6.4 - Question 2</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268635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387488"/>
            <a:ext cx="11658599" cy="5600700"/>
          </a:xfrm>
        </p:spPr>
        <p:txBody>
          <a:bodyPr/>
          <a:lstStyle/>
          <a:p>
            <a:pPr lvl="2" indent="0">
              <a:buNone/>
            </a:pPr>
            <a:r>
              <a:rPr lang="en-US" sz="2400" dirty="0">
                <a:solidFill>
                  <a:schemeClr val="tx1"/>
                </a:solidFill>
              </a:rPr>
              <a:t>Question #3: Who performs QC tests?</a:t>
            </a:r>
          </a:p>
          <a:p>
            <a:pPr lvl="2" indent="0">
              <a:buNone/>
            </a:pPr>
            <a:endParaRPr lang="en-US" sz="2400" dirty="0">
              <a:solidFill>
                <a:schemeClr val="tx1"/>
              </a:solidFill>
            </a:endParaRPr>
          </a:p>
          <a:p>
            <a:pPr lvl="2" indent="0">
              <a:buNone/>
            </a:pPr>
            <a:endParaRPr lang="en-US" sz="2400" dirty="0">
              <a:solidFill>
                <a:schemeClr val="tx1"/>
              </a:solidFill>
            </a:endParaRPr>
          </a:p>
          <a:p>
            <a:pPr lvl="2" indent="0">
              <a:buNone/>
            </a:pPr>
            <a:r>
              <a:rPr lang="en-US" sz="2400" dirty="0">
                <a:solidFill>
                  <a:schemeClr val="tx1"/>
                </a:solidFill>
              </a:rPr>
              <a:t>Answer #3:The contractor may use his own personnel and facilities or may </a:t>
            </a:r>
          </a:p>
          <a:p>
            <a:pPr lvl="2" indent="0">
              <a:buNone/>
            </a:pPr>
            <a:endParaRPr lang="en-US" sz="2400" dirty="0">
              <a:solidFill>
                <a:schemeClr val="tx1"/>
              </a:solidFill>
            </a:endParaRPr>
          </a:p>
          <a:p>
            <a:pPr lvl="2" indent="0">
              <a:buNone/>
            </a:pPr>
            <a:r>
              <a:rPr lang="en-US" sz="2400" dirty="0">
                <a:solidFill>
                  <a:schemeClr val="tx1"/>
                </a:solidFill>
              </a:rPr>
              <a:t>employ an independent approved testing laboratory.</a:t>
            </a:r>
          </a:p>
          <a:p>
            <a:pPr lvl="2" indent="0">
              <a:buNone/>
            </a:pPr>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6.4 - Question 3</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3159078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 calcmode="lin" valueType="num">
                                      <p:cBhvr additive="base">
                                        <p:cTn id="1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102951" y="1519279"/>
            <a:ext cx="11658599" cy="5600700"/>
          </a:xfrm>
        </p:spPr>
        <p:txBody>
          <a:bodyPr/>
          <a:lstStyle/>
          <a:p>
            <a:pPr lvl="2" indent="0">
              <a:buNone/>
            </a:pPr>
            <a:r>
              <a:rPr lang="en-US" sz="2400" dirty="0">
                <a:solidFill>
                  <a:schemeClr val="tx1"/>
                </a:solidFill>
              </a:rPr>
              <a:t>Question #4: Who performs QA tests?</a:t>
            </a:r>
          </a:p>
          <a:p>
            <a:pPr lvl="2" indent="0">
              <a:buNone/>
            </a:pPr>
            <a:endParaRPr lang="en-US" sz="2400" dirty="0">
              <a:solidFill>
                <a:schemeClr val="tx1"/>
              </a:solidFill>
            </a:endParaRPr>
          </a:p>
          <a:p>
            <a:pPr lvl="2" indent="0">
              <a:buNone/>
            </a:pPr>
            <a:r>
              <a:rPr lang="en-US" sz="2400" dirty="0">
                <a:solidFill>
                  <a:schemeClr val="tx1"/>
                </a:solidFill>
              </a:rPr>
              <a:t>Answer #4:</a:t>
            </a:r>
          </a:p>
          <a:p>
            <a:pPr lvl="2" indent="0">
              <a:buNone/>
            </a:pPr>
            <a:endParaRPr lang="en-US" sz="2400" dirty="0">
              <a:solidFill>
                <a:schemeClr val="tx1"/>
              </a:solidFill>
            </a:endParaRPr>
          </a:p>
          <a:p>
            <a:pPr marL="804863" lvl="2" indent="-342900"/>
            <a:r>
              <a:rPr lang="en-US" sz="2400" dirty="0">
                <a:solidFill>
                  <a:schemeClr val="tx1"/>
                </a:solidFill>
              </a:rPr>
              <a:t>Government personnel using the contractor's equipment and facilities</a:t>
            </a:r>
          </a:p>
          <a:p>
            <a:pPr marL="804863" lvl="2" indent="-342900"/>
            <a:endParaRPr lang="en-US" sz="2400" dirty="0">
              <a:solidFill>
                <a:schemeClr val="tx1"/>
              </a:solidFill>
            </a:endParaRPr>
          </a:p>
          <a:p>
            <a:pPr marL="804863" lvl="2" indent="-342900"/>
            <a:r>
              <a:rPr lang="en-US" sz="2400" dirty="0">
                <a:solidFill>
                  <a:schemeClr val="tx1"/>
                </a:solidFill>
              </a:rPr>
              <a:t>Independent testing laboratory</a:t>
            </a:r>
          </a:p>
          <a:p>
            <a:pPr marL="804863" lvl="2" indent="-342900"/>
            <a:endParaRPr lang="en-US" sz="2400" dirty="0">
              <a:solidFill>
                <a:schemeClr val="tx1"/>
              </a:solidFill>
            </a:endParaRPr>
          </a:p>
          <a:p>
            <a:pPr marL="804863" lvl="2" indent="-342900"/>
            <a:r>
              <a:rPr lang="en-US" sz="2400" dirty="0">
                <a:solidFill>
                  <a:schemeClr val="tx1"/>
                </a:solidFill>
              </a:rPr>
              <a:t>Field office, district or division Government laboratory</a:t>
            </a:r>
          </a:p>
          <a:p>
            <a:pPr lvl="2" indent="0">
              <a:buNone/>
            </a:pPr>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6.4 - Question 4</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spTree>
    <p:extLst>
      <p:ext uri="{BB962C8B-B14F-4D97-AF65-F5344CB8AC3E}">
        <p14:creationId xmlns:p14="http://schemas.microsoft.com/office/powerpoint/2010/main" val="1746675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additive="base">
                                        <p:cTn id="1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anim calcmode="lin" valueType="num">
                                      <p:cBhvr additive="base">
                                        <p:cTn id="2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8" end="8"/>
                                            </p:txEl>
                                          </p:spTgt>
                                        </p:tgtEl>
                                        <p:attrNameLst>
                                          <p:attrName>style.visibility</p:attrName>
                                        </p:attrNameLst>
                                      </p:cBhvr>
                                      <p:to>
                                        <p:strVal val="visible"/>
                                      </p:to>
                                    </p:set>
                                    <p:anim calcmode="lin" valueType="num">
                                      <p:cBhvr additive="base">
                                        <p:cTn id="2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266700" y="1257300"/>
            <a:ext cx="11658599" cy="5600700"/>
          </a:xfrm>
        </p:spPr>
        <p:txBody>
          <a:bodyPr/>
          <a:lstStyle/>
          <a:p>
            <a:pPr lvl="2" indent="0">
              <a:buNone/>
            </a:pPr>
            <a:r>
              <a:rPr lang="en-US" sz="2400" dirty="0">
                <a:solidFill>
                  <a:schemeClr val="tx1"/>
                </a:solidFill>
              </a:rPr>
              <a:t>Question #5: What questions should be answered before testing begins?</a:t>
            </a:r>
          </a:p>
          <a:p>
            <a:pPr lvl="2" indent="0">
              <a:buNone/>
            </a:pPr>
            <a:endParaRPr lang="en-US" sz="2400" dirty="0">
              <a:solidFill>
                <a:schemeClr val="tx1"/>
              </a:solidFill>
            </a:endParaRPr>
          </a:p>
          <a:p>
            <a:pPr lvl="2" indent="0">
              <a:buNone/>
            </a:pPr>
            <a:r>
              <a:rPr lang="en-US" sz="2400" dirty="0">
                <a:solidFill>
                  <a:schemeClr val="tx1"/>
                </a:solidFill>
              </a:rPr>
              <a:t>Answer #5:</a:t>
            </a:r>
          </a:p>
          <a:p>
            <a:pPr marL="804863" lvl="2" indent="-342900"/>
            <a:r>
              <a:rPr lang="en-US" sz="2400" dirty="0">
                <a:solidFill>
                  <a:schemeClr val="tx1"/>
                </a:solidFill>
              </a:rPr>
              <a:t>Has all required testing been identified?</a:t>
            </a:r>
          </a:p>
          <a:p>
            <a:pPr marL="804863" lvl="2" indent="-342900"/>
            <a:endParaRPr lang="en-US" sz="2400" dirty="0">
              <a:solidFill>
                <a:schemeClr val="tx1"/>
              </a:solidFill>
            </a:endParaRPr>
          </a:p>
          <a:p>
            <a:pPr marL="804863" lvl="2" indent="-342900"/>
            <a:r>
              <a:rPr lang="en-US" sz="2400" dirty="0">
                <a:solidFill>
                  <a:schemeClr val="tx1"/>
                </a:solidFill>
              </a:rPr>
              <a:t>Are test reporting requirements understood?</a:t>
            </a:r>
          </a:p>
          <a:p>
            <a:pPr marL="804863" lvl="2" indent="-342900"/>
            <a:endParaRPr lang="en-US" sz="2400" dirty="0">
              <a:solidFill>
                <a:schemeClr val="tx1"/>
              </a:solidFill>
            </a:endParaRPr>
          </a:p>
          <a:p>
            <a:pPr marL="804863" lvl="2" indent="-342900"/>
            <a:r>
              <a:rPr lang="en-US" sz="2400" dirty="0">
                <a:solidFill>
                  <a:schemeClr val="tx1"/>
                </a:solidFill>
              </a:rPr>
              <a:t>Have laboratory facilities and testing equipment been verified as acceptable?</a:t>
            </a:r>
          </a:p>
          <a:p>
            <a:pPr marL="804863" lvl="2" indent="-342900"/>
            <a:endParaRPr lang="en-US" sz="2400" dirty="0">
              <a:solidFill>
                <a:schemeClr val="tx1"/>
              </a:solidFill>
            </a:endParaRPr>
          </a:p>
          <a:p>
            <a:pPr marL="804863" lvl="2" indent="-342900"/>
            <a:r>
              <a:rPr lang="en-US" sz="2400" dirty="0">
                <a:solidFill>
                  <a:schemeClr val="tx1"/>
                </a:solidFill>
              </a:rPr>
              <a:t>Are laboratory personnel qualified?</a:t>
            </a:r>
          </a:p>
          <a:p>
            <a:pPr marL="804863" lvl="2" indent="-342900"/>
            <a:endParaRPr lang="en-US" sz="2400" dirty="0">
              <a:solidFill>
                <a:schemeClr val="tx1"/>
              </a:solidFill>
            </a:endParaRPr>
          </a:p>
          <a:p>
            <a:pPr marL="804863" lvl="2" indent="-342900"/>
            <a:r>
              <a:rPr lang="en-US" sz="2400" dirty="0">
                <a:solidFill>
                  <a:schemeClr val="tx1"/>
                </a:solidFill>
              </a:rPr>
              <a:t>has the calibration of equipment been verified as accurate?</a:t>
            </a:r>
          </a:p>
          <a:p>
            <a:pPr marL="804863" lvl="2" indent="-342900"/>
            <a:endParaRPr lang="en-US" sz="2400" dirty="0">
              <a:solidFill>
                <a:schemeClr val="tx1"/>
              </a:solidFill>
            </a:endParaRPr>
          </a:p>
          <a:p>
            <a:pPr marL="804863" lvl="2" indent="-342900"/>
            <a:r>
              <a:rPr lang="en-US" sz="2400" dirty="0">
                <a:solidFill>
                  <a:schemeClr val="tx1"/>
                </a:solidFill>
              </a:rPr>
              <a:t>Is there a procedure for documenting corrective steps?</a:t>
            </a:r>
          </a:p>
          <a:p>
            <a:pPr lvl="2" indent="0">
              <a:buNone/>
            </a:pPr>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6.4 - Question 5</a:t>
            </a:r>
          </a:p>
        </p:txBody>
      </p:sp>
    </p:spTree>
    <p:extLst>
      <p:ext uri="{BB962C8B-B14F-4D97-AF65-F5344CB8AC3E}">
        <p14:creationId xmlns:p14="http://schemas.microsoft.com/office/powerpoint/2010/main" val="50001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additive="base">
                                        <p:cTn id="2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7" end="7"/>
                                            </p:txEl>
                                          </p:spTgt>
                                        </p:tgtEl>
                                        <p:attrNameLst>
                                          <p:attrName>style.visibility</p:attrName>
                                        </p:attrNameLst>
                                      </p:cBhvr>
                                      <p:to>
                                        <p:strVal val="visible"/>
                                      </p:to>
                                    </p:set>
                                    <p:anim calcmode="lin" valueType="num">
                                      <p:cBhvr additive="base">
                                        <p:cTn id="25"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anim calcmode="lin" valueType="num">
                                      <p:cBhvr additive="base">
                                        <p:cTn id="2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9" end="9"/>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11" end="11"/>
                                            </p:txEl>
                                          </p:spTgt>
                                        </p:tgtEl>
                                        <p:attrNameLst>
                                          <p:attrName>style.visibility</p:attrName>
                                        </p:attrNameLst>
                                      </p:cBhvr>
                                      <p:to>
                                        <p:strVal val="visible"/>
                                      </p:to>
                                    </p:set>
                                    <p:anim calcmode="lin" valueType="num">
                                      <p:cBhvr additive="base">
                                        <p:cTn id="33"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11" end="11"/>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13" end="13"/>
                                            </p:txEl>
                                          </p:spTgt>
                                        </p:tgtEl>
                                        <p:attrNameLst>
                                          <p:attrName>style.visibility</p:attrName>
                                        </p:attrNameLst>
                                      </p:cBhvr>
                                      <p:to>
                                        <p:strVal val="visible"/>
                                      </p:to>
                                    </p:set>
                                    <p:anim calcmode="lin" valueType="num">
                                      <p:cBhvr additive="base">
                                        <p:cTn id="37" dur="5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43313-1501-5FF5-441E-B8EF21723374}"/>
              </a:ext>
            </a:extLst>
          </p:cNvPr>
          <p:cNvSpPr>
            <a:spLocks noGrp="1"/>
          </p:cNvSpPr>
          <p:nvPr>
            <p:ph type="title"/>
          </p:nvPr>
        </p:nvSpPr>
        <p:spPr>
          <a:xfrm>
            <a:off x="266700" y="2527299"/>
            <a:ext cx="11658600" cy="1285874"/>
          </a:xfrm>
          <a:ln>
            <a:noFill/>
          </a:ln>
        </p:spPr>
        <p:txBody>
          <a:bodyPr/>
          <a:lstStyle/>
          <a:p>
            <a:r>
              <a:rPr lang="en-US" dirty="0"/>
              <a:t>Completion of Work	</a:t>
            </a:r>
          </a:p>
        </p:txBody>
      </p:sp>
      <p:sp>
        <p:nvSpPr>
          <p:cNvPr id="3" name="Text Placeholder 2">
            <a:extLst>
              <a:ext uri="{FF2B5EF4-FFF2-40B4-BE49-F238E27FC236}">
                <a16:creationId xmlns:a16="http://schemas.microsoft.com/office/drawing/2014/main" id="{3129EFBD-9090-547C-C5D5-460119FEDF16}"/>
              </a:ext>
            </a:extLst>
          </p:cNvPr>
          <p:cNvSpPr>
            <a:spLocks noGrp="1"/>
          </p:cNvSpPr>
          <p:nvPr>
            <p:ph type="body" sz="quarter" idx="12"/>
          </p:nvPr>
        </p:nvSpPr>
        <p:spPr>
          <a:ln>
            <a:noFill/>
          </a:ln>
        </p:spPr>
        <p:txBody>
          <a:bodyPr/>
          <a:lstStyle/>
          <a:p>
            <a:r>
              <a:rPr lang="en-US" dirty="0"/>
              <a:t>Sub-module 6.5</a:t>
            </a:r>
          </a:p>
        </p:txBody>
      </p:sp>
    </p:spTree>
    <p:extLst>
      <p:ext uri="{BB962C8B-B14F-4D97-AF65-F5344CB8AC3E}">
        <p14:creationId xmlns:p14="http://schemas.microsoft.com/office/powerpoint/2010/main" val="1642926314"/>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A5EE88-617C-8A60-3ED6-DD4C8F634E13}"/>
              </a:ext>
            </a:extLst>
          </p:cNvPr>
          <p:cNvSpPr>
            <a:spLocks noGrp="1"/>
          </p:cNvSpPr>
          <p:nvPr>
            <p:ph sz="quarter" idx="10"/>
          </p:nvPr>
        </p:nvSpPr>
        <p:spPr>
          <a:xfrm>
            <a:off x="312473" y="1417806"/>
            <a:ext cx="11658600" cy="5600700"/>
          </a:xfrm>
        </p:spPr>
        <p:txBody>
          <a:bodyPr/>
          <a:lstStyle/>
          <a:p>
            <a:pPr marL="342900" indent="-342900">
              <a:buFont typeface="Arial" panose="020B0604020202020204" pitchFamily="34" charset="0"/>
              <a:buChar char="•"/>
            </a:pPr>
            <a:r>
              <a:rPr lang="en-US" sz="2400" dirty="0"/>
              <a:t>Describe project completion procedures</a:t>
            </a:r>
          </a:p>
          <a:p>
            <a:pPr marL="342900" indent="-342900">
              <a:buFont typeface="Arial" panose="020B0604020202020204" pitchFamily="34" charset="0"/>
              <a:buChar char="•"/>
            </a:pPr>
            <a:endParaRPr lang="en-US" sz="2400" dirty="0"/>
          </a:p>
          <a:p>
            <a:pPr marL="569913" lvl="1" indent="-342900">
              <a:buFont typeface="Arial" panose="020B0604020202020204" pitchFamily="34" charset="0"/>
              <a:buChar char="•"/>
            </a:pPr>
            <a:endParaRPr lang="en-US" altLang="en-US" sz="1800" dirty="0">
              <a:solidFill>
                <a:schemeClr val="bg1"/>
              </a:solidFill>
            </a:endParaRPr>
          </a:p>
          <a:p>
            <a:pPr lvl="1" indent="0">
              <a:buNone/>
            </a:pPr>
            <a:endParaRPr lang="en-US" dirty="0">
              <a:solidFill>
                <a:schemeClr val="bg1"/>
              </a:solidFill>
            </a:endParaRPr>
          </a:p>
        </p:txBody>
      </p:sp>
      <p:sp>
        <p:nvSpPr>
          <p:cNvPr id="3" name="Footer Placeholder 2">
            <a:extLst>
              <a:ext uri="{FF2B5EF4-FFF2-40B4-BE49-F238E27FC236}">
                <a16:creationId xmlns:a16="http://schemas.microsoft.com/office/drawing/2014/main" id="{980A68DF-93DB-A82F-627C-69238F49CA9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95D817D8-F1ED-0E2A-FAC1-F45BEC13DE5F}"/>
              </a:ext>
            </a:extLst>
          </p:cNvPr>
          <p:cNvSpPr>
            <a:spLocks noGrp="1"/>
          </p:cNvSpPr>
          <p:nvPr>
            <p:ph type="title"/>
          </p:nvPr>
        </p:nvSpPr>
        <p:spPr/>
        <p:txBody>
          <a:bodyPr/>
          <a:lstStyle/>
          <a:p>
            <a:r>
              <a:rPr lang="en-US" dirty="0"/>
              <a:t>objectives</a:t>
            </a:r>
          </a:p>
        </p:txBody>
      </p:sp>
      <p:grpSp>
        <p:nvGrpSpPr>
          <p:cNvPr id="5" name="Group 4">
            <a:extLst>
              <a:ext uri="{FF2B5EF4-FFF2-40B4-BE49-F238E27FC236}">
                <a16:creationId xmlns:a16="http://schemas.microsoft.com/office/drawing/2014/main" id="{866FEB5C-A53B-0D22-84BE-4AFD5054BB0F}"/>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F4F2A3F5-6392-2D12-745C-2688870E7C9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C6562240-1796-C693-6C22-C1842B91EF1E}"/>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70</a:t>
              </a:r>
            </a:p>
          </p:txBody>
        </p:sp>
      </p:grpSp>
    </p:spTree>
    <p:extLst>
      <p:ext uri="{BB962C8B-B14F-4D97-AF65-F5344CB8AC3E}">
        <p14:creationId xmlns:p14="http://schemas.microsoft.com/office/powerpoint/2010/main" val="3321592345"/>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FBDB14FB-A376-3B04-7D90-17F9FCA821EE}"/>
              </a:ext>
            </a:extLst>
          </p:cNvPr>
          <p:cNvGraphicFramePr>
            <a:graphicFrameLocks/>
          </p:cNvGraphicFramePr>
          <p:nvPr/>
        </p:nvGraphicFramePr>
        <p:xfrm>
          <a:off x="105272" y="785048"/>
          <a:ext cx="11658599" cy="3611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itle 6">
            <a:extLst>
              <a:ext uri="{FF2B5EF4-FFF2-40B4-BE49-F238E27FC236}">
                <a16:creationId xmlns:a16="http://schemas.microsoft.com/office/drawing/2014/main" id="{4DA91B8F-6288-F408-E4AB-DC42DCFACD7A}"/>
              </a:ext>
            </a:extLst>
          </p:cNvPr>
          <p:cNvSpPr>
            <a:spLocks noGrp="1"/>
          </p:cNvSpPr>
          <p:nvPr>
            <p:ph type="title"/>
          </p:nvPr>
        </p:nvSpPr>
        <p:spPr/>
        <p:txBody>
          <a:bodyPr/>
          <a:lstStyle/>
          <a:p>
            <a:r>
              <a:rPr lang="en-US" dirty="0"/>
              <a:t>Contract duration timeline</a:t>
            </a:r>
            <a:br>
              <a:rPr lang="en-US" dirty="0"/>
            </a:br>
            <a:r>
              <a:rPr lang="en-US" dirty="0"/>
              <a:t>major qc ACTIVITIES</a:t>
            </a:r>
          </a:p>
        </p:txBody>
      </p:sp>
      <p:cxnSp>
        <p:nvCxnSpPr>
          <p:cNvPr id="11" name="Straight Arrow Connector 10">
            <a:extLst>
              <a:ext uri="{FF2B5EF4-FFF2-40B4-BE49-F238E27FC236}">
                <a16:creationId xmlns:a16="http://schemas.microsoft.com/office/drawing/2014/main" id="{82175D3D-40C3-4FBB-8ED3-96F9A9A1B83A}"/>
              </a:ext>
            </a:extLst>
          </p:cNvPr>
          <p:cNvCxnSpPr>
            <a:cxnSpLocks/>
          </p:cNvCxnSpPr>
          <p:nvPr/>
        </p:nvCxnSpPr>
        <p:spPr>
          <a:xfrm flipH="1" flipV="1">
            <a:off x="10214040" y="3429000"/>
            <a:ext cx="21745" cy="17219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 name="Straight Arrow Connector 2">
            <a:extLst>
              <a:ext uri="{FF2B5EF4-FFF2-40B4-BE49-F238E27FC236}">
                <a16:creationId xmlns:a16="http://schemas.microsoft.com/office/drawing/2014/main" id="{47626731-F791-1563-8928-792A4978F669}"/>
              </a:ext>
            </a:extLst>
          </p:cNvPr>
          <p:cNvCxnSpPr>
            <a:cxnSpLocks/>
          </p:cNvCxnSpPr>
          <p:nvPr/>
        </p:nvCxnSpPr>
        <p:spPr>
          <a:xfrm flipV="1">
            <a:off x="11076095" y="3383332"/>
            <a:ext cx="0" cy="25297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 name="Straight Arrow Connector 3">
            <a:extLst>
              <a:ext uri="{FF2B5EF4-FFF2-40B4-BE49-F238E27FC236}">
                <a16:creationId xmlns:a16="http://schemas.microsoft.com/office/drawing/2014/main" id="{2E530970-AAC6-017B-AFE9-F8F08674B3A2}"/>
              </a:ext>
            </a:extLst>
          </p:cNvPr>
          <p:cNvCxnSpPr>
            <a:cxnSpLocks/>
          </p:cNvCxnSpPr>
          <p:nvPr/>
        </p:nvCxnSpPr>
        <p:spPr>
          <a:xfrm flipV="1">
            <a:off x="8262032" y="3537854"/>
            <a:ext cx="0" cy="4383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4781E024-872F-A408-5A9C-97A3729901A6}"/>
              </a:ext>
            </a:extLst>
          </p:cNvPr>
          <p:cNvCxnSpPr>
            <a:cxnSpLocks/>
          </p:cNvCxnSpPr>
          <p:nvPr/>
        </p:nvCxnSpPr>
        <p:spPr>
          <a:xfrm flipV="1">
            <a:off x="8990088" y="3537854"/>
            <a:ext cx="0" cy="7213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9CF04AD-6BF5-90D7-26C3-DE487279AF4B}"/>
              </a:ext>
            </a:extLst>
          </p:cNvPr>
          <p:cNvSpPr txBox="1"/>
          <p:nvPr/>
        </p:nvSpPr>
        <p:spPr>
          <a:xfrm>
            <a:off x="7390762" y="3976248"/>
            <a:ext cx="1622174" cy="338554"/>
          </a:xfrm>
          <a:prstGeom prst="rect">
            <a:avLst/>
          </a:prstGeom>
          <a:noFill/>
        </p:spPr>
        <p:txBody>
          <a:bodyPr wrap="square" rtlCol="0">
            <a:spAutoFit/>
          </a:bodyPr>
          <a:lstStyle/>
          <a:p>
            <a:pPr algn="r"/>
            <a:r>
              <a:rPr lang="en-US" sz="1600" dirty="0"/>
              <a:t>Commissioning</a:t>
            </a:r>
          </a:p>
        </p:txBody>
      </p:sp>
      <p:sp>
        <p:nvSpPr>
          <p:cNvPr id="10" name="TextBox 9">
            <a:extLst>
              <a:ext uri="{FF2B5EF4-FFF2-40B4-BE49-F238E27FC236}">
                <a16:creationId xmlns:a16="http://schemas.microsoft.com/office/drawing/2014/main" id="{99C0368A-5D69-EAD8-39B5-21D94825F996}"/>
              </a:ext>
            </a:extLst>
          </p:cNvPr>
          <p:cNvSpPr txBox="1"/>
          <p:nvPr/>
        </p:nvSpPr>
        <p:spPr>
          <a:xfrm>
            <a:off x="9073326" y="5514942"/>
            <a:ext cx="2002769" cy="584775"/>
          </a:xfrm>
          <a:prstGeom prst="rect">
            <a:avLst/>
          </a:prstGeom>
          <a:noFill/>
        </p:spPr>
        <p:txBody>
          <a:bodyPr wrap="square" rtlCol="0">
            <a:spAutoFit/>
          </a:bodyPr>
          <a:lstStyle/>
          <a:p>
            <a:pPr algn="r"/>
            <a:r>
              <a:rPr lang="en-US" sz="1600" dirty="0"/>
              <a:t>Warranty</a:t>
            </a:r>
          </a:p>
          <a:p>
            <a:pPr algn="r"/>
            <a:r>
              <a:rPr lang="en-US" sz="1600" dirty="0"/>
              <a:t>Final Inspection</a:t>
            </a:r>
          </a:p>
        </p:txBody>
      </p:sp>
      <p:sp>
        <p:nvSpPr>
          <p:cNvPr id="12" name="TextBox 11">
            <a:extLst>
              <a:ext uri="{FF2B5EF4-FFF2-40B4-BE49-F238E27FC236}">
                <a16:creationId xmlns:a16="http://schemas.microsoft.com/office/drawing/2014/main" id="{2E02755D-944D-B839-5054-AFE380D5C4AB}"/>
              </a:ext>
            </a:extLst>
          </p:cNvPr>
          <p:cNvSpPr txBox="1"/>
          <p:nvPr/>
        </p:nvSpPr>
        <p:spPr>
          <a:xfrm>
            <a:off x="8262032" y="4259185"/>
            <a:ext cx="1501809" cy="338554"/>
          </a:xfrm>
          <a:prstGeom prst="rect">
            <a:avLst/>
          </a:prstGeom>
          <a:noFill/>
        </p:spPr>
        <p:txBody>
          <a:bodyPr wrap="square" rtlCol="0">
            <a:spAutoFit/>
          </a:bodyPr>
          <a:lstStyle/>
          <a:p>
            <a:pPr algn="r"/>
            <a:r>
              <a:rPr lang="en-US" sz="1600" dirty="0"/>
              <a:t>QC Punch List</a:t>
            </a:r>
          </a:p>
        </p:txBody>
      </p:sp>
      <p:sp>
        <p:nvSpPr>
          <p:cNvPr id="20" name="TextBox 19">
            <a:extLst>
              <a:ext uri="{FF2B5EF4-FFF2-40B4-BE49-F238E27FC236}">
                <a16:creationId xmlns:a16="http://schemas.microsoft.com/office/drawing/2014/main" id="{7B9CF0AC-BD1A-D34F-539A-E0C49CCF0BEC}"/>
              </a:ext>
            </a:extLst>
          </p:cNvPr>
          <p:cNvSpPr txBox="1"/>
          <p:nvPr/>
        </p:nvSpPr>
        <p:spPr>
          <a:xfrm>
            <a:off x="7181356" y="3695742"/>
            <a:ext cx="1120957" cy="338554"/>
          </a:xfrm>
          <a:prstGeom prst="rect">
            <a:avLst/>
          </a:prstGeom>
          <a:noFill/>
        </p:spPr>
        <p:txBody>
          <a:bodyPr wrap="square" rtlCol="0">
            <a:spAutoFit/>
          </a:bodyPr>
          <a:lstStyle/>
          <a:p>
            <a:pPr algn="r"/>
            <a:r>
              <a:rPr lang="en-US" sz="1600" dirty="0"/>
              <a:t>Red Zone</a:t>
            </a:r>
          </a:p>
        </p:txBody>
      </p:sp>
      <p:sp>
        <p:nvSpPr>
          <p:cNvPr id="21" name="TextBox 20">
            <a:extLst>
              <a:ext uri="{FF2B5EF4-FFF2-40B4-BE49-F238E27FC236}">
                <a16:creationId xmlns:a16="http://schemas.microsoft.com/office/drawing/2014/main" id="{AC9CE004-2DD9-062D-D254-736E8FA8ABB7}"/>
              </a:ext>
            </a:extLst>
          </p:cNvPr>
          <p:cNvSpPr txBox="1"/>
          <p:nvPr/>
        </p:nvSpPr>
        <p:spPr>
          <a:xfrm>
            <a:off x="7351274" y="4812421"/>
            <a:ext cx="2884511" cy="338554"/>
          </a:xfrm>
          <a:prstGeom prst="rect">
            <a:avLst/>
          </a:prstGeom>
          <a:noFill/>
        </p:spPr>
        <p:txBody>
          <a:bodyPr wrap="square" rtlCol="0">
            <a:spAutoFit/>
          </a:bodyPr>
          <a:lstStyle/>
          <a:p>
            <a:pPr algn="r"/>
            <a:r>
              <a:rPr lang="en-US" sz="1600" dirty="0"/>
              <a:t>Pre- / Final Inspection</a:t>
            </a:r>
          </a:p>
        </p:txBody>
      </p:sp>
      <p:cxnSp>
        <p:nvCxnSpPr>
          <p:cNvPr id="22" name="Straight Arrow Connector 21">
            <a:extLst>
              <a:ext uri="{FF2B5EF4-FFF2-40B4-BE49-F238E27FC236}">
                <a16:creationId xmlns:a16="http://schemas.microsoft.com/office/drawing/2014/main" id="{AEAA5F4D-3046-3D59-B6A5-1DED2E75995E}"/>
              </a:ext>
            </a:extLst>
          </p:cNvPr>
          <p:cNvCxnSpPr>
            <a:cxnSpLocks/>
          </p:cNvCxnSpPr>
          <p:nvPr/>
        </p:nvCxnSpPr>
        <p:spPr>
          <a:xfrm flipV="1">
            <a:off x="9686892" y="3470853"/>
            <a:ext cx="0" cy="11012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0865141"/>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DA91B8F-6288-F408-E4AB-DC42DCFACD7A}"/>
              </a:ext>
            </a:extLst>
          </p:cNvPr>
          <p:cNvSpPr>
            <a:spLocks noGrp="1"/>
          </p:cNvSpPr>
          <p:nvPr>
            <p:ph type="title"/>
          </p:nvPr>
        </p:nvSpPr>
        <p:spPr>
          <a:xfrm>
            <a:off x="2305815" y="114447"/>
            <a:ext cx="10386814" cy="832920"/>
          </a:xfrm>
        </p:spPr>
        <p:txBody>
          <a:bodyPr/>
          <a:lstStyle/>
          <a:p>
            <a:r>
              <a:rPr lang="en-US" dirty="0"/>
              <a:t>QC Activities at closeout</a:t>
            </a:r>
          </a:p>
        </p:txBody>
      </p:sp>
      <p:graphicFrame>
        <p:nvGraphicFramePr>
          <p:cNvPr id="3" name="Diagram 2">
            <a:extLst>
              <a:ext uri="{FF2B5EF4-FFF2-40B4-BE49-F238E27FC236}">
                <a16:creationId xmlns:a16="http://schemas.microsoft.com/office/drawing/2014/main" id="{8DC61EE2-4EC7-9187-AB44-9EBA5F908471}"/>
              </a:ext>
            </a:extLst>
          </p:cNvPr>
          <p:cNvGraphicFramePr/>
          <p:nvPr/>
        </p:nvGraphicFramePr>
        <p:xfrm>
          <a:off x="65315" y="1129003"/>
          <a:ext cx="12061370" cy="2286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a:extLst>
              <a:ext uri="{FF2B5EF4-FFF2-40B4-BE49-F238E27FC236}">
                <a16:creationId xmlns:a16="http://schemas.microsoft.com/office/drawing/2014/main" id="{E95F76C8-AEF2-E473-8836-B53792987AD7}"/>
              </a:ext>
            </a:extLst>
          </p:cNvPr>
          <p:cNvGraphicFramePr/>
          <p:nvPr/>
        </p:nvGraphicFramePr>
        <p:xfrm>
          <a:off x="121919" y="3301320"/>
          <a:ext cx="11948162" cy="326712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729716886"/>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296C5574-241F-DD6B-A723-068BAC9D2193}"/>
              </a:ext>
            </a:extLst>
          </p:cNvPr>
          <p:cNvGrpSpPr/>
          <p:nvPr/>
        </p:nvGrpSpPr>
        <p:grpSpPr>
          <a:xfrm>
            <a:off x="266700" y="1114339"/>
            <a:ext cx="10386814" cy="3881838"/>
            <a:chOff x="1404283" y="2841567"/>
            <a:chExt cx="9383434" cy="2962688"/>
          </a:xfrm>
        </p:grpSpPr>
        <p:pic>
          <p:nvPicPr>
            <p:cNvPr id="12" name="Picture 11">
              <a:extLst>
                <a:ext uri="{FF2B5EF4-FFF2-40B4-BE49-F238E27FC236}">
                  <a16:creationId xmlns:a16="http://schemas.microsoft.com/office/drawing/2014/main" id="{7A11CEF9-B71A-F13F-8067-422ED6A5FB0B}"/>
                </a:ext>
              </a:extLst>
            </p:cNvPr>
            <p:cNvPicPr>
              <a:picLocks noChangeAspect="1"/>
            </p:cNvPicPr>
            <p:nvPr/>
          </p:nvPicPr>
          <p:blipFill>
            <a:blip r:embed="rId3"/>
            <a:stretch>
              <a:fillRect/>
            </a:stretch>
          </p:blipFill>
          <p:spPr>
            <a:xfrm>
              <a:off x="1404283" y="2841567"/>
              <a:ext cx="9383434" cy="2962688"/>
            </a:xfrm>
            <a:prstGeom prst="rect">
              <a:avLst/>
            </a:prstGeom>
            <a:ln>
              <a:solidFill>
                <a:schemeClr val="bg2">
                  <a:lumMod val="25000"/>
                </a:schemeClr>
              </a:solidFill>
            </a:ln>
          </p:spPr>
        </p:pic>
        <p:sp>
          <p:nvSpPr>
            <p:cNvPr id="10" name="Rectangle 9">
              <a:extLst>
                <a:ext uri="{FF2B5EF4-FFF2-40B4-BE49-F238E27FC236}">
                  <a16:creationId xmlns:a16="http://schemas.microsoft.com/office/drawing/2014/main" id="{9C94EB69-02BA-82CA-8279-6A4684F151AD}"/>
                </a:ext>
              </a:extLst>
            </p:cNvPr>
            <p:cNvSpPr/>
            <p:nvPr/>
          </p:nvSpPr>
          <p:spPr>
            <a:xfrm>
              <a:off x="2935843" y="3343528"/>
              <a:ext cx="2927927" cy="353781"/>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1" name="Rectangle 10">
              <a:extLst>
                <a:ext uri="{FF2B5EF4-FFF2-40B4-BE49-F238E27FC236}">
                  <a16:creationId xmlns:a16="http://schemas.microsoft.com/office/drawing/2014/main" id="{002EB421-616E-BEFC-BFC7-E02D98270D46}"/>
                </a:ext>
              </a:extLst>
            </p:cNvPr>
            <p:cNvSpPr/>
            <p:nvPr/>
          </p:nvSpPr>
          <p:spPr>
            <a:xfrm>
              <a:off x="9742715" y="4322911"/>
              <a:ext cx="722085" cy="1481344"/>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grpSp>
      <p:sp>
        <p:nvSpPr>
          <p:cNvPr id="3" name="Footer Placeholder 2">
            <a:extLst>
              <a:ext uri="{FF2B5EF4-FFF2-40B4-BE49-F238E27FC236}">
                <a16:creationId xmlns:a16="http://schemas.microsoft.com/office/drawing/2014/main" id="{A9824662-D99D-9D27-9312-3AEB183267DE}"/>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7CCAA2E4-2D26-00BD-584A-BA1A0CD84CA6}"/>
              </a:ext>
            </a:extLst>
          </p:cNvPr>
          <p:cNvSpPr>
            <a:spLocks noGrp="1"/>
          </p:cNvSpPr>
          <p:nvPr>
            <p:ph type="title"/>
          </p:nvPr>
        </p:nvSpPr>
        <p:spPr/>
        <p:txBody>
          <a:bodyPr/>
          <a:lstStyle/>
          <a:p>
            <a:r>
              <a:rPr lang="en-US" dirty="0"/>
              <a:t>Deficiency items rms example </a:t>
            </a:r>
          </a:p>
        </p:txBody>
      </p:sp>
      <p:pic>
        <p:nvPicPr>
          <p:cNvPr id="2" name="Picture 1">
            <a:extLst>
              <a:ext uri="{FF2B5EF4-FFF2-40B4-BE49-F238E27FC236}">
                <a16:creationId xmlns:a16="http://schemas.microsoft.com/office/drawing/2014/main" id="{C8D4A162-6B9C-3245-1456-5A3982CF1C9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67813" y="3700742"/>
            <a:ext cx="5757487" cy="2590869"/>
          </a:xfrm>
          <a:prstGeom prst="rect">
            <a:avLst/>
          </a:prstGeom>
          <a:ln>
            <a:solidFill>
              <a:schemeClr val="bg2">
                <a:lumMod val="25000"/>
              </a:schemeClr>
            </a:solidFill>
          </a:ln>
        </p:spPr>
      </p:pic>
      <p:cxnSp>
        <p:nvCxnSpPr>
          <p:cNvPr id="15" name="Connector: Elbow 14">
            <a:extLst>
              <a:ext uri="{FF2B5EF4-FFF2-40B4-BE49-F238E27FC236}">
                <a16:creationId xmlns:a16="http://schemas.microsoft.com/office/drawing/2014/main" id="{BCECAE9C-E442-812A-D7B8-463B3F1ECDF6}"/>
              </a:ext>
            </a:extLst>
          </p:cNvPr>
          <p:cNvCxnSpPr>
            <a:cxnSpLocks/>
          </p:cNvCxnSpPr>
          <p:nvPr/>
        </p:nvCxnSpPr>
        <p:spPr>
          <a:xfrm rot="10800000">
            <a:off x="5203044" y="3429002"/>
            <a:ext cx="892956" cy="373740"/>
          </a:xfrm>
          <a:prstGeom prst="bentConnector3">
            <a:avLst>
              <a:gd name="adj1" fmla="val 50000"/>
            </a:avLst>
          </a:prstGeom>
          <a:ln>
            <a:headEnd type="triangle"/>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59143742"/>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7AB8A52-FD27-9969-F8EF-2542BCACC0C2}"/>
              </a:ext>
            </a:extLst>
          </p:cNvPr>
          <p:cNvSpPr>
            <a:spLocks noGrp="1"/>
          </p:cNvSpPr>
          <p:nvPr>
            <p:ph sz="quarter" idx="10"/>
          </p:nvPr>
        </p:nvSpPr>
        <p:spPr>
          <a:xfrm>
            <a:off x="412615" y="1189610"/>
            <a:ext cx="11658600" cy="5600700"/>
          </a:xfrm>
        </p:spPr>
        <p:txBody>
          <a:bodyPr/>
          <a:lstStyle/>
          <a:p>
            <a:pPr marL="342900" indent="-342900">
              <a:buFont typeface="Arial" panose="020B0604020202020204" pitchFamily="34" charset="0"/>
              <a:buChar char="•"/>
            </a:pPr>
            <a:r>
              <a:rPr lang="en-US" dirty="0">
                <a:solidFill>
                  <a:schemeClr val="tx1"/>
                </a:solidFill>
              </a:rPr>
              <a:t> As-Built Drawings</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 Operation &amp; Maintenance Manuals</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 Reports (e.g. Commissioning Report)</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 Special requirements (e.g. LEED)</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 Training</a:t>
            </a:r>
          </a:p>
          <a:p>
            <a:pPr marL="804863" lvl="2" indent="-342900"/>
            <a:r>
              <a:rPr lang="en-US" dirty="0">
                <a:solidFill>
                  <a:schemeClr val="tx1"/>
                </a:solidFill>
              </a:rPr>
              <a:t>(O&amp;M Manuals must be approved prior conducting training)</a:t>
            </a:r>
          </a:p>
          <a:p>
            <a:pPr marL="804863" lvl="2" indent="-342900"/>
            <a:endParaRPr lang="en-US" dirty="0">
              <a:solidFill>
                <a:schemeClr val="tx1"/>
              </a:solidFill>
            </a:endParaRPr>
          </a:p>
          <a:p>
            <a:pPr marL="342900" indent="-342900">
              <a:buFont typeface="Arial" panose="020B0604020202020204" pitchFamily="34" charset="0"/>
              <a:buChar char="•"/>
            </a:pPr>
            <a:r>
              <a:rPr lang="en-US" dirty="0">
                <a:solidFill>
                  <a:schemeClr val="tx1"/>
                </a:solidFill>
              </a:rPr>
              <a:t>Keys and spare parts turnover</a:t>
            </a:r>
          </a:p>
          <a:p>
            <a:pPr marL="342900" indent="-34290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r>
              <a:rPr lang="en-US" dirty="0">
                <a:solidFill>
                  <a:schemeClr val="tx1"/>
                </a:solidFill>
              </a:rPr>
              <a:t>Warranty management</a:t>
            </a:r>
          </a:p>
        </p:txBody>
      </p:sp>
      <p:sp>
        <p:nvSpPr>
          <p:cNvPr id="4" name="Title 3">
            <a:extLst>
              <a:ext uri="{FF2B5EF4-FFF2-40B4-BE49-F238E27FC236}">
                <a16:creationId xmlns:a16="http://schemas.microsoft.com/office/drawing/2014/main" id="{0EA928D0-B9CA-9948-7489-702EA60ADECB}"/>
              </a:ext>
            </a:extLst>
          </p:cNvPr>
          <p:cNvSpPr>
            <a:spLocks noGrp="1"/>
          </p:cNvSpPr>
          <p:nvPr>
            <p:ph type="title"/>
          </p:nvPr>
        </p:nvSpPr>
        <p:spPr/>
        <p:txBody>
          <a:bodyPr/>
          <a:lstStyle/>
          <a:p>
            <a:r>
              <a:rPr lang="en-US" dirty="0"/>
              <a:t>Closeout considerations</a:t>
            </a:r>
          </a:p>
        </p:txBody>
      </p:sp>
    </p:spTree>
    <p:extLst>
      <p:ext uri="{BB962C8B-B14F-4D97-AF65-F5344CB8AC3E}">
        <p14:creationId xmlns:p14="http://schemas.microsoft.com/office/powerpoint/2010/main" val="1365940239"/>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669059" y="1391366"/>
            <a:ext cx="4998027" cy="5600700"/>
          </a:xfrm>
        </p:spPr>
        <p:txBody>
          <a:bodyPr/>
          <a:lstStyle/>
          <a:p>
            <a:pPr marL="171450" indent="-171450">
              <a:buFont typeface="Arial" panose="020B0604020202020204" pitchFamily="34" charset="0"/>
              <a:buChar char="•"/>
            </a:pPr>
            <a:r>
              <a:rPr lang="en-US" sz="2400" dirty="0">
                <a:solidFill>
                  <a:schemeClr val="tx1"/>
                </a:solidFill>
              </a:rPr>
              <a:t>Read Module 6.5</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Answer Question  # 1</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15 Minutes</a:t>
            </a:r>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6.5 – class work</a:t>
            </a:r>
          </a:p>
        </p:txBody>
      </p:sp>
      <p:sp>
        <p:nvSpPr>
          <p:cNvPr id="5" name="Footer Placeholder 4">
            <a:extLst>
              <a:ext uri="{FF2B5EF4-FFF2-40B4-BE49-F238E27FC236}">
                <a16:creationId xmlns:a16="http://schemas.microsoft.com/office/drawing/2014/main" id="{3FE46107-9005-B4C2-90D1-FE705F81388C}"/>
              </a:ext>
            </a:extLst>
          </p:cNvPr>
          <p:cNvSpPr>
            <a:spLocks noGrp="1"/>
          </p:cNvSpPr>
          <p:nvPr>
            <p:ph type="ftr" sz="quarter" idx="18"/>
          </p:nvPr>
        </p:nvSpPr>
        <p:spPr/>
        <p:txBody>
          <a:bodyPr/>
          <a:lstStyle/>
          <a:p>
            <a:endParaRPr lang="en-US" dirty="0"/>
          </a:p>
        </p:txBody>
      </p:sp>
      <p:pic>
        <p:nvPicPr>
          <p:cNvPr id="6" name="Picture 5" descr="Stopwatch">
            <a:extLst>
              <a:ext uri="{FF2B5EF4-FFF2-40B4-BE49-F238E27FC236}">
                <a16:creationId xmlns:a16="http://schemas.microsoft.com/office/drawing/2014/main" id="{85B73616-1B87-2E49-FF82-61CC3369F87F}"/>
              </a:ext>
            </a:extLst>
          </p:cNvPr>
          <p:cNvPicPr>
            <a:picLocks noChangeAspect="1"/>
          </p:cNvPicPr>
          <p:nvPr/>
        </p:nvPicPr>
        <p:blipFill>
          <a:blip r:embed="rId3"/>
          <a:stretch>
            <a:fillRect/>
          </a:stretch>
        </p:blipFill>
        <p:spPr>
          <a:xfrm>
            <a:off x="5677525" y="2743200"/>
            <a:ext cx="6247774" cy="3669957"/>
          </a:xfrm>
          <a:prstGeom prst="rect">
            <a:avLst/>
          </a:prstGeom>
        </p:spPr>
      </p:pic>
    </p:spTree>
    <p:extLst>
      <p:ext uri="{BB962C8B-B14F-4D97-AF65-F5344CB8AC3E}">
        <p14:creationId xmlns:p14="http://schemas.microsoft.com/office/powerpoint/2010/main" val="2837608172"/>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A97447-A0DE-8084-447B-D21CC309E281}"/>
              </a:ext>
            </a:extLst>
          </p:cNvPr>
          <p:cNvSpPr>
            <a:spLocks noGrp="1"/>
          </p:cNvSpPr>
          <p:nvPr>
            <p:ph sz="quarter" idx="15"/>
          </p:nvPr>
        </p:nvSpPr>
        <p:spPr>
          <a:xfrm>
            <a:off x="0" y="1052450"/>
            <a:ext cx="11925300" cy="5600700"/>
          </a:xfrm>
        </p:spPr>
        <p:txBody>
          <a:bodyPr/>
          <a:lstStyle/>
          <a:p>
            <a:pPr lvl="2" indent="0">
              <a:buNone/>
            </a:pPr>
            <a:r>
              <a:rPr lang="en-US" sz="2400" dirty="0">
                <a:solidFill>
                  <a:schemeClr val="tx1"/>
                </a:solidFill>
              </a:rPr>
              <a:t>Question #1: </a:t>
            </a:r>
          </a:p>
          <a:p>
            <a:pPr lvl="2" indent="0">
              <a:buNone/>
            </a:pPr>
            <a:r>
              <a:rPr lang="en-US" sz="2400" dirty="0">
                <a:solidFill>
                  <a:schemeClr val="tx1"/>
                </a:solidFill>
              </a:rPr>
              <a:t>What is the appropriate chronological order for the quality management completion procedures listed in this submodule? Explain.</a:t>
            </a:r>
          </a:p>
          <a:p>
            <a:pPr lvl="2" indent="0">
              <a:buNone/>
            </a:pPr>
            <a:endParaRPr lang="en-US" sz="2400" dirty="0">
              <a:solidFill>
                <a:schemeClr val="tx1"/>
              </a:solidFill>
            </a:endParaRPr>
          </a:p>
          <a:p>
            <a:pPr lvl="2" indent="0">
              <a:buNone/>
            </a:pPr>
            <a:r>
              <a:rPr lang="en-US" sz="2400" dirty="0">
                <a:solidFill>
                  <a:schemeClr val="tx1"/>
                </a:solidFill>
              </a:rPr>
              <a:t>Answer #1: </a:t>
            </a:r>
          </a:p>
          <a:p>
            <a:pPr lvl="2" indent="0">
              <a:buNone/>
            </a:pPr>
            <a:r>
              <a:rPr lang="en-US" sz="1800" dirty="0">
                <a:solidFill>
                  <a:schemeClr val="tx1"/>
                </a:solidFill>
              </a:rPr>
              <a:t>a. Warranty - Documentation of warranties, if any, are provided to the Government at submittal time.</a:t>
            </a:r>
          </a:p>
          <a:p>
            <a:pPr lvl="2" indent="0">
              <a:buNone/>
            </a:pPr>
            <a:r>
              <a:rPr lang="en-US" sz="1800" dirty="0">
                <a:solidFill>
                  <a:schemeClr val="tx1"/>
                </a:solidFill>
              </a:rPr>
              <a:t>b. O&amp;M Manuals - Instruction on preparation of equipment must be obtained and understood prior to turning it on. Likewise, if equipment is to be operated correctly, the recommended maintenance of it is necessary to obtain its maximum life.</a:t>
            </a:r>
          </a:p>
          <a:p>
            <a:pPr lvl="2" indent="0">
              <a:buNone/>
            </a:pPr>
            <a:r>
              <a:rPr lang="en-US" sz="1800" dirty="0">
                <a:solidFill>
                  <a:schemeClr val="tx1"/>
                </a:solidFill>
              </a:rPr>
              <a:t>c. Testing of Completed systems - Mechanical and electrical systems must be proof tested to prove or ensure such systems will function as intended.</a:t>
            </a:r>
          </a:p>
          <a:p>
            <a:pPr lvl="2" indent="0">
              <a:buNone/>
            </a:pPr>
            <a:r>
              <a:rPr lang="en-US" sz="1800" dirty="0">
                <a:solidFill>
                  <a:schemeClr val="tx1"/>
                </a:solidFill>
              </a:rPr>
              <a:t>d. Instruction and Training Procedures - After systems have been proof-tested, proper operation and maintenance of systems is demonstrated to customer O&amp;M personnel utilizing previously prepared manuals.</a:t>
            </a:r>
          </a:p>
          <a:p>
            <a:pPr lvl="2" indent="0">
              <a:buNone/>
            </a:pPr>
            <a:r>
              <a:rPr lang="en-US" sz="1800" dirty="0">
                <a:solidFill>
                  <a:schemeClr val="tx1"/>
                </a:solidFill>
              </a:rPr>
              <a:t>e. Contractor Punch-Out - Procedure required for entire project or portions thereof prior to pre-final inspection.</a:t>
            </a:r>
          </a:p>
          <a:p>
            <a:pPr lvl="2" indent="0">
              <a:buNone/>
            </a:pPr>
            <a:r>
              <a:rPr lang="en-US" sz="1800" dirty="0">
                <a:solidFill>
                  <a:schemeClr val="tx1"/>
                </a:solidFill>
              </a:rPr>
              <a:t>f. Pre-Final and Final Inspections - Procedures required for acceptance of a project or portions thereof by the Government.</a:t>
            </a:r>
          </a:p>
          <a:p>
            <a:pPr lvl="2" indent="0">
              <a:buNone/>
            </a:pPr>
            <a:r>
              <a:rPr lang="en-US" sz="1800" dirty="0">
                <a:solidFill>
                  <a:schemeClr val="tx1"/>
                </a:solidFill>
              </a:rPr>
              <a:t>g. Materials Turnover - Executed at the time of turnover of acceptable work to the customer.</a:t>
            </a:r>
          </a:p>
          <a:p>
            <a:pPr lvl="2" indent="0">
              <a:buNone/>
            </a:pPr>
            <a:r>
              <a:rPr lang="en-US" sz="1800" dirty="0">
                <a:solidFill>
                  <a:schemeClr val="tx1"/>
                </a:solidFill>
              </a:rPr>
              <a:t>h. As-Built Drawings - Created throughout the life of the project but provided to the Government at completion.</a:t>
            </a:r>
          </a:p>
          <a:p>
            <a:pPr lvl="2" indent="0">
              <a:buNone/>
            </a:pPr>
            <a:endParaRPr lang="en-US" sz="2400" dirty="0"/>
          </a:p>
        </p:txBody>
      </p:sp>
      <p:sp>
        <p:nvSpPr>
          <p:cNvPr id="4" name="Title 3">
            <a:extLst>
              <a:ext uri="{FF2B5EF4-FFF2-40B4-BE49-F238E27FC236}">
                <a16:creationId xmlns:a16="http://schemas.microsoft.com/office/drawing/2014/main" id="{DC12D1D0-1D88-7EB7-54B8-D61BADE51EB9}"/>
              </a:ext>
            </a:extLst>
          </p:cNvPr>
          <p:cNvSpPr>
            <a:spLocks noGrp="1"/>
          </p:cNvSpPr>
          <p:nvPr>
            <p:ph type="title"/>
          </p:nvPr>
        </p:nvSpPr>
        <p:spPr/>
        <p:txBody>
          <a:bodyPr/>
          <a:lstStyle/>
          <a:p>
            <a:r>
              <a:rPr lang="en-US" dirty="0"/>
              <a:t>Sub-module 6.5 - Question 1</a:t>
            </a:r>
          </a:p>
        </p:txBody>
      </p:sp>
    </p:spTree>
    <p:extLst>
      <p:ext uri="{BB962C8B-B14F-4D97-AF65-F5344CB8AC3E}">
        <p14:creationId xmlns:p14="http://schemas.microsoft.com/office/powerpoint/2010/main" val="202689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5" dur="500"/>
                                        <p:tgtEl>
                                          <p:spTgt spid="2">
                                            <p:txEl>
                                              <p:pRg st="3" end="3"/>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8" dur="500"/>
                                        <p:tgtEl>
                                          <p:spTgt spid="2">
                                            <p:txEl>
                                              <p:pRg st="4" end="4"/>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1" dur="500"/>
                                        <p:tgtEl>
                                          <p:spTgt spid="2">
                                            <p:txEl>
                                              <p:pRg st="5" end="5"/>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4" dur="500"/>
                                        <p:tgtEl>
                                          <p:spTgt spid="2">
                                            <p:txEl>
                                              <p:pRg st="6" end="6"/>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randombar(horizontal)">
                                      <p:cBhvr>
                                        <p:cTn id="27" dur="500"/>
                                        <p:tgtEl>
                                          <p:spTgt spid="2">
                                            <p:txEl>
                                              <p:pRg st="7" end="7"/>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2">
                                            <p:txEl>
                                              <p:pRg st="8" end="8"/>
                                            </p:txEl>
                                          </p:spTgt>
                                        </p:tgtEl>
                                        <p:attrNameLst>
                                          <p:attrName>style.visibility</p:attrName>
                                        </p:attrNameLst>
                                      </p:cBhvr>
                                      <p:to>
                                        <p:strVal val="visible"/>
                                      </p:to>
                                    </p:set>
                                    <p:animEffect transition="in" filter="randombar(horizontal)">
                                      <p:cBhvr>
                                        <p:cTn id="30" dur="500"/>
                                        <p:tgtEl>
                                          <p:spTgt spid="2">
                                            <p:txEl>
                                              <p:pRg st="8" end="8"/>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
                                            <p:txEl>
                                              <p:pRg st="9" end="9"/>
                                            </p:txEl>
                                          </p:spTgt>
                                        </p:tgtEl>
                                        <p:attrNameLst>
                                          <p:attrName>style.visibility</p:attrName>
                                        </p:attrNameLst>
                                      </p:cBhvr>
                                      <p:to>
                                        <p:strVal val="visible"/>
                                      </p:to>
                                    </p:set>
                                    <p:animEffect transition="in" filter="randombar(horizontal)">
                                      <p:cBhvr>
                                        <p:cTn id="33" dur="500"/>
                                        <p:tgtEl>
                                          <p:spTgt spid="2">
                                            <p:txEl>
                                              <p:pRg st="9" end="9"/>
                                            </p:txEl>
                                          </p:spTgt>
                                        </p:tgtEl>
                                      </p:cBhvr>
                                    </p:animEffect>
                                  </p:childTnLst>
                                </p:cTn>
                              </p:par>
                              <p:par>
                                <p:cTn id="34" presetID="14" presetClass="entr" presetSubtype="10" fill="hold" nodeType="withEffect">
                                  <p:stCondLst>
                                    <p:cond delay="0"/>
                                  </p:stCondLst>
                                  <p:childTnLst>
                                    <p:set>
                                      <p:cBhvr>
                                        <p:cTn id="35" dur="1" fill="hold">
                                          <p:stCondLst>
                                            <p:cond delay="0"/>
                                          </p:stCondLst>
                                        </p:cTn>
                                        <p:tgtEl>
                                          <p:spTgt spid="2">
                                            <p:txEl>
                                              <p:pRg st="10" end="10"/>
                                            </p:txEl>
                                          </p:spTgt>
                                        </p:tgtEl>
                                        <p:attrNameLst>
                                          <p:attrName>style.visibility</p:attrName>
                                        </p:attrNameLst>
                                      </p:cBhvr>
                                      <p:to>
                                        <p:strVal val="visible"/>
                                      </p:to>
                                    </p:set>
                                    <p:animEffect transition="in" filter="randombar(horizontal)">
                                      <p:cBhvr>
                                        <p:cTn id="36" dur="500"/>
                                        <p:tgtEl>
                                          <p:spTgt spid="2">
                                            <p:txEl>
                                              <p:pRg st="10" end="10"/>
                                            </p:txEl>
                                          </p:spTgt>
                                        </p:tgtEl>
                                      </p:cBhvr>
                                    </p:animEffect>
                                  </p:childTnLst>
                                </p:cTn>
                              </p:par>
                              <p:par>
                                <p:cTn id="37" presetID="14" presetClass="entr" presetSubtype="10" fill="hold" nodeType="withEffect">
                                  <p:stCondLst>
                                    <p:cond delay="0"/>
                                  </p:stCondLst>
                                  <p:childTnLst>
                                    <p:set>
                                      <p:cBhvr>
                                        <p:cTn id="38" dur="1" fill="hold">
                                          <p:stCondLst>
                                            <p:cond delay="0"/>
                                          </p:stCondLst>
                                        </p:cTn>
                                        <p:tgtEl>
                                          <p:spTgt spid="2">
                                            <p:txEl>
                                              <p:pRg st="11" end="11"/>
                                            </p:txEl>
                                          </p:spTgt>
                                        </p:tgtEl>
                                        <p:attrNameLst>
                                          <p:attrName>style.visibility</p:attrName>
                                        </p:attrNameLst>
                                      </p:cBhvr>
                                      <p:to>
                                        <p:strVal val="visible"/>
                                      </p:to>
                                    </p:set>
                                    <p:animEffect transition="in" filter="randombar(horizontal)">
                                      <p:cBhvr>
                                        <p:cTn id="39"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AD362B2-12D7-EC01-4849-27B58D342E69}"/>
              </a:ext>
            </a:extLst>
          </p:cNvPr>
          <p:cNvSpPr>
            <a:spLocks noGrp="1"/>
          </p:cNvSpPr>
          <p:nvPr>
            <p:ph type="body" sz="quarter" idx="12"/>
          </p:nvPr>
        </p:nvSpPr>
        <p:spPr>
          <a:ln>
            <a:noFill/>
          </a:ln>
        </p:spPr>
        <p:txBody>
          <a:bodyPr/>
          <a:lstStyle/>
          <a:p>
            <a:r>
              <a:rPr lang="en-US" dirty="0"/>
              <a:t>Module 7</a:t>
            </a:r>
          </a:p>
        </p:txBody>
      </p:sp>
      <p:sp>
        <p:nvSpPr>
          <p:cNvPr id="2" name="Title 1">
            <a:extLst>
              <a:ext uri="{FF2B5EF4-FFF2-40B4-BE49-F238E27FC236}">
                <a16:creationId xmlns:a16="http://schemas.microsoft.com/office/drawing/2014/main" id="{61FAEE5C-40C6-BCB5-97A8-FD7C413C54D1}"/>
              </a:ext>
            </a:extLst>
          </p:cNvPr>
          <p:cNvSpPr>
            <a:spLocks noGrp="1"/>
          </p:cNvSpPr>
          <p:nvPr>
            <p:ph type="title"/>
          </p:nvPr>
        </p:nvSpPr>
        <p:spPr>
          <a:xfrm>
            <a:off x="266700" y="2527299"/>
            <a:ext cx="11658600" cy="1285874"/>
          </a:xfrm>
          <a:ln>
            <a:noFill/>
          </a:ln>
        </p:spPr>
        <p:txBody>
          <a:bodyPr/>
          <a:lstStyle/>
          <a:p>
            <a:r>
              <a:rPr lang="en-US" dirty="0"/>
              <a:t>Making the System Work</a:t>
            </a:r>
          </a:p>
        </p:txBody>
      </p:sp>
      <p:grpSp>
        <p:nvGrpSpPr>
          <p:cNvPr id="4" name="Group 3">
            <a:extLst>
              <a:ext uri="{FF2B5EF4-FFF2-40B4-BE49-F238E27FC236}">
                <a16:creationId xmlns:a16="http://schemas.microsoft.com/office/drawing/2014/main" id="{4F62579B-301D-BFC9-0CCA-FF7895798BE8}"/>
              </a:ext>
            </a:extLst>
          </p:cNvPr>
          <p:cNvGrpSpPr/>
          <p:nvPr/>
        </p:nvGrpSpPr>
        <p:grpSpPr>
          <a:xfrm>
            <a:off x="6361616" y="2841849"/>
            <a:ext cx="5530241" cy="3787551"/>
            <a:chOff x="6924805" y="1052186"/>
            <a:chExt cx="5073041" cy="3883069"/>
          </a:xfrm>
        </p:grpSpPr>
        <p:sp>
          <p:nvSpPr>
            <p:cNvPr id="5" name="Rectangle: Rounded Corners 4">
              <a:extLst>
                <a:ext uri="{FF2B5EF4-FFF2-40B4-BE49-F238E27FC236}">
                  <a16:creationId xmlns:a16="http://schemas.microsoft.com/office/drawing/2014/main" id="{F1B677FA-8E56-7BC5-E44C-0AB88F257A4C}"/>
                </a:ext>
              </a:extLst>
            </p:cNvPr>
            <p:cNvSpPr/>
            <p:nvPr/>
          </p:nvSpPr>
          <p:spPr>
            <a:xfrm>
              <a:off x="6924805" y="1052186"/>
              <a:ext cx="5073041" cy="3883069"/>
            </a:xfrm>
            <a:prstGeom prst="roundRect">
              <a:avLst>
                <a:gd name="adj" fmla="val 35146"/>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dirty="0"/>
            </a:p>
          </p:txBody>
        </p:sp>
        <p:sp>
          <p:nvSpPr>
            <p:cNvPr id="6" name="Isosceles Triangle 5">
              <a:extLst>
                <a:ext uri="{FF2B5EF4-FFF2-40B4-BE49-F238E27FC236}">
                  <a16:creationId xmlns:a16="http://schemas.microsoft.com/office/drawing/2014/main" id="{1DBC834C-6A1C-DCA4-672D-AA18E004D8E6}"/>
                </a:ext>
              </a:extLst>
            </p:cNvPr>
            <p:cNvSpPr/>
            <p:nvPr/>
          </p:nvSpPr>
          <p:spPr>
            <a:xfrm>
              <a:off x="8271352" y="1704656"/>
              <a:ext cx="2379945" cy="2029216"/>
            </a:xfrm>
            <a:prstGeom prst="triangle">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dirty="0"/>
            </a:p>
          </p:txBody>
        </p:sp>
        <p:sp>
          <p:nvSpPr>
            <p:cNvPr id="7" name="Oval 6">
              <a:extLst>
                <a:ext uri="{FF2B5EF4-FFF2-40B4-BE49-F238E27FC236}">
                  <a16:creationId xmlns:a16="http://schemas.microsoft.com/office/drawing/2014/main" id="{3CB02338-9A35-0F47-850E-B4DA6AEB509E}"/>
                </a:ext>
              </a:extLst>
            </p:cNvPr>
            <p:cNvSpPr/>
            <p:nvPr/>
          </p:nvSpPr>
          <p:spPr>
            <a:xfrm>
              <a:off x="9336063" y="2894426"/>
              <a:ext cx="250521" cy="198587"/>
            </a:xfrm>
            <a:prstGeom prst="ellipse">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ADA3350-0D96-9F4B-0C30-439499644D16}"/>
                </a:ext>
              </a:extLst>
            </p:cNvPr>
            <p:cNvSpPr txBox="1"/>
            <p:nvPr/>
          </p:nvSpPr>
          <p:spPr>
            <a:xfrm>
              <a:off x="7578247" y="3733872"/>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Time</a:t>
              </a:r>
            </a:p>
          </p:txBody>
        </p:sp>
        <p:sp>
          <p:nvSpPr>
            <p:cNvPr id="9" name="TextBox 8">
              <a:extLst>
                <a:ext uri="{FF2B5EF4-FFF2-40B4-BE49-F238E27FC236}">
                  <a16:creationId xmlns:a16="http://schemas.microsoft.com/office/drawing/2014/main" id="{837E0BBC-672E-FF69-57E0-539EED0BA097}"/>
                </a:ext>
              </a:extLst>
            </p:cNvPr>
            <p:cNvSpPr txBox="1"/>
            <p:nvPr/>
          </p:nvSpPr>
          <p:spPr>
            <a:xfrm>
              <a:off x="10490547" y="3698939"/>
              <a:ext cx="889348" cy="37466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Cost</a:t>
              </a:r>
            </a:p>
          </p:txBody>
        </p:sp>
        <p:sp>
          <p:nvSpPr>
            <p:cNvPr id="10" name="TextBox 9">
              <a:extLst>
                <a:ext uri="{FF2B5EF4-FFF2-40B4-BE49-F238E27FC236}">
                  <a16:creationId xmlns:a16="http://schemas.microsoft.com/office/drawing/2014/main" id="{E80471B2-27E4-EE69-1961-C0AFEA2A1F46}"/>
                </a:ext>
              </a:extLst>
            </p:cNvPr>
            <p:cNvSpPr txBox="1"/>
            <p:nvPr/>
          </p:nvSpPr>
          <p:spPr>
            <a:xfrm>
              <a:off x="8934706" y="1310634"/>
              <a:ext cx="1053233" cy="369332"/>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b="1" spc="50" dirty="0">
                  <a:ln w="0"/>
                  <a:solidFill>
                    <a:schemeClr val="bg2"/>
                  </a:solidFill>
                  <a:effectLst>
                    <a:innerShdw blurRad="63500" dist="50800" dir="13500000">
                      <a:srgbClr val="000000">
                        <a:alpha val="50000"/>
                      </a:srgbClr>
                    </a:innerShdw>
                  </a:effectLst>
                </a:rPr>
                <a:t>Quality</a:t>
              </a:r>
            </a:p>
          </p:txBody>
        </p:sp>
      </p:grpSp>
    </p:spTree>
    <p:extLst>
      <p:ext uri="{BB962C8B-B14F-4D97-AF65-F5344CB8AC3E}">
        <p14:creationId xmlns:p14="http://schemas.microsoft.com/office/powerpoint/2010/main" val="3516919761"/>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Objectives</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D1F0007-49E1-9872-0EE6-1B253A2D802B}"/>
              </a:ext>
            </a:extLst>
          </p:cNvPr>
          <p:cNvSpPr txBox="1"/>
          <p:nvPr/>
        </p:nvSpPr>
        <p:spPr>
          <a:xfrm>
            <a:off x="625145" y="1429890"/>
            <a:ext cx="11300153" cy="2308324"/>
          </a:xfrm>
          <a:prstGeom prst="rect">
            <a:avLst/>
          </a:prstGeom>
          <a:noFill/>
        </p:spPr>
        <p:txBody>
          <a:bodyPr wrap="square">
            <a:spAutoFit/>
          </a:bodyPr>
          <a:lstStyle/>
          <a:p>
            <a:pPr marL="285750" indent="-285750">
              <a:buFont typeface="Arial" panose="020B0604020202020204" pitchFamily="34" charset="0"/>
              <a:buChar char="•"/>
            </a:pPr>
            <a:r>
              <a:rPr lang="en-US" sz="2400" dirty="0"/>
              <a:t>List problems, which may occur during construction.</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Name and discuss how requirements may be enforced.</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List corrective measures that may be taken by the Government and the authority for each.</a:t>
            </a:r>
          </a:p>
        </p:txBody>
      </p:sp>
      <p:grpSp>
        <p:nvGrpSpPr>
          <p:cNvPr id="2" name="Group 1">
            <a:extLst>
              <a:ext uri="{FF2B5EF4-FFF2-40B4-BE49-F238E27FC236}">
                <a16:creationId xmlns:a16="http://schemas.microsoft.com/office/drawing/2014/main" id="{A2E01620-CD2A-6330-F8B3-0CD3383701DB}"/>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AF6B48D6-F5CD-9F16-7631-6460983F1D6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3D961E82-25CD-9DEA-1F6C-9BDB3AFBC2A2}"/>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73</a:t>
              </a:r>
            </a:p>
          </p:txBody>
        </p:sp>
      </p:grpSp>
    </p:spTree>
    <p:extLst>
      <p:ext uri="{BB962C8B-B14F-4D97-AF65-F5344CB8AC3E}">
        <p14:creationId xmlns:p14="http://schemas.microsoft.com/office/powerpoint/2010/main" val="6796534"/>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Problems / RESOLUTION</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D1F0007-49E1-9872-0EE6-1B253A2D802B}"/>
              </a:ext>
            </a:extLst>
          </p:cNvPr>
          <p:cNvSpPr txBox="1"/>
          <p:nvPr/>
        </p:nvSpPr>
        <p:spPr>
          <a:xfrm>
            <a:off x="899878" y="1080696"/>
            <a:ext cx="4804236" cy="3477875"/>
          </a:xfrm>
          <a:prstGeom prst="rect">
            <a:avLst/>
          </a:prstGeom>
          <a:noFill/>
        </p:spPr>
        <p:txBody>
          <a:bodyPr wrap="square">
            <a:spAutoFit/>
          </a:bodyPr>
          <a:lstStyle/>
          <a:p>
            <a:r>
              <a:rPr lang="en-US" sz="2000" b="1" dirty="0"/>
              <a:t>PROBLEM CATEGORIES </a:t>
            </a:r>
          </a:p>
          <a:p>
            <a:pPr marL="285750" indent="-285750">
              <a:buFont typeface="Arial" panose="020B0604020202020204" pitchFamily="34" charset="0"/>
              <a:buChar char="•"/>
            </a:pPr>
            <a:r>
              <a:rPr lang="en-US" sz="2000" dirty="0"/>
              <a:t>Delays</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Lack/ Error in planning &amp; control</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Testing issues</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Missing/ incorrect documentation</a:t>
            </a:r>
          </a:p>
          <a:p>
            <a:endParaRPr lang="en-US" sz="2000" dirty="0"/>
          </a:p>
          <a:p>
            <a:pPr marL="285750" indent="-285750">
              <a:buFont typeface="Arial" panose="020B0604020202020204" pitchFamily="34" charset="0"/>
              <a:buChar char="•"/>
            </a:pPr>
            <a:r>
              <a:rPr lang="en-US" sz="2000" dirty="0"/>
              <a:t> Misunderstanding CQC responsibilities</a:t>
            </a:r>
          </a:p>
        </p:txBody>
      </p:sp>
      <p:grpSp>
        <p:nvGrpSpPr>
          <p:cNvPr id="2" name="Group 1">
            <a:extLst>
              <a:ext uri="{FF2B5EF4-FFF2-40B4-BE49-F238E27FC236}">
                <a16:creationId xmlns:a16="http://schemas.microsoft.com/office/drawing/2014/main" id="{BB6B0B2F-DEA6-77EA-5B55-6B4139E5C840}"/>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0E225E02-87DE-E4CB-1002-5B43C4259FE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8BCD5F85-2B64-34CA-72BC-B08CE8E18918}"/>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73</a:t>
              </a:r>
            </a:p>
          </p:txBody>
        </p:sp>
      </p:grpSp>
      <p:sp>
        <p:nvSpPr>
          <p:cNvPr id="8" name="TextBox 7">
            <a:extLst>
              <a:ext uri="{FF2B5EF4-FFF2-40B4-BE49-F238E27FC236}">
                <a16:creationId xmlns:a16="http://schemas.microsoft.com/office/drawing/2014/main" id="{DED5E2F4-4764-4E91-5D39-03AE72021EE3}"/>
              </a:ext>
            </a:extLst>
          </p:cNvPr>
          <p:cNvSpPr txBox="1"/>
          <p:nvPr/>
        </p:nvSpPr>
        <p:spPr>
          <a:xfrm>
            <a:off x="6096000" y="1080696"/>
            <a:ext cx="5829300" cy="4401205"/>
          </a:xfrm>
          <a:prstGeom prst="rect">
            <a:avLst/>
          </a:prstGeom>
          <a:noFill/>
        </p:spPr>
        <p:txBody>
          <a:bodyPr wrap="square">
            <a:spAutoFit/>
          </a:bodyPr>
          <a:lstStyle/>
          <a:p>
            <a:r>
              <a:rPr lang="en-US" sz="2000" b="1" dirty="0"/>
              <a:t>RESOLUTION STEPS</a:t>
            </a:r>
          </a:p>
          <a:p>
            <a:pPr marL="457200" indent="-457200">
              <a:buFont typeface="+mj-lt"/>
              <a:buAutoNum type="arabicPeriod"/>
            </a:pPr>
            <a:r>
              <a:rPr lang="en-US" sz="2000" dirty="0">
                <a:latin typeface="Arial" panose="020B0604020202020204" pitchFamily="34" charset="0"/>
              </a:rPr>
              <a:t>IDENTIFY EARLY </a:t>
            </a:r>
          </a:p>
          <a:p>
            <a:pPr marL="457200" indent="-457200">
              <a:buFont typeface="+mj-lt"/>
              <a:buAutoNum type="arabicPeriod"/>
            </a:pPr>
            <a:endParaRPr lang="en-US" sz="2000" dirty="0">
              <a:latin typeface="ArialMT"/>
            </a:endParaRPr>
          </a:p>
          <a:p>
            <a:pPr marL="457200" indent="-457200">
              <a:buFont typeface="+mj-lt"/>
              <a:buAutoNum type="arabicPeriod"/>
            </a:pPr>
            <a:r>
              <a:rPr lang="en-US" sz="2000" dirty="0">
                <a:latin typeface="ArialMT"/>
              </a:rPr>
              <a:t>RESOLVE AT LOWEST POSSIBLE LEVEL</a:t>
            </a:r>
            <a:endParaRPr lang="en-US" sz="2000" dirty="0"/>
          </a:p>
          <a:p>
            <a:pPr marL="457200" indent="-457200">
              <a:buFont typeface="+mj-lt"/>
              <a:buAutoNum type="arabicPeriod"/>
            </a:pPr>
            <a:endParaRPr lang="en-US" sz="2000" dirty="0">
              <a:latin typeface="ArialMT"/>
            </a:endParaRPr>
          </a:p>
          <a:p>
            <a:pPr marL="457200" indent="-457200">
              <a:buFont typeface="+mj-lt"/>
              <a:buAutoNum type="arabicPeriod"/>
            </a:pPr>
            <a:r>
              <a:rPr lang="en-US" sz="2000" dirty="0">
                <a:latin typeface="ArialMT"/>
              </a:rPr>
              <a:t>ELEVATE</a:t>
            </a:r>
          </a:p>
          <a:p>
            <a:pPr marL="457200" indent="-457200">
              <a:buFont typeface="+mj-lt"/>
              <a:buAutoNum type="arabicPeriod"/>
            </a:pPr>
            <a:endParaRPr lang="en-US" altLang="en-US" sz="2000" dirty="0"/>
          </a:p>
          <a:p>
            <a:pPr marL="457200" indent="-457200">
              <a:buFont typeface="+mj-lt"/>
              <a:buAutoNum type="arabicPeriod"/>
            </a:pPr>
            <a:r>
              <a:rPr lang="en-US" altLang="en-US" sz="2000" dirty="0"/>
              <a:t>The Government makes the final determination (KO-Decision).</a:t>
            </a:r>
          </a:p>
          <a:p>
            <a:pPr marL="457200" indent="-457200">
              <a:buFont typeface="+mj-lt"/>
              <a:buAutoNum type="arabicPeriod"/>
            </a:pPr>
            <a:endParaRPr lang="en-US" altLang="en-US" sz="2000" dirty="0"/>
          </a:p>
          <a:p>
            <a:pPr marL="457200" indent="-457200">
              <a:buFont typeface="+mj-lt"/>
              <a:buAutoNum type="arabicPeriod"/>
            </a:pPr>
            <a:r>
              <a:rPr lang="en-US" altLang="en-US" sz="2000" dirty="0"/>
              <a:t>The Contractor can file a Claim (for compensation) based on the final determination.</a:t>
            </a:r>
          </a:p>
          <a:p>
            <a:pPr marL="285750" indent="-285750">
              <a:buFont typeface="Arial" panose="020B0604020202020204" pitchFamily="34" charset="0"/>
              <a:buChar char="•"/>
            </a:pPr>
            <a:endParaRPr lang="en-US" sz="2000" dirty="0"/>
          </a:p>
        </p:txBody>
      </p:sp>
    </p:spTree>
    <p:extLst>
      <p:ext uri="{BB962C8B-B14F-4D97-AF65-F5344CB8AC3E}">
        <p14:creationId xmlns:p14="http://schemas.microsoft.com/office/powerpoint/2010/main" val="2438213762"/>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When problems occur</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aphicFrame>
        <p:nvGraphicFramePr>
          <p:cNvPr id="5" name="Table 6">
            <a:extLst>
              <a:ext uri="{FF2B5EF4-FFF2-40B4-BE49-F238E27FC236}">
                <a16:creationId xmlns:a16="http://schemas.microsoft.com/office/drawing/2014/main" id="{03BD23C5-3C5B-7472-FB5D-B823E57DB2AA}"/>
              </a:ext>
            </a:extLst>
          </p:cNvPr>
          <p:cNvGraphicFramePr>
            <a:graphicFrameLocks noGrp="1"/>
          </p:cNvGraphicFramePr>
          <p:nvPr/>
        </p:nvGraphicFramePr>
        <p:xfrm>
          <a:off x="946777" y="1408353"/>
          <a:ext cx="10558585" cy="2834640"/>
        </p:xfrm>
        <a:graphic>
          <a:graphicData uri="http://schemas.openxmlformats.org/drawingml/2006/table">
            <a:tbl>
              <a:tblPr firstRow="1" bandRow="1">
                <a:tableStyleId>{5C22544A-7EE6-4342-B048-85BDC9FD1C3A}</a:tableStyleId>
              </a:tblPr>
              <a:tblGrid>
                <a:gridCol w="1832037">
                  <a:extLst>
                    <a:ext uri="{9D8B030D-6E8A-4147-A177-3AD203B41FA5}">
                      <a16:colId xmlns:a16="http://schemas.microsoft.com/office/drawing/2014/main" val="442562287"/>
                    </a:ext>
                  </a:extLst>
                </a:gridCol>
                <a:gridCol w="8726548">
                  <a:extLst>
                    <a:ext uri="{9D8B030D-6E8A-4147-A177-3AD203B41FA5}">
                      <a16:colId xmlns:a16="http://schemas.microsoft.com/office/drawing/2014/main" val="3587882518"/>
                    </a:ext>
                  </a:extLst>
                </a:gridCol>
              </a:tblGrid>
              <a:tr h="370840">
                <a:tc>
                  <a:txBody>
                    <a:bodyPr/>
                    <a:lstStyle/>
                    <a:p>
                      <a:pPr algn="ctr"/>
                      <a:r>
                        <a:rPr lang="en-US" sz="2800" dirty="0">
                          <a:solidFill>
                            <a:schemeClr val="bg2"/>
                          </a:solidFill>
                        </a:rPr>
                        <a:t>Role</a:t>
                      </a:r>
                    </a:p>
                  </a:txBody>
                  <a:tcPr/>
                </a:tc>
                <a:tc>
                  <a:txBody>
                    <a:bodyPr/>
                    <a:lstStyle/>
                    <a:p>
                      <a:pPr algn="ctr"/>
                      <a:r>
                        <a:rPr lang="en-US" sz="2800" dirty="0">
                          <a:solidFill>
                            <a:schemeClr val="bg2"/>
                          </a:solidFill>
                        </a:rPr>
                        <a:t>Action</a:t>
                      </a:r>
                    </a:p>
                  </a:txBody>
                  <a:tcPr/>
                </a:tc>
                <a:extLst>
                  <a:ext uri="{0D108BD9-81ED-4DB2-BD59-A6C34878D82A}">
                    <a16:rowId xmlns:a16="http://schemas.microsoft.com/office/drawing/2014/main" val="802835863"/>
                  </a:ext>
                </a:extLst>
              </a:tr>
              <a:tr h="370840">
                <a:tc>
                  <a:txBody>
                    <a:bodyPr/>
                    <a:lstStyle/>
                    <a:p>
                      <a:r>
                        <a:rPr lang="en-US" sz="2000" dirty="0">
                          <a:solidFill>
                            <a:schemeClr val="bg1"/>
                          </a:solidFill>
                        </a:rPr>
                        <a:t>CQCSM</a:t>
                      </a:r>
                    </a:p>
                  </a:txBody>
                  <a:tcPr/>
                </a:tc>
                <a:tc>
                  <a:txBody>
                    <a:bodyPr/>
                    <a:lstStyle/>
                    <a:p>
                      <a:pPr marL="285750" indent="-285750">
                        <a:buFont typeface="Arial" panose="020B0604020202020204" pitchFamily="34" charset="0"/>
                        <a:buChar char="•"/>
                      </a:pPr>
                      <a:r>
                        <a:rPr lang="en-US" sz="2000" dirty="0">
                          <a:solidFill>
                            <a:schemeClr val="bg1"/>
                          </a:solidFill>
                        </a:rPr>
                        <a:t>Act quickly &amp; confidently!</a:t>
                      </a:r>
                    </a:p>
                    <a:p>
                      <a:pPr marL="285750" indent="-285750">
                        <a:buFont typeface="Arial" panose="020B0604020202020204" pitchFamily="34" charset="0"/>
                        <a:buChar char="•"/>
                      </a:pPr>
                      <a:endParaRPr lang="en-US" sz="2000" dirty="0">
                        <a:solidFill>
                          <a:schemeClr val="bg1"/>
                        </a:solidFill>
                      </a:endParaRPr>
                    </a:p>
                    <a:p>
                      <a:pPr marL="285750" indent="-285750">
                        <a:buFont typeface="Arial" panose="020B0604020202020204" pitchFamily="34" charset="0"/>
                        <a:buChar char="•"/>
                      </a:pPr>
                      <a:r>
                        <a:rPr lang="en-US" sz="2000" dirty="0">
                          <a:solidFill>
                            <a:schemeClr val="bg1"/>
                          </a:solidFill>
                        </a:rPr>
                        <a:t>Identify, correct and prevent problems from recurring!                                                               </a:t>
                      </a:r>
                    </a:p>
                  </a:txBody>
                  <a:tcPr/>
                </a:tc>
                <a:extLst>
                  <a:ext uri="{0D108BD9-81ED-4DB2-BD59-A6C34878D82A}">
                    <a16:rowId xmlns:a16="http://schemas.microsoft.com/office/drawing/2014/main" val="1679815719"/>
                  </a:ext>
                </a:extLst>
              </a:tr>
              <a:tr h="370840">
                <a:tc>
                  <a:txBody>
                    <a:bodyPr/>
                    <a:lstStyle/>
                    <a:p>
                      <a:r>
                        <a:rPr lang="en-US" sz="2000" dirty="0">
                          <a:solidFill>
                            <a:schemeClr val="bg1"/>
                          </a:solidFill>
                        </a:rPr>
                        <a:t>Con Rep</a:t>
                      </a:r>
                    </a:p>
                  </a:txBody>
                  <a:tcPr/>
                </a:tc>
                <a:tc>
                  <a:txBody>
                    <a:bodyPr/>
                    <a:lstStyle/>
                    <a:p>
                      <a:pPr marL="285750" indent="-285750">
                        <a:buFont typeface="Arial" panose="020B0604020202020204" pitchFamily="34" charset="0"/>
                        <a:buChar char="•"/>
                      </a:pPr>
                      <a:r>
                        <a:rPr lang="en-US" sz="2000" dirty="0">
                          <a:solidFill>
                            <a:schemeClr val="bg1"/>
                          </a:solidFill>
                        </a:rPr>
                        <a:t>Gov’t is serious about CQC – hold the KTR responsible!</a:t>
                      </a:r>
                    </a:p>
                    <a:p>
                      <a:pPr marL="285750" indent="-285750">
                        <a:buFont typeface="Arial" panose="020B0604020202020204" pitchFamily="34" charset="0"/>
                        <a:buChar char="•"/>
                      </a:pPr>
                      <a:endParaRPr lang="en-US" sz="2000" dirty="0">
                        <a:solidFill>
                          <a:schemeClr val="bg1"/>
                        </a:solidFill>
                      </a:endParaRPr>
                    </a:p>
                    <a:p>
                      <a:pPr marL="285750" indent="-285750">
                        <a:buFont typeface="Arial" panose="020B0604020202020204" pitchFamily="34" charset="0"/>
                        <a:buChar char="•"/>
                      </a:pPr>
                      <a:r>
                        <a:rPr lang="en-US" sz="2000" dirty="0">
                          <a:solidFill>
                            <a:schemeClr val="bg1"/>
                          </a:solidFill>
                        </a:rPr>
                        <a:t>Con Rep evaluation of QC system – can be used to provide a final performance rating!</a:t>
                      </a:r>
                    </a:p>
                  </a:txBody>
                  <a:tcPr/>
                </a:tc>
                <a:extLst>
                  <a:ext uri="{0D108BD9-81ED-4DB2-BD59-A6C34878D82A}">
                    <a16:rowId xmlns:a16="http://schemas.microsoft.com/office/drawing/2014/main" val="3115425189"/>
                  </a:ext>
                </a:extLst>
              </a:tr>
            </a:tbl>
          </a:graphicData>
        </a:graphic>
      </p:graphicFrame>
    </p:spTree>
    <p:extLst>
      <p:ext uri="{BB962C8B-B14F-4D97-AF65-F5344CB8AC3E}">
        <p14:creationId xmlns:p14="http://schemas.microsoft.com/office/powerpoint/2010/main" val="1295170289"/>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Remedies (if needed)</a:t>
            </a:r>
            <a:br>
              <a:rPr lang="en-US" dirty="0"/>
            </a:br>
            <a:r>
              <a:rPr lang="en-US" dirty="0"/>
              <a:t>government options </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D1F0007-49E1-9872-0EE6-1B253A2D802B}"/>
              </a:ext>
            </a:extLst>
          </p:cNvPr>
          <p:cNvSpPr txBox="1"/>
          <p:nvPr/>
        </p:nvSpPr>
        <p:spPr>
          <a:xfrm>
            <a:off x="1430483" y="1229028"/>
            <a:ext cx="10689297" cy="5016758"/>
          </a:xfrm>
          <a:prstGeom prst="rect">
            <a:avLst/>
          </a:prstGeom>
          <a:noFill/>
        </p:spPr>
        <p:txBody>
          <a:bodyPr wrap="square">
            <a:spAutoFit/>
          </a:bodyPr>
          <a:lstStyle/>
          <a:p>
            <a:pPr marL="285750" indent="-285750">
              <a:buFont typeface="Arial" panose="020B0604020202020204" pitchFamily="34" charset="0"/>
              <a:buChar char="•"/>
            </a:pPr>
            <a:r>
              <a:rPr lang="en-US" sz="2000" dirty="0"/>
              <a:t> Expose the deficiency/ test/ require replacement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Directive Letter</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Hire another contractor (draw the bond)</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Payment is for completed work only (i.e. gov’t is not obliged to pay for deficient or incomplete work)</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Remove incompetent or require addition QCMs</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Stop work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Issue Unsatisfactory Appraisal</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 Terminate the contract for default</a:t>
            </a:r>
          </a:p>
        </p:txBody>
      </p:sp>
      <p:grpSp>
        <p:nvGrpSpPr>
          <p:cNvPr id="2" name="Group 1">
            <a:extLst>
              <a:ext uri="{FF2B5EF4-FFF2-40B4-BE49-F238E27FC236}">
                <a16:creationId xmlns:a16="http://schemas.microsoft.com/office/drawing/2014/main" id="{8C27A4DD-A1B0-5CC4-D1BC-C4E2C53E6761}"/>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A6BFD608-9BF2-9B74-7727-464B25C79F2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BB5AE0F6-F43C-371D-A83E-4099AAE4626B}"/>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74</a:t>
              </a:r>
            </a:p>
          </p:txBody>
        </p:sp>
      </p:grpSp>
    </p:spTree>
    <p:extLst>
      <p:ext uri="{BB962C8B-B14F-4D97-AF65-F5344CB8AC3E}">
        <p14:creationId xmlns:p14="http://schemas.microsoft.com/office/powerpoint/2010/main" val="1328368769"/>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Making the system work</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D1F0007-49E1-9872-0EE6-1B253A2D802B}"/>
              </a:ext>
            </a:extLst>
          </p:cNvPr>
          <p:cNvSpPr txBox="1"/>
          <p:nvPr/>
        </p:nvSpPr>
        <p:spPr>
          <a:xfrm>
            <a:off x="1538976" y="1352139"/>
            <a:ext cx="10175396" cy="4893647"/>
          </a:xfrm>
          <a:prstGeom prst="rect">
            <a:avLst/>
          </a:prstGeom>
          <a:noFill/>
        </p:spPr>
        <p:txBody>
          <a:bodyPr wrap="square">
            <a:spAutoFit/>
          </a:bodyPr>
          <a:lstStyle/>
          <a:p>
            <a:r>
              <a:rPr lang="en-US" sz="2400" b="1" dirty="0"/>
              <a:t>FIRST…..</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Read contract</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Think proactively</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Plan / Plan again / Replan</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Relationships; CQCSM – Con Rep</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Document</a:t>
            </a:r>
          </a:p>
          <a:p>
            <a:endParaRPr lang="en-US" sz="2400" dirty="0"/>
          </a:p>
          <a:p>
            <a:pPr marL="285750" indent="-285750">
              <a:buFont typeface="Arial" panose="020B0604020202020204" pitchFamily="34" charset="0"/>
              <a:buChar char="•"/>
            </a:pPr>
            <a:r>
              <a:rPr lang="en-US" sz="2400" dirty="0"/>
              <a:t>Partnering</a:t>
            </a:r>
          </a:p>
        </p:txBody>
      </p:sp>
      <p:grpSp>
        <p:nvGrpSpPr>
          <p:cNvPr id="2" name="Group 1">
            <a:extLst>
              <a:ext uri="{FF2B5EF4-FFF2-40B4-BE49-F238E27FC236}">
                <a16:creationId xmlns:a16="http://schemas.microsoft.com/office/drawing/2014/main" id="{7113B6E5-05C2-AE8F-C7D1-36766722B2CF}"/>
              </a:ext>
            </a:extLst>
          </p:cNvPr>
          <p:cNvGrpSpPr/>
          <p:nvPr/>
        </p:nvGrpSpPr>
        <p:grpSpPr>
          <a:xfrm>
            <a:off x="0" y="5743981"/>
            <a:ext cx="1440494" cy="1246025"/>
            <a:chOff x="8920619" y="2311367"/>
            <a:chExt cx="2503118" cy="2503118"/>
          </a:xfrm>
        </p:grpSpPr>
        <p:pic>
          <p:nvPicPr>
            <p:cNvPr id="5" name="Graphic 4" descr="Open book outline">
              <a:extLst>
                <a:ext uri="{FF2B5EF4-FFF2-40B4-BE49-F238E27FC236}">
                  <a16:creationId xmlns:a16="http://schemas.microsoft.com/office/drawing/2014/main" id="{E397F188-92A0-7287-DCE4-78C763D56A9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546E9953-AC71-9688-FE1A-59BAF7B979F2}"/>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75</a:t>
              </a:r>
            </a:p>
          </p:txBody>
        </p:sp>
      </p:grpSp>
    </p:spTree>
    <p:extLst>
      <p:ext uri="{BB962C8B-B14F-4D97-AF65-F5344CB8AC3E}">
        <p14:creationId xmlns:p14="http://schemas.microsoft.com/office/powerpoint/2010/main" val="2881559796"/>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CLASS work</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46841" y="1440463"/>
            <a:ext cx="6134582" cy="4893647"/>
          </a:xfrm>
          <a:prstGeom prst="rect">
            <a:avLst/>
          </a:prstGeom>
          <a:noFill/>
        </p:spPr>
        <p:txBody>
          <a:bodyPr wrap="square">
            <a:spAutoFit/>
          </a:bodyPr>
          <a:lstStyle/>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Read Module 7</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Answer Questions # 1-3</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Question #4 Group work</a:t>
            </a:r>
          </a:p>
          <a:p>
            <a:pPr marL="1257300" lvl="2"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4.b - Group 1</a:t>
            </a:r>
          </a:p>
          <a:p>
            <a:pPr marL="1257300" lvl="2"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4c - Group 2</a:t>
            </a:r>
          </a:p>
          <a:p>
            <a:pPr marL="1257300" lvl="2"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4f - Group 3</a:t>
            </a:r>
          </a:p>
          <a:p>
            <a:pPr marL="1257300" lvl="2"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4j - Group 4</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20 Minutes</a:t>
            </a:r>
          </a:p>
          <a:p>
            <a:pPr marL="0" indent="0">
              <a:buNone/>
            </a:pPr>
            <a:endParaRPr lang="en-US" altLang="en-US" sz="2400" dirty="0">
              <a:latin typeface="Arial" panose="020B0604020202020204" pitchFamily="34" charset="0"/>
              <a:cs typeface="Arial" panose="020B0604020202020204" pitchFamily="34" charset="0"/>
            </a:endParaRPr>
          </a:p>
          <a:p>
            <a:pPr marL="0" indent="0">
              <a:buNone/>
            </a:pPr>
            <a:r>
              <a:rPr lang="en-US" altLang="en-US" sz="2400" dirty="0">
                <a:latin typeface="Arial" panose="020B0604020202020204" pitchFamily="34" charset="0"/>
                <a:cs typeface="Arial" panose="020B0604020202020204" pitchFamily="34" charset="0"/>
              </a:rPr>
              <a:t>		</a:t>
            </a:r>
          </a:p>
        </p:txBody>
      </p:sp>
      <p:grpSp>
        <p:nvGrpSpPr>
          <p:cNvPr id="2" name="Group 1">
            <a:extLst>
              <a:ext uri="{FF2B5EF4-FFF2-40B4-BE49-F238E27FC236}">
                <a16:creationId xmlns:a16="http://schemas.microsoft.com/office/drawing/2014/main" id="{CED8F3BD-5D2C-B2C2-EEC0-687C9CAA3D6E}"/>
              </a:ext>
            </a:extLst>
          </p:cNvPr>
          <p:cNvGrpSpPr/>
          <p:nvPr/>
        </p:nvGrpSpPr>
        <p:grpSpPr>
          <a:xfrm>
            <a:off x="0" y="5743981"/>
            <a:ext cx="1440494" cy="1246025"/>
            <a:chOff x="8920619" y="2311367"/>
            <a:chExt cx="2503118" cy="2503118"/>
          </a:xfrm>
        </p:grpSpPr>
        <p:pic>
          <p:nvPicPr>
            <p:cNvPr id="4" name="Graphic 3" descr="Open book outline">
              <a:extLst>
                <a:ext uri="{FF2B5EF4-FFF2-40B4-BE49-F238E27FC236}">
                  <a16:creationId xmlns:a16="http://schemas.microsoft.com/office/drawing/2014/main" id="{D4387870-31A6-DBC8-CD52-742691B33A8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5" name="TextBox 4">
              <a:extLst>
                <a:ext uri="{FF2B5EF4-FFF2-40B4-BE49-F238E27FC236}">
                  <a16:creationId xmlns:a16="http://schemas.microsoft.com/office/drawing/2014/main" id="{65CD2261-AE1A-CD59-F983-F381C3D00736}"/>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77</a:t>
              </a:r>
            </a:p>
          </p:txBody>
        </p:sp>
      </p:grpSp>
    </p:spTree>
    <p:extLst>
      <p:ext uri="{BB962C8B-B14F-4D97-AF65-F5344CB8AC3E}">
        <p14:creationId xmlns:p14="http://schemas.microsoft.com/office/powerpoint/2010/main" val="3416186682"/>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51941" y="1424960"/>
            <a:ext cx="10288117" cy="452431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Name the categories of problems that normally occur during construction.</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 delays</a:t>
            </a:r>
          </a:p>
          <a:p>
            <a:r>
              <a:rPr lang="en-US" altLang="en-US" sz="2400" dirty="0">
                <a:latin typeface="Arial" panose="020B0604020202020204" pitchFamily="34" charset="0"/>
                <a:cs typeface="Arial" panose="020B0604020202020204" pitchFamily="34" charset="0"/>
              </a:rPr>
              <a:t>• planning and control</a:t>
            </a:r>
          </a:p>
          <a:p>
            <a:r>
              <a:rPr lang="en-US" altLang="en-US" sz="2400" dirty="0">
                <a:latin typeface="Arial" panose="020B0604020202020204" pitchFamily="34" charset="0"/>
                <a:cs typeface="Arial" panose="020B0604020202020204" pitchFamily="34" charset="0"/>
              </a:rPr>
              <a:t>• testing</a:t>
            </a:r>
          </a:p>
          <a:p>
            <a:r>
              <a:rPr lang="en-US" altLang="en-US" sz="2400" dirty="0">
                <a:latin typeface="Arial" panose="020B0604020202020204" pitchFamily="34" charset="0"/>
                <a:cs typeface="Arial" panose="020B0604020202020204" pitchFamily="34" charset="0"/>
              </a:rPr>
              <a:t>• documentation</a:t>
            </a:r>
          </a:p>
          <a:p>
            <a:r>
              <a:rPr lang="en-US" altLang="en-US" sz="2400" dirty="0">
                <a:latin typeface="Arial" panose="020B0604020202020204" pitchFamily="34" charset="0"/>
                <a:cs typeface="Arial" panose="020B0604020202020204" pitchFamily="34" charset="0"/>
              </a:rPr>
              <a:t>• misunderstanding of CQC responsibility</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2678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7" end="7"/>
                                            </p:txEl>
                                          </p:spTgt>
                                        </p:tgtEl>
                                        <p:attrNameLst>
                                          <p:attrName>style.visibility</p:attrName>
                                        </p:attrNameLst>
                                      </p:cBhvr>
                                      <p:to>
                                        <p:strVal val="visible"/>
                                      </p:to>
                                    </p:set>
                                    <p:animEffect transition="in" filter="randombar(horizontal)">
                                      <p:cBhvr>
                                        <p:cTn id="21" dur="500"/>
                                        <p:tgtEl>
                                          <p:spTgt spid="13">
                                            <p:txEl>
                                              <p:pRg st="7" end="7"/>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13">
                                            <p:txEl>
                                              <p:pRg st="8" end="8"/>
                                            </p:txEl>
                                          </p:spTgt>
                                        </p:tgtEl>
                                        <p:attrNameLst>
                                          <p:attrName>style.visibility</p:attrName>
                                        </p:attrNameLst>
                                      </p:cBhvr>
                                      <p:to>
                                        <p:strVal val="visible"/>
                                      </p:to>
                                    </p:set>
                                    <p:animEffect transition="in" filter="randombar(horizontal)">
                                      <p:cBhvr>
                                        <p:cTn id="24" dur="500"/>
                                        <p:tgtEl>
                                          <p:spTgt spid="13">
                                            <p:txEl>
                                              <p:pRg st="8" end="8"/>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13">
                                            <p:txEl>
                                              <p:pRg st="9" end="9"/>
                                            </p:txEl>
                                          </p:spTgt>
                                        </p:tgtEl>
                                        <p:attrNameLst>
                                          <p:attrName>style.visibility</p:attrName>
                                        </p:attrNameLst>
                                      </p:cBhvr>
                                      <p:to>
                                        <p:strVal val="visible"/>
                                      </p:to>
                                    </p:set>
                                    <p:animEffect transition="in" filter="randombar(horizontal)">
                                      <p:cBhvr>
                                        <p:cTn id="27" dur="500"/>
                                        <p:tgtEl>
                                          <p:spTgt spid="13">
                                            <p:txEl>
                                              <p:pRg st="9" end="9"/>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13">
                                            <p:txEl>
                                              <p:pRg st="10" end="10"/>
                                            </p:txEl>
                                          </p:spTgt>
                                        </p:tgtEl>
                                        <p:attrNameLst>
                                          <p:attrName>style.visibility</p:attrName>
                                        </p:attrNameLst>
                                      </p:cBhvr>
                                      <p:to>
                                        <p:strVal val="visible"/>
                                      </p:to>
                                    </p:set>
                                    <p:animEffect transition="in" filter="randombar(horizontal)">
                                      <p:cBhvr>
                                        <p:cTn id="30" dur="500"/>
                                        <p:tgtEl>
                                          <p:spTgt spid="1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321599" y="1128156"/>
            <a:ext cx="11991109" cy="6001643"/>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#2:</a:t>
            </a:r>
          </a:p>
          <a:p>
            <a:endParaRPr lang="en-US" altLang="en-US" sz="20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options are available to the Government under the Contract Clauses of the contract?</a:t>
            </a:r>
          </a:p>
          <a:p>
            <a:endParaRPr lang="en-US" altLang="en-US" sz="20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#2:</a:t>
            </a:r>
          </a:p>
          <a:p>
            <a:endParaRPr lang="en-US" alt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Requiring the contractor to remove and replace deficient materials and/or workmanship.</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Withholding payment.</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Requiring removal of unqualified personnel.</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Requiring the contractor to assume personal supervision.</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Halting work.</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Issuing an unsatisfactory performance appraisal.</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Terminate the contract.</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404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down)">
                                      <p:cBhvr>
                                        <p:cTn id="7" dur="500"/>
                                        <p:tgtEl>
                                          <p:spTgt spid="1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wipe(down)">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wipe(down)">
                                      <p:cBhvr>
                                        <p:cTn id="15" dur="500"/>
                                        <p:tgtEl>
                                          <p:spTgt spid="13">
                                            <p:txEl>
                                              <p:pRg st="4" end="4"/>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wipe(down)">
                                      <p:cBhvr>
                                        <p:cTn id="18" dur="500"/>
                                        <p:tgtEl>
                                          <p:spTgt spid="13">
                                            <p:txEl>
                                              <p:pRg st="6" end="6"/>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13">
                                            <p:txEl>
                                              <p:pRg st="7" end="7"/>
                                            </p:txEl>
                                          </p:spTgt>
                                        </p:tgtEl>
                                        <p:attrNameLst>
                                          <p:attrName>style.visibility</p:attrName>
                                        </p:attrNameLst>
                                      </p:cBhvr>
                                      <p:to>
                                        <p:strVal val="visible"/>
                                      </p:to>
                                    </p:set>
                                    <p:animEffect transition="in" filter="wipe(down)">
                                      <p:cBhvr>
                                        <p:cTn id="21" dur="500"/>
                                        <p:tgtEl>
                                          <p:spTgt spid="13">
                                            <p:txEl>
                                              <p:pRg st="7" end="7"/>
                                            </p:txEl>
                                          </p:spTgt>
                                        </p:tgtEl>
                                      </p:cBhvr>
                                    </p:animEffect>
                                  </p:childTnLst>
                                </p:cTn>
                              </p:par>
                              <p:par>
                                <p:cTn id="22" presetID="22" presetClass="entr" presetSubtype="4" fill="hold" nodeType="withEffect">
                                  <p:stCondLst>
                                    <p:cond delay="0"/>
                                  </p:stCondLst>
                                  <p:childTnLst>
                                    <p:set>
                                      <p:cBhvr>
                                        <p:cTn id="23" dur="1" fill="hold">
                                          <p:stCondLst>
                                            <p:cond delay="0"/>
                                          </p:stCondLst>
                                        </p:cTn>
                                        <p:tgtEl>
                                          <p:spTgt spid="13">
                                            <p:txEl>
                                              <p:pRg st="8" end="8"/>
                                            </p:txEl>
                                          </p:spTgt>
                                        </p:tgtEl>
                                        <p:attrNameLst>
                                          <p:attrName>style.visibility</p:attrName>
                                        </p:attrNameLst>
                                      </p:cBhvr>
                                      <p:to>
                                        <p:strVal val="visible"/>
                                      </p:to>
                                    </p:set>
                                    <p:animEffect transition="in" filter="wipe(down)">
                                      <p:cBhvr>
                                        <p:cTn id="24" dur="500"/>
                                        <p:tgtEl>
                                          <p:spTgt spid="13">
                                            <p:txEl>
                                              <p:pRg st="8" end="8"/>
                                            </p:txEl>
                                          </p:spTgt>
                                        </p:tgtEl>
                                      </p:cBhvr>
                                    </p:animEffect>
                                  </p:childTnLst>
                                </p:cTn>
                              </p:par>
                              <p:par>
                                <p:cTn id="25" presetID="22" presetClass="entr" presetSubtype="4" fill="hold" nodeType="withEffect">
                                  <p:stCondLst>
                                    <p:cond delay="0"/>
                                  </p:stCondLst>
                                  <p:childTnLst>
                                    <p:set>
                                      <p:cBhvr>
                                        <p:cTn id="26" dur="1" fill="hold">
                                          <p:stCondLst>
                                            <p:cond delay="0"/>
                                          </p:stCondLst>
                                        </p:cTn>
                                        <p:tgtEl>
                                          <p:spTgt spid="13">
                                            <p:txEl>
                                              <p:pRg st="9" end="9"/>
                                            </p:txEl>
                                          </p:spTgt>
                                        </p:tgtEl>
                                        <p:attrNameLst>
                                          <p:attrName>style.visibility</p:attrName>
                                        </p:attrNameLst>
                                      </p:cBhvr>
                                      <p:to>
                                        <p:strVal val="visible"/>
                                      </p:to>
                                    </p:set>
                                    <p:animEffect transition="in" filter="wipe(down)">
                                      <p:cBhvr>
                                        <p:cTn id="27" dur="500"/>
                                        <p:tgtEl>
                                          <p:spTgt spid="13">
                                            <p:txEl>
                                              <p:pRg st="9" end="9"/>
                                            </p:txEl>
                                          </p:spTgt>
                                        </p:tgtEl>
                                      </p:cBhvr>
                                    </p:animEffect>
                                  </p:childTnLst>
                                </p:cTn>
                              </p:par>
                              <p:par>
                                <p:cTn id="28" presetID="22" presetClass="entr" presetSubtype="4" fill="hold" nodeType="withEffect">
                                  <p:stCondLst>
                                    <p:cond delay="0"/>
                                  </p:stCondLst>
                                  <p:childTnLst>
                                    <p:set>
                                      <p:cBhvr>
                                        <p:cTn id="29" dur="1" fill="hold">
                                          <p:stCondLst>
                                            <p:cond delay="0"/>
                                          </p:stCondLst>
                                        </p:cTn>
                                        <p:tgtEl>
                                          <p:spTgt spid="13">
                                            <p:txEl>
                                              <p:pRg st="10" end="10"/>
                                            </p:txEl>
                                          </p:spTgt>
                                        </p:tgtEl>
                                        <p:attrNameLst>
                                          <p:attrName>style.visibility</p:attrName>
                                        </p:attrNameLst>
                                      </p:cBhvr>
                                      <p:to>
                                        <p:strVal val="visible"/>
                                      </p:to>
                                    </p:set>
                                    <p:animEffect transition="in" filter="wipe(down)">
                                      <p:cBhvr>
                                        <p:cTn id="30" dur="500"/>
                                        <p:tgtEl>
                                          <p:spTgt spid="13">
                                            <p:txEl>
                                              <p:pRg st="10" end="10"/>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13">
                                            <p:txEl>
                                              <p:pRg st="11" end="11"/>
                                            </p:txEl>
                                          </p:spTgt>
                                        </p:tgtEl>
                                        <p:attrNameLst>
                                          <p:attrName>style.visibility</p:attrName>
                                        </p:attrNameLst>
                                      </p:cBhvr>
                                      <p:to>
                                        <p:strVal val="visible"/>
                                      </p:to>
                                    </p:set>
                                    <p:animEffect transition="in" filter="wipe(down)">
                                      <p:cBhvr>
                                        <p:cTn id="33" dur="500"/>
                                        <p:tgtEl>
                                          <p:spTgt spid="13">
                                            <p:txEl>
                                              <p:pRg st="11" end="11"/>
                                            </p:txEl>
                                          </p:spTgt>
                                        </p:tgtEl>
                                      </p:cBhvr>
                                    </p:animEffect>
                                  </p:childTnLst>
                                </p:cTn>
                              </p:par>
                              <p:par>
                                <p:cTn id="34" presetID="22" presetClass="entr" presetSubtype="4" fill="hold" nodeType="withEffect">
                                  <p:stCondLst>
                                    <p:cond delay="0"/>
                                  </p:stCondLst>
                                  <p:childTnLst>
                                    <p:set>
                                      <p:cBhvr>
                                        <p:cTn id="35" dur="1" fill="hold">
                                          <p:stCondLst>
                                            <p:cond delay="0"/>
                                          </p:stCondLst>
                                        </p:cTn>
                                        <p:tgtEl>
                                          <p:spTgt spid="13">
                                            <p:txEl>
                                              <p:pRg st="12" end="12"/>
                                            </p:txEl>
                                          </p:spTgt>
                                        </p:tgtEl>
                                        <p:attrNameLst>
                                          <p:attrName>style.visibility</p:attrName>
                                        </p:attrNameLst>
                                      </p:cBhvr>
                                      <p:to>
                                        <p:strVal val="visible"/>
                                      </p:to>
                                    </p:set>
                                    <p:animEffect transition="in" filter="wipe(down)">
                                      <p:cBhvr>
                                        <p:cTn id="36" dur="500"/>
                                        <p:tgtEl>
                                          <p:spTgt spid="1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561140" y="1486845"/>
            <a:ext cx="11069719" cy="3046988"/>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#3:</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is the preferred resolution for any problem that occurs?</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#3:</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Class Discussion</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502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down)">
                                      <p:cBhvr>
                                        <p:cTn id="7" dur="500"/>
                                        <p:tgtEl>
                                          <p:spTgt spid="1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wipe(down)">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wipe(down)">
                                      <p:cBhvr>
                                        <p:cTn id="15" dur="500"/>
                                        <p:tgtEl>
                                          <p:spTgt spid="13">
                                            <p:txEl>
                                              <p:pRg st="4" end="4"/>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wipe(down)">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561140" y="1486845"/>
            <a:ext cx="11467462" cy="3416320"/>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Analyze the cases on the following pages and answer the questions included with each. Be prepared to discuss your answers with other members of the class.</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#4:</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Class Discussion</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7261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arn(inVertical)">
                                      <p:cBhvr>
                                        <p:cTn id="7" dur="500"/>
                                        <p:tgtEl>
                                          <p:spTgt spid="1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barn(inVertic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barn(inVertical)">
                                      <p:cBhvr>
                                        <p:cTn id="15" dur="500"/>
                                        <p:tgtEl>
                                          <p:spTgt spid="13">
                                            <p:txEl>
                                              <p:pRg st="4" end="4"/>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barn(inVertic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#4a</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90135" y="1271855"/>
            <a:ext cx="11811730" cy="6001643"/>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#4a:</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Contractor is constructing a commissary. The contract was awarded in April, which allowed for sufficient time to enclose the building before onset of cold weather. Building is scheduled to be complete in May of next year, which necessitates doing the inside finish work during winter months. The customer has scheduled delivery of equipment and stock for June. Work was progressing satisfactorily, and the contractor was about to start roofing operations in mid-September when the resident engineer discovered the contractor was installing untreated lumber for edge strips, curbing, etc., which was in violation of the specifications. Work was stopped, and after some investigation, contractor advised the resident engineer that the best delivery on treated lumber was eight weeks, which would delay enclosing the building and ultimately delay turnover to the customer. The contractor requested waiver of treated lumber requirement.</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80858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#4a1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380270" y="1271855"/>
            <a:ext cx="10632723" cy="4893647"/>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#4a1: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Where did the contractor's control system break down?</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#4a1: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Obviously, an effective Preparatory Phase meeting should have addressed the subject of "treated lumber" as this has been historically a repetitive problem in roofing operations. Further, the specifications usually require certain contractor submittals on treated lumber. Therefore, the contractor's CQC system failed from the absence of, or an inadequate Preparatory Phase meeting.</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0423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down)">
                                      <p:cBhvr>
                                        <p:cTn id="7" dur="500"/>
                                        <p:tgtEl>
                                          <p:spTgt spid="1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wipe(down)">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wipe(down)">
                                      <p:cBhvr>
                                        <p:cTn id="15" dur="500"/>
                                        <p:tgtEl>
                                          <p:spTgt spid="13">
                                            <p:txEl>
                                              <p:pRg st="4" end="4"/>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wipe(down)">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#4a2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53648" y="1375550"/>
            <a:ext cx="10632723" cy="452431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#4a2: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Where did the Government assurance system break down?</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#4a2: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Government's system broke down when by not assuring that the contractor had conducted a proper Preparatory Phase. Further, it should have been noted from an examination of the contractor's QC reports the lack of this important phase. Also, the Government failed to monitor the submittal register.</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372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#4a3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380270" y="1271855"/>
            <a:ext cx="10632723" cy="4154984"/>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#4a3:</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are the resident engineer's courses of action?</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#4a3:</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Pursuant to the terms of the contract, the resident engineer must now reject the improper material and require contract compliance. The resident engineer should also question, in writing, the adequacy of the Contractor's Quality Control system and require immediate management corrective action.</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5667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#4b</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380270" y="1271855"/>
            <a:ext cx="10632723" cy="4893647"/>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#4b:</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Contract involves construction of a major barracks complex including 25 dormitories. Project is 75% complete and occupied by troops when the customer complains that the opaque panel in lower window section is allowing precipitation to penetrate during driving rain. The leaks have stained carpet and ceiling tile. Investigation reveals that leaking panels are improperly glazed and do not conform to the contract drawings or specifications. All windows had been factory glazed and were warehoused onsite. Although a vinyl strip covered the glazing, careful examination of the windows prior to, and after installation would have revealed the construction deficiency.</a:t>
            </a:r>
          </a:p>
          <a:p>
            <a:endParaRPr lang="en-US" sz="2400" dirty="0">
              <a:latin typeface="Arial" panose="020B0604020202020204" pitchFamily="34" charset="0"/>
            </a:endParaRPr>
          </a:p>
        </p:txBody>
      </p:sp>
    </p:spTree>
    <p:extLst>
      <p:ext uri="{BB962C8B-B14F-4D97-AF65-F5344CB8AC3E}">
        <p14:creationId xmlns:p14="http://schemas.microsoft.com/office/powerpoint/2010/main" val="1097145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#4b1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320671" y="1131178"/>
            <a:ext cx="10932683" cy="5262979"/>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#4b1: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Identify the steps within the CQC system that failed, thereby creating the construction deficiency.</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#4b1: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There was an absence of, or inadequate, Preparatory Phase meeting, which would have included examination of materials and comparison to shop drawings when materials were delivered to the jobsite. Because of the volume of windows involved, CQC directly related to offsite fabrication should have been addressed during the Coordination Meeting. A visit by the contractor to the fabricator's plant during the fabrication process would have been in order.</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1168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 calcmode="lin" valueType="num">
                                      <p:cBhvr additive="base">
                                        <p:cTn id="1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3">
                                            <p:txEl>
                                              <p:pRg st="6" end="6"/>
                                            </p:txEl>
                                          </p:spTgt>
                                        </p:tgtEl>
                                        <p:attrNameLst>
                                          <p:attrName>style.visibility</p:attrName>
                                        </p:attrNameLst>
                                      </p:cBhvr>
                                      <p:to>
                                        <p:strVal val="visible"/>
                                      </p:to>
                                    </p:set>
                                    <p:anim calcmode="lin" valueType="num">
                                      <p:cBhvr additive="base">
                                        <p:cTn id="21"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#4b2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293686" y="1287041"/>
            <a:ext cx="11604627" cy="4893647"/>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#4b2: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Identify the steps within the Government's QA system that failed to detect the breakdown in the contractor's QC system.</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#4b2: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Government did not assure itself that the contractor had scheduled or conducted a Preparatory Phase. The Government representative conducting the Coordination Meeting did not address the subject of offsite fabrication or examination of materials or equipment when delivered to the project site. QC Report review by QA personnel should have revealed lack of adequate Preparatory Phase.</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441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 calcmode="lin" valueType="num">
                                      <p:cBhvr additive="base">
                                        <p:cTn id="1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3">
                                            <p:txEl>
                                              <p:pRg st="6" end="6"/>
                                            </p:txEl>
                                          </p:spTgt>
                                        </p:tgtEl>
                                        <p:attrNameLst>
                                          <p:attrName>style.visibility</p:attrName>
                                        </p:attrNameLst>
                                      </p:cBhvr>
                                      <p:to>
                                        <p:strVal val="visible"/>
                                      </p:to>
                                    </p:set>
                                    <p:anim calcmode="lin" valueType="num">
                                      <p:cBhvr additive="base">
                                        <p:cTn id="21"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#4b3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457201" y="1140885"/>
            <a:ext cx="11468098" cy="5632311"/>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#4b3:</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Keeping in mind that there are 4,200 windows involved in the contract, what corrective measure should the resident engineer employ?</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#4b3:</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Contractor should be immediately advised in writing, by the Contracting Officer's Representative to cease installation of windows until compliance with the contract is demonstrated. Problem is of such a magnitude that Contract Clause, "Inspection of Construction," will be invoked formally to require the contractor to examine and expose an adequate sampling of windows throughout the project. It is possible the Government may be liable for some payment if the examination reveals some contract ambiguity, but the severity of the problem is such as to warrant the risk.</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3503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#4b4</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38282" y="1275585"/>
            <a:ext cx="10532481" cy="452431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#4b4:</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action should be taken on remaining buildings not completed?</a:t>
            </a:r>
          </a:p>
          <a:p>
            <a:endParaRPr lang="en-US" alt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rPr>
              <a:t>Answer #4b4:</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contractor should be required to immediately convene a Preparatory Phase meeting and all aspects of the window installation should be reviewed by the contractor in detail before any further work on this feature progresses. The contractor should be required to increase his QC surveillance until they demonstrate contract compliance.</a:t>
            </a: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793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#4b5</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05677" y="1040744"/>
            <a:ext cx="10780645" cy="5586145"/>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#4b5:</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Assume, because of the magnitude of the problem, that the contractor and window manufacturer refuse to comply with your directive; what tools in the contract does the resident engineer resort to?</a:t>
            </a:r>
          </a:p>
          <a:p>
            <a:endParaRPr lang="en-US" altLang="en-US" sz="2100" dirty="0">
              <a:latin typeface="Arial" panose="020B0604020202020204" pitchFamily="34" charset="0"/>
              <a:cs typeface="Arial" panose="020B0604020202020204" pitchFamily="34" charset="0"/>
            </a:endParaRPr>
          </a:p>
          <a:p>
            <a:r>
              <a:rPr lang="en-US" sz="2100" dirty="0">
                <a:latin typeface="Arial" panose="020B0604020202020204" pitchFamily="34" charset="0"/>
              </a:rPr>
              <a:t>Answer #4b5:</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The contractor should again be directed in writing by the Contracting Officer to correct the defective windows. A definite suspense date should be established in this letter for effecting the correction. The contractor should be advised that if correction is not accomplished by that date, pursuant to the contract, another contractor will be employed to make the correction and they will be back charged for the cost. Further, a copy of this correspondence should be forwarded to the contractor's surety company. Many times, this generates immediate action. Reference to the payment Contract Clause and the Contractor Performance Appraisal may also create some activity on the contractor's part.</a:t>
            </a:r>
          </a:p>
          <a:p>
            <a:endParaRPr lang="en-US" altLang="en-US"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4112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#4c</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55919" y="1392436"/>
            <a:ext cx="10538428" cy="4585871"/>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#4c</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Contract is for a large barracks complex involving 47 buildings. There are 1,500 fan coil units to be installed throughout the project. As the fan coil units were delivered to the site, the mechanical subcontractor discovered that the units contained a 1/2" valve in lieu of a 3/4", as indicated on the contract drawings. Contractor's shop drawings also indicated a 3/4" valve. Contractor immediately advised the resident engineer of the discrepancy. Contractor further advised that supplier's standard unit is furnished with a 1/2" valve and requested permission to use units as delivered. All units were delivered in one large shipment, and some were needed for immediate installation.</a:t>
            </a:r>
          </a:p>
        </p:txBody>
      </p:sp>
    </p:spTree>
    <p:extLst>
      <p:ext uri="{BB962C8B-B14F-4D97-AF65-F5344CB8AC3E}">
        <p14:creationId xmlns:p14="http://schemas.microsoft.com/office/powerpoint/2010/main" val="3846996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#4c1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891844" y="1367273"/>
            <a:ext cx="10819554" cy="378565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#4c1: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Was the subcontractor's quality control system working?</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#4c1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subcontractor's quality control system was working. They had examined equipment immediately upon delivery to the job site and advised the prime contractor. However, the subcontractor might have visited the supplier's plant during fabrication because of quantity involved.</a:t>
            </a:r>
          </a:p>
        </p:txBody>
      </p:sp>
    </p:spTree>
    <p:extLst>
      <p:ext uri="{BB962C8B-B14F-4D97-AF65-F5344CB8AC3E}">
        <p14:creationId xmlns:p14="http://schemas.microsoft.com/office/powerpoint/2010/main" val="4207655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#4c2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95587" y="1166842"/>
            <a:ext cx="10800826" cy="452431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#4c2: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Where does the supplier fit into the problem?</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#4c2: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failure rests with the supplier for not correlating the shop drawing with the manufactured item. Again, because of the magnitude of the order, there should have been a closer communication between the supplier and the subcontractor. This is a breakdown in QC. The prime contractor is ultimately to blame for not fulfilling the responsibility to assure the subcontractor and the supplier were communicating.</a:t>
            </a:r>
          </a:p>
        </p:txBody>
      </p:sp>
    </p:spTree>
    <p:extLst>
      <p:ext uri="{BB962C8B-B14F-4D97-AF65-F5344CB8AC3E}">
        <p14:creationId xmlns:p14="http://schemas.microsoft.com/office/powerpoint/2010/main" val="254674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 calcmode="lin" valueType="num">
                                      <p:cBhvr additive="base">
                                        <p:cTn id="1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3">
                                            <p:txEl>
                                              <p:pRg st="6" end="6"/>
                                            </p:txEl>
                                          </p:spTgt>
                                        </p:tgtEl>
                                        <p:attrNameLst>
                                          <p:attrName>style.visibility</p:attrName>
                                        </p:attrNameLst>
                                      </p:cBhvr>
                                      <p:to>
                                        <p:strVal val="visible"/>
                                      </p:to>
                                    </p:set>
                                    <p:anim calcmode="lin" valueType="num">
                                      <p:cBhvr additive="base">
                                        <p:cTn id="21"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#4c3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898209" y="1490975"/>
            <a:ext cx="10395581" cy="3046988"/>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#4c3: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measures should Government QA personnel now employ?</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#4c3:</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QA personnel should instruct the contractor not to install any of the units until the problem is resolved.</a:t>
            </a:r>
          </a:p>
        </p:txBody>
      </p:sp>
    </p:spTree>
    <p:extLst>
      <p:ext uri="{BB962C8B-B14F-4D97-AF65-F5344CB8AC3E}">
        <p14:creationId xmlns:p14="http://schemas.microsoft.com/office/powerpoint/2010/main" val="183785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#4c4</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816209" y="1443841"/>
            <a:ext cx="10447535" cy="452431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#4c4: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In this instance, should the resident engineer investigate possible design error in specifying a 3/4" valve?</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#4c4:</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resident engineer should investigate the possibility of a design error as the Government normally specifies a manufacturer's standard unit. If a drafting error on the plan is discovered as the cause, a modification should be issued changing the 3/4" valve to 1/2" with an equitable credit to the Government.</a:t>
            </a:r>
          </a:p>
        </p:txBody>
      </p:sp>
    </p:spTree>
    <p:extLst>
      <p:ext uri="{BB962C8B-B14F-4D97-AF65-F5344CB8AC3E}">
        <p14:creationId xmlns:p14="http://schemas.microsoft.com/office/powerpoint/2010/main" val="117587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#4d</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45387" y="1524228"/>
            <a:ext cx="10732657" cy="3046988"/>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#4d: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Project includes several masonry buildings requiring joint reinforcement. Contractor proceeded with sample masonry panel erection without approved materials despite Government QA personnel objection. Contractor has now completed wall erection on one building and Government QA personnel discover the contractor is using wrong joint reinforcement. Contractor superintendent states bar joists will be erected tomorrow morning.</a:t>
            </a:r>
          </a:p>
        </p:txBody>
      </p:sp>
    </p:spTree>
    <p:extLst>
      <p:ext uri="{BB962C8B-B14F-4D97-AF65-F5344CB8AC3E}">
        <p14:creationId xmlns:p14="http://schemas.microsoft.com/office/powerpoint/2010/main" val="3606141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#4d1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1060224" y="1351508"/>
            <a:ext cx="9860621" cy="378565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#4d1: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questions first come to mind as to the effectiveness of the contractor's quality control system?</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#4d1: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Obviously, the contractor has not employed an effective CQC system since the start of the project. Deficiencies such as depicted do not occur if proper preparatory phase was conducted.</a:t>
            </a:r>
          </a:p>
        </p:txBody>
      </p:sp>
    </p:spTree>
    <p:extLst>
      <p:ext uri="{BB962C8B-B14F-4D97-AF65-F5344CB8AC3E}">
        <p14:creationId xmlns:p14="http://schemas.microsoft.com/office/powerpoint/2010/main" val="295602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#4d2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56201" y="1536174"/>
            <a:ext cx="10504971" cy="378565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#4d2: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Where did the Government's quality assurance role first break down?</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#4d2: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Basically, the Government has failed in its Quality Assurance role by allowing the contractor to progress to this point without an effective CQC system. Government QA personnel have not employed the contractual remedies available to correct the situation before it deteriorated this far.</a:t>
            </a:r>
          </a:p>
        </p:txBody>
      </p:sp>
    </p:spTree>
    <p:extLst>
      <p:ext uri="{BB962C8B-B14F-4D97-AF65-F5344CB8AC3E}">
        <p14:creationId xmlns:p14="http://schemas.microsoft.com/office/powerpoint/2010/main" val="4949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p:cTn id="7" dur="5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 calcmode="lin" valueType="num">
                                      <p:cBhvr>
                                        <p:cTn id="12" dur="500" fill="hold"/>
                                        <p:tgtEl>
                                          <p:spTgt spid="1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1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1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anim calcmode="lin" valueType="num">
                                      <p:cBhvr>
                                        <p:cTn id="19" dur="500" fill="hold"/>
                                        <p:tgtEl>
                                          <p:spTgt spid="13">
                                            <p:txEl>
                                              <p:pRg st="4" end="4"/>
                                            </p:txEl>
                                          </p:spTgt>
                                        </p:tgtEl>
                                        <p:attrNameLst>
                                          <p:attrName>ppt_w</p:attrName>
                                        </p:attrNameLst>
                                      </p:cBhvr>
                                      <p:tavLst>
                                        <p:tav tm="0">
                                          <p:val>
                                            <p:fltVal val="0"/>
                                          </p:val>
                                        </p:tav>
                                        <p:tav tm="100000">
                                          <p:val>
                                            <p:strVal val="#ppt_w"/>
                                          </p:val>
                                        </p:tav>
                                      </p:tavLst>
                                    </p:anim>
                                    <p:anim calcmode="lin" valueType="num">
                                      <p:cBhvr>
                                        <p:cTn id="20" dur="500" fill="hold"/>
                                        <p:tgtEl>
                                          <p:spTgt spid="13">
                                            <p:txEl>
                                              <p:pRg st="4" end="4"/>
                                            </p:txEl>
                                          </p:spTgt>
                                        </p:tgtEl>
                                        <p:attrNameLst>
                                          <p:attrName>ppt_h</p:attrName>
                                        </p:attrNameLst>
                                      </p:cBhvr>
                                      <p:tavLst>
                                        <p:tav tm="0">
                                          <p:val>
                                            <p:fltVal val="0"/>
                                          </p:val>
                                        </p:tav>
                                        <p:tav tm="100000">
                                          <p:val>
                                            <p:strVal val="#ppt_h"/>
                                          </p:val>
                                        </p:tav>
                                      </p:tavLst>
                                    </p:anim>
                                    <p:animEffect transition="in" filter="fade">
                                      <p:cBhvr>
                                        <p:cTn id="21" dur="500"/>
                                        <p:tgtEl>
                                          <p:spTgt spid="13">
                                            <p:txEl>
                                              <p:pRg st="4" end="4"/>
                                            </p:txEl>
                                          </p:spTgt>
                                        </p:tgtEl>
                                      </p:cBhvr>
                                    </p:animEffect>
                                  </p:childTnLst>
                                </p:cTn>
                              </p:par>
                              <p:par>
                                <p:cTn id="22" presetID="53" presetClass="entr" presetSubtype="16" fill="hold" nodeType="withEffect">
                                  <p:stCondLst>
                                    <p:cond delay="0"/>
                                  </p:stCondLst>
                                  <p:childTnLst>
                                    <p:set>
                                      <p:cBhvr>
                                        <p:cTn id="23" dur="1" fill="hold">
                                          <p:stCondLst>
                                            <p:cond delay="0"/>
                                          </p:stCondLst>
                                        </p:cTn>
                                        <p:tgtEl>
                                          <p:spTgt spid="13">
                                            <p:txEl>
                                              <p:pRg st="6" end="6"/>
                                            </p:txEl>
                                          </p:spTgt>
                                        </p:tgtEl>
                                        <p:attrNameLst>
                                          <p:attrName>style.visibility</p:attrName>
                                        </p:attrNameLst>
                                      </p:cBhvr>
                                      <p:to>
                                        <p:strVal val="visible"/>
                                      </p:to>
                                    </p:set>
                                    <p:anim calcmode="lin" valueType="num">
                                      <p:cBhvr>
                                        <p:cTn id="24" dur="500" fill="hold"/>
                                        <p:tgtEl>
                                          <p:spTgt spid="13">
                                            <p:txEl>
                                              <p:pRg st="6" end="6"/>
                                            </p:txEl>
                                          </p:spTgt>
                                        </p:tgtEl>
                                        <p:attrNameLst>
                                          <p:attrName>ppt_w</p:attrName>
                                        </p:attrNameLst>
                                      </p:cBhvr>
                                      <p:tavLst>
                                        <p:tav tm="0">
                                          <p:val>
                                            <p:fltVal val="0"/>
                                          </p:val>
                                        </p:tav>
                                        <p:tav tm="100000">
                                          <p:val>
                                            <p:strVal val="#ppt_w"/>
                                          </p:val>
                                        </p:tav>
                                      </p:tavLst>
                                    </p:anim>
                                    <p:anim calcmode="lin" valueType="num">
                                      <p:cBhvr>
                                        <p:cTn id="25" dur="500" fill="hold"/>
                                        <p:tgtEl>
                                          <p:spTgt spid="13">
                                            <p:txEl>
                                              <p:pRg st="6" end="6"/>
                                            </p:txEl>
                                          </p:spTgt>
                                        </p:tgtEl>
                                        <p:attrNameLst>
                                          <p:attrName>ppt_h</p:attrName>
                                        </p:attrNameLst>
                                      </p:cBhvr>
                                      <p:tavLst>
                                        <p:tav tm="0">
                                          <p:val>
                                            <p:fltVal val="0"/>
                                          </p:val>
                                        </p:tav>
                                        <p:tav tm="100000">
                                          <p:val>
                                            <p:strVal val="#ppt_h"/>
                                          </p:val>
                                        </p:tav>
                                      </p:tavLst>
                                    </p:anim>
                                    <p:animEffect transition="in" filter="fade">
                                      <p:cBhvr>
                                        <p:cTn id="26"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#4d3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550457" y="1235199"/>
            <a:ext cx="11091086" cy="5262979"/>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#4d3: </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What Contract Clauses should be employed by the resident engineer at this point in time?</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Answer #4d3:</a:t>
            </a:r>
          </a:p>
          <a:p>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Direct the contractor under the "Inspection of Construction" clause to cease masonry work until work has been corrected.</a:t>
            </a: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Under the "Withhold Payments Contract Payment" clause withhold payment for any deficient work.</a:t>
            </a: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Under the "Material and Workmanship" clause remove the contractor's QC representative as incompetent.</a:t>
            </a: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The contractor should be advised of all the above in writing over the Contracting Officer's signature. The contractor should also be told that the resident engineer is considering the issuance of an interim unsatisfactory performance appraisal if improvement to the CQC system is not initiated.</a:t>
            </a:r>
          </a:p>
        </p:txBody>
      </p:sp>
    </p:spTree>
    <p:extLst>
      <p:ext uri="{BB962C8B-B14F-4D97-AF65-F5344CB8AC3E}">
        <p14:creationId xmlns:p14="http://schemas.microsoft.com/office/powerpoint/2010/main" val="346070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7" end="7"/>
                                            </p:txEl>
                                          </p:spTgt>
                                        </p:tgtEl>
                                        <p:attrNameLst>
                                          <p:attrName>style.visibility</p:attrName>
                                        </p:attrNameLst>
                                      </p:cBhvr>
                                      <p:to>
                                        <p:strVal val="visible"/>
                                      </p:to>
                                    </p:set>
                                    <p:animEffect transition="in" filter="randombar(horizontal)">
                                      <p:cBhvr>
                                        <p:cTn id="21" dur="500"/>
                                        <p:tgtEl>
                                          <p:spTgt spid="13">
                                            <p:txEl>
                                              <p:pRg st="7" end="7"/>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13">
                                            <p:txEl>
                                              <p:pRg st="8" end="8"/>
                                            </p:txEl>
                                          </p:spTgt>
                                        </p:tgtEl>
                                        <p:attrNameLst>
                                          <p:attrName>style.visibility</p:attrName>
                                        </p:attrNameLst>
                                      </p:cBhvr>
                                      <p:to>
                                        <p:strVal val="visible"/>
                                      </p:to>
                                    </p:set>
                                    <p:animEffect transition="in" filter="randombar(horizontal)">
                                      <p:cBhvr>
                                        <p:cTn id="24" dur="500"/>
                                        <p:tgtEl>
                                          <p:spTgt spid="13">
                                            <p:txEl>
                                              <p:pRg st="8" end="8"/>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13">
                                            <p:txEl>
                                              <p:pRg st="9" end="9"/>
                                            </p:txEl>
                                          </p:spTgt>
                                        </p:tgtEl>
                                        <p:attrNameLst>
                                          <p:attrName>style.visibility</p:attrName>
                                        </p:attrNameLst>
                                      </p:cBhvr>
                                      <p:to>
                                        <p:strVal val="visible"/>
                                      </p:to>
                                    </p:set>
                                    <p:animEffect transition="in" filter="randombar(horizontal)">
                                      <p:cBhvr>
                                        <p:cTn id="27" dur="500"/>
                                        <p:tgtEl>
                                          <p:spTgt spid="1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#4e</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550457" y="1235199"/>
            <a:ext cx="10572655" cy="5632311"/>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#4e: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Project is a small flood control dam with reinforced concrete outlet structure.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Contractor testing requirements are specified in detail and require full-time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quality control personnel at concrete batch plant. Concrete production has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commenced, and after one-week concrete cylinder breaks indicate extremely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low compressive strength. It is immediately discovered that the plant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measuring devices had not been calibrated.</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3037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#4e1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41376" y="1605424"/>
            <a:ext cx="9507943" cy="452431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#4e1: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is the Government's first corrective action to be taken?</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#4e1: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Government must direct contractor to stop placement of concrete.</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678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down)">
                                      <p:cBhvr>
                                        <p:cTn id="7" dur="500"/>
                                        <p:tgtEl>
                                          <p:spTgt spid="1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wipe(down)">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wipe(down)">
                                      <p:cBhvr>
                                        <p:cTn id="15" dur="500"/>
                                        <p:tgtEl>
                                          <p:spTgt spid="13">
                                            <p:txEl>
                                              <p:pRg st="4" end="4"/>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wipe(down)">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#4e2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58741" y="1575279"/>
            <a:ext cx="9681014" cy="4893647"/>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#4e2: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apparent deficiency existed in the contractor's quality control system?</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#4e2: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Lack of an adequate Preparatory Phase, which would have addressed calibration of the plant.</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32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fade">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fade">
                                      <p:cBhvr>
                                        <p:cTn id="15" dur="500"/>
                                        <p:tgtEl>
                                          <p:spTgt spid="1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fade">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#4e3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69132" y="1367461"/>
            <a:ext cx="9681014" cy="5262979"/>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#4e3: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Basically, where did the Government quality assurance role fail?</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#4e3:</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Lack of an adequate Coordination Meeting, which should have addressed calibration and testing, in general. It is apparent also that the Government had not insisted that the contractor conduct a Preparatory Phase meeting prior to the start of concrete operations.</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4447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down)">
                                      <p:cBhvr>
                                        <p:cTn id="7" dur="500"/>
                                        <p:tgtEl>
                                          <p:spTgt spid="1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wipe(down)">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wipe(down)">
                                      <p:cBhvr>
                                        <p:cTn id="15" dur="500"/>
                                        <p:tgtEl>
                                          <p:spTgt spid="13">
                                            <p:txEl>
                                              <p:pRg st="4" end="4"/>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wipe(down)">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#4e4</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10695" y="1336288"/>
            <a:ext cx="9681014" cy="637097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#4e4: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Contract Clauses must now be employed by the Government?</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#4e4:</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Require the contractor to demonstrate strength of concrete in place. If found deficient, require removal and replacement. (CC“ Inspection of Construction")</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Withhold all payment for placed concrete until situation is corrected.(CC "Withhold Payment - Contract Payment")</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Caution contractor on competency of his QC representative. (CC“ Material and Workmanship")</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46928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7" end="7"/>
                                            </p:txEl>
                                          </p:spTgt>
                                        </p:tgtEl>
                                        <p:attrNameLst>
                                          <p:attrName>style.visibility</p:attrName>
                                        </p:attrNameLst>
                                      </p:cBhvr>
                                      <p:to>
                                        <p:strVal val="visible"/>
                                      </p:to>
                                    </p:set>
                                    <p:animEffect transition="in" filter="randombar(horizontal)">
                                      <p:cBhvr>
                                        <p:cTn id="21" dur="500"/>
                                        <p:tgtEl>
                                          <p:spTgt spid="13">
                                            <p:txEl>
                                              <p:pRg st="7" end="7"/>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13">
                                            <p:txEl>
                                              <p:pRg st="8" end="8"/>
                                            </p:txEl>
                                          </p:spTgt>
                                        </p:tgtEl>
                                        <p:attrNameLst>
                                          <p:attrName>style.visibility</p:attrName>
                                        </p:attrNameLst>
                                      </p:cBhvr>
                                      <p:to>
                                        <p:strVal val="visible"/>
                                      </p:to>
                                    </p:set>
                                    <p:animEffect transition="in" filter="randombar(horizontal)">
                                      <p:cBhvr>
                                        <p:cTn id="24"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#4f</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741868" y="1325263"/>
            <a:ext cx="10958296" cy="5262979"/>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#4f: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On an underground electrical distribution project, the contractor was to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install a run of 2/0 cable in the system. The project had been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completed and accepted two years ago, when it was discovered that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this run of cable was #2 instead of 2/0 and totally inadequate for the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future load.</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0268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#4f1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86612" y="961901"/>
            <a:ext cx="9681014" cy="7109639"/>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#4f1: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corrective measure, if any, is available to the Government to have the deficient cable replaced?</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#4f1:</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The Contract Clause "Inspection of Construction," states that acceptance shall be final and conclusive except for latent defects, fraud, gross mistakes amounting to fraud, or the Government's rights under any warranty or guarantee.</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In this instance, this deficiency falls within the category of a gross mistake. Contractors should be required to replace cable. Contractor's surety should be notified if contractor contests action.</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667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8" end="8"/>
                                            </p:txEl>
                                          </p:spTgt>
                                        </p:tgtEl>
                                        <p:attrNameLst>
                                          <p:attrName>style.visibility</p:attrName>
                                        </p:attrNameLst>
                                      </p:cBhvr>
                                      <p:to>
                                        <p:strVal val="visible"/>
                                      </p:to>
                                    </p:set>
                                    <p:animEffect transition="in" filter="randombar(horizontal)">
                                      <p:cBhvr>
                                        <p:cTn id="21"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#4f2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40095" y="1282258"/>
            <a:ext cx="9681014" cy="4893647"/>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#4f2: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Should the contractor's quality control system and Government's assurance system prevent isolated instances of this type? How?</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#4f2:</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If a proper Initial Phase had been conducted, a problem such as this could have been avoided.</a:t>
            </a: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Follow-Up Phase should have revealed the deficiency.</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9554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7" end="7"/>
                                            </p:txEl>
                                          </p:spTgt>
                                        </p:tgtEl>
                                        <p:attrNameLst>
                                          <p:attrName>style.visibility</p:attrName>
                                        </p:attrNameLst>
                                      </p:cBhvr>
                                      <p:to>
                                        <p:strVal val="visible"/>
                                      </p:to>
                                    </p:set>
                                    <p:animEffect transition="in" filter="randombar(horizontal)">
                                      <p:cBhvr>
                                        <p:cTn id="21" dur="500"/>
                                        <p:tgtEl>
                                          <p:spTgt spid="1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#4g</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528911" y="1212719"/>
            <a:ext cx="10298416" cy="452431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#4g: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contract for construction of the outlet works at a flood control and recreation reservoir required steel gates. The prime contractor subcontracted the gates to a fabricator in Los Angeles. All CQC requirements on the gates were delegated to the fabricator. The resident engineer arranged for Government periodic QA visits to the plant. The plant inspector advised the resident engineer that the welding procedures and the welders had not been certified prior to commencement of fabrication. The QC report contained no entry on this subject.</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1198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#4g1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29704" y="1605424"/>
            <a:ext cx="9681014" cy="4154984"/>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#4g1: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In this instance, what role does the prime contractor assume?</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#4g1: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In this instance, the general contractor assumed a QA role as they had delegated the CQC responsibility to the fabricator.</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418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fade">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fade">
                                      <p:cBhvr>
                                        <p:cTn id="15" dur="500"/>
                                        <p:tgtEl>
                                          <p:spTgt spid="1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fade">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#4g2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19998" y="1605424"/>
            <a:ext cx="9962367" cy="452431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#4g2: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Where did the prime contractor fail in the quality control system?</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#4g2: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They no doubt did not outline the CQC requirements to the fabricator and in his QA role the prime contractor did not follow-up on the CQC procedures at the plant.</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162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#4g3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19998" y="1605424"/>
            <a:ext cx="9962367" cy="5632311"/>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#4g3: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Where did Government's QA role break down?</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#4g3:</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During the Coordination Meeting the subject of offsite fabrication was not thoroughly discussed so that the prime contractor fully understood his role. </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The Government may have also noted the deficiency through a proper review of the daily QC reports.</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1558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8" end="8"/>
                                            </p:txEl>
                                          </p:spTgt>
                                        </p:tgtEl>
                                        <p:attrNameLst>
                                          <p:attrName>style.visibility</p:attrName>
                                        </p:attrNameLst>
                                      </p:cBhvr>
                                      <p:to>
                                        <p:strVal val="visible"/>
                                      </p:to>
                                    </p:set>
                                    <p:animEffect transition="in" filter="randombar(horizontal)">
                                      <p:cBhvr>
                                        <p:cTn id="21"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#4g4</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19998" y="1605424"/>
            <a:ext cx="9962367" cy="5632311"/>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#4g4: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steps does the Government take now?</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#4g4:</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The Government must direct the contractor to cease fabrication until all required procedures have been met.</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Require the contractor to demonstrate contract compliance on previously fabricated work. Withhold payment on gates until contract quantity is satisfied.</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9673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8" end="8"/>
                                            </p:txEl>
                                          </p:spTgt>
                                        </p:tgtEl>
                                        <p:attrNameLst>
                                          <p:attrName>style.visibility</p:attrName>
                                        </p:attrNameLst>
                                      </p:cBhvr>
                                      <p:to>
                                        <p:strVal val="visible"/>
                                      </p:to>
                                    </p:set>
                                    <p:animEffect transition="in" filter="randombar(horizontal)">
                                      <p:cBhvr>
                                        <p:cTn id="21"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#4h</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19998" y="1617781"/>
            <a:ext cx="10769494" cy="378565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#4h: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contract was for construction of multipurpose classrooms at the Air Force Academy. The rooms were to receive carpet that had been color-coordinated with the room furnishings. Carpet was scheduled for delivery 1 Aug, which allowed only three weeks for laying and completion of project prior to start of classes. Carpet was delivered 1 Aug and it was immediately discovered that the carpet did not adequately match the approved sample.</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579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#4h1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868043" y="1443841"/>
            <a:ext cx="9962367" cy="4524315"/>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#4h1: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Could the CQC system have prevented this? How?</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#4h1: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Yes. If offsite fabrication and CQC requirements related thereto had been properly addressed, the prime contractor would have assured himself that the match was satisfactory during manufacture.</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54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#4h2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835157" y="1492302"/>
            <a:ext cx="9962367" cy="4893647"/>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#4h2: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Did the Government fail in its QA role by not inquiring as to the status of carpet manufacture?</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#4h2: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Yes. In the Government's QA role, it should continually question the contractor as to the status and quality of his offsite fabrication and procurement.</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5657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#4h3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19998" y="1605424"/>
            <a:ext cx="9962367" cy="4893647"/>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#4h3: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steps should the Government take now?</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#4h3:</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Reject the delivered carpet and insist on compliance.</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Coordinate the delay with the customer and reschedule carpet laying outside class hours to avoid conflict.</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5530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8" end="8"/>
                                            </p:txEl>
                                          </p:spTgt>
                                        </p:tgtEl>
                                        <p:attrNameLst>
                                          <p:attrName>style.visibility</p:attrName>
                                        </p:attrNameLst>
                                      </p:cBhvr>
                                      <p:to>
                                        <p:strVal val="visible"/>
                                      </p:to>
                                    </p:set>
                                    <p:animEffect transition="in" filter="randombar(horizontal)">
                                      <p:cBhvr>
                                        <p:cTn id="21"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#4i</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68789" y="1566795"/>
            <a:ext cx="11020984" cy="6001643"/>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#4i: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Contractor on a major multi-building project started his first concrete placement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this morning. Contractor is placing a monolithic foundation using a leased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concrete pump truck. Two-thirds of the foundation had been placed when the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concrete pump failed. No standby placement equipment was available as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required by the contract, which created a cold joint before the pump could be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repaired.</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287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#4i1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919998" y="1605424"/>
            <a:ext cx="10608983" cy="378565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#4i1: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What was the first step that failed in the contractor's QC program?</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#4i1: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Total lack of Preparatory Phase and Initial Phase on concrete placement.</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997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#4i2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37520" y="1464748"/>
            <a:ext cx="10916960" cy="6001643"/>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#4i2: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How could the Government's QA role have prevented this incident?</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#4i2:</a:t>
            </a:r>
          </a:p>
          <a:p>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In the Government's assurance role, they should know whether the contractor is following the three-phase control system on definable features of work.</a:t>
            </a:r>
          </a:p>
          <a:p>
            <a:pPr marL="342900" indent="-342900">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The lack of a Preparatory Phase meeting on concrete should be discovered when examining the contractor's QC reports, as these significant events should be recorded.</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775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down)">
                                      <p:cBhvr>
                                        <p:cTn id="7" dur="500"/>
                                        <p:tgtEl>
                                          <p:spTgt spid="1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wipe(down)">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wipe(down)">
                                      <p:cBhvr>
                                        <p:cTn id="15" dur="500"/>
                                        <p:tgtEl>
                                          <p:spTgt spid="13">
                                            <p:txEl>
                                              <p:pRg st="4" end="4"/>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wipe(down)">
                                      <p:cBhvr>
                                        <p:cTn id="18" dur="500"/>
                                        <p:tgtEl>
                                          <p:spTgt spid="13">
                                            <p:txEl>
                                              <p:pRg st="6" end="6"/>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13">
                                            <p:txEl>
                                              <p:pRg st="8" end="8"/>
                                            </p:txEl>
                                          </p:spTgt>
                                        </p:tgtEl>
                                        <p:attrNameLst>
                                          <p:attrName>style.visibility</p:attrName>
                                        </p:attrNameLst>
                                      </p:cBhvr>
                                      <p:to>
                                        <p:strVal val="visible"/>
                                      </p:to>
                                    </p:set>
                                    <p:animEffect transition="in" filter="wipe(down)">
                                      <p:cBhvr>
                                        <p:cTn id="21"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#4i3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37520" y="1464748"/>
            <a:ext cx="10916960" cy="3785652"/>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#4i3: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Would proper QC reports alert us to a failure of this type in the system?</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#4i3:</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Yes, the contractor should record all Preparatory Phase minutes.</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8710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#4i4</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37520" y="1464748"/>
            <a:ext cx="10916960" cy="5586145"/>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#4i4: </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What corrective measures should the Government employ to prevent further incidents of this type?</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Answer #4i4:</a:t>
            </a:r>
          </a:p>
          <a:p>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Require the contractor to cease concrete operations until alternate equipment is available;</a:t>
            </a: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require the contractor to convene Preparatory and Initial Phase meetings and thoroughly discuss all aspects of concrete placement.</a:t>
            </a: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Review QC Report requirements with the contractor insisting that the three-phase system of control be recorded properly.</a:t>
            </a: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Question the effectiveness of the contractor's QC representative.</a:t>
            </a:r>
          </a:p>
          <a:p>
            <a:endParaRPr lang="en-US" altLang="en-US" sz="2100" dirty="0">
              <a:latin typeface="Arial" panose="020B0604020202020204" pitchFamily="34" charset="0"/>
              <a:cs typeface="Arial" panose="020B0604020202020204" pitchFamily="34" charset="0"/>
            </a:endParaRPr>
          </a:p>
          <a:p>
            <a:endParaRPr lang="en-US" altLang="en-US" sz="2100" dirty="0">
              <a:latin typeface="Arial" panose="020B0604020202020204" pitchFamily="34" charset="0"/>
              <a:cs typeface="Arial" panose="020B0604020202020204" pitchFamily="34" charset="0"/>
            </a:endParaRPr>
          </a:p>
          <a:p>
            <a:endParaRPr lang="en-US" altLang="en-US"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657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 calcmode="lin" valueType="num">
                                      <p:cBhvr additive="base">
                                        <p:cTn id="1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3">
                                            <p:txEl>
                                              <p:pRg st="6" end="6"/>
                                            </p:txEl>
                                          </p:spTgt>
                                        </p:tgtEl>
                                        <p:attrNameLst>
                                          <p:attrName>style.visibility</p:attrName>
                                        </p:attrNameLst>
                                      </p:cBhvr>
                                      <p:to>
                                        <p:strVal val="visible"/>
                                      </p:to>
                                    </p:set>
                                    <p:anim calcmode="lin" valueType="num">
                                      <p:cBhvr additive="base">
                                        <p:cTn id="21"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xEl>
                                              <p:pRg st="7" end="7"/>
                                            </p:txEl>
                                          </p:spTgt>
                                        </p:tgtEl>
                                        <p:attrNameLst>
                                          <p:attrName>style.visibility</p:attrName>
                                        </p:attrNameLst>
                                      </p:cBhvr>
                                      <p:to>
                                        <p:strVal val="visible"/>
                                      </p:to>
                                    </p:set>
                                    <p:anim calcmode="lin" valueType="num">
                                      <p:cBhvr additive="base">
                                        <p:cTn id="25" dur="500" fill="hold"/>
                                        <p:tgtEl>
                                          <p:spTgt spid="1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xEl>
                                              <p:pRg st="8" end="8"/>
                                            </p:txEl>
                                          </p:spTgt>
                                        </p:tgtEl>
                                        <p:attrNameLst>
                                          <p:attrName>style.visibility</p:attrName>
                                        </p:attrNameLst>
                                      </p:cBhvr>
                                      <p:to>
                                        <p:strVal val="visible"/>
                                      </p:to>
                                    </p:set>
                                    <p:anim calcmode="lin" valueType="num">
                                      <p:cBhvr additive="base">
                                        <p:cTn id="29" dur="500" fill="hold"/>
                                        <p:tgtEl>
                                          <p:spTgt spid="13">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3">
                                            <p:txEl>
                                              <p:pRg st="8" end="8"/>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3">
                                            <p:txEl>
                                              <p:pRg st="9" end="9"/>
                                            </p:txEl>
                                          </p:spTgt>
                                        </p:tgtEl>
                                        <p:attrNameLst>
                                          <p:attrName>style.visibility</p:attrName>
                                        </p:attrNameLst>
                                      </p:cBhvr>
                                      <p:to>
                                        <p:strVal val="visible"/>
                                      </p:to>
                                    </p:set>
                                    <p:anim calcmode="lin" valueType="num">
                                      <p:cBhvr additive="base">
                                        <p:cTn id="33" dur="500" fill="hold"/>
                                        <p:tgtEl>
                                          <p:spTgt spid="13">
                                            <p:txEl>
                                              <p:pRg st="9" end="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#4j</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37520" y="1464748"/>
            <a:ext cx="10916960" cy="6001643"/>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#4j: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 airfield project involved placement of a concrete apron for helicopters. The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specifications required the use of jet fuel-resistant joint sealant. The sealant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was required to be Government tested and approved prior to use. The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specifications further required that the joints be sealed immediately after the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curing period. Contractor started placement of concrete when it was discovered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that the sealant had not been submitted for testing.</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0316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#4j1</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50450" y="1493029"/>
            <a:ext cx="11755225" cy="4154984"/>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#4j1: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In what meeting should the testing requirements of the contract be discussed in general?</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#4j1:</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Coordination Meeting.</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659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#4j2</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37520" y="1464748"/>
            <a:ext cx="9192280" cy="4154984"/>
          </a:xfrm>
          <a:prstGeom prst="rect">
            <a:avLst/>
          </a:prstGeom>
          <a:noFill/>
        </p:spPr>
        <p:txBody>
          <a:bodyPr wrap="square">
            <a:spAutoFit/>
          </a:bodyPr>
          <a:lstStyle/>
          <a:p>
            <a:r>
              <a:rPr lang="en-US" altLang="en-US" sz="2400" dirty="0">
                <a:latin typeface="Arial" panose="020B0604020202020204" pitchFamily="34" charset="0"/>
                <a:cs typeface="Arial" panose="020B0604020202020204" pitchFamily="34" charset="0"/>
              </a:rPr>
              <a:t>Question #4j2: </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At what phase should this specific testing have been discussed?</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Answer #4j2:</a:t>
            </a:r>
          </a:p>
          <a:p>
            <a:endParaRPr lang="en-US" altLang="en-US" sz="2400" dirty="0">
              <a:latin typeface="Arial" panose="020B0604020202020204" pitchFamily="34" charset="0"/>
              <a:cs typeface="Arial" panose="020B0604020202020204" pitchFamily="34" charset="0"/>
            </a:endParaRPr>
          </a:p>
          <a:p>
            <a:r>
              <a:rPr lang="en-US" altLang="en-US" sz="2400" dirty="0">
                <a:latin typeface="Arial" panose="020B0604020202020204" pitchFamily="34" charset="0"/>
                <a:cs typeface="Arial" panose="020B0604020202020204" pitchFamily="34" charset="0"/>
              </a:rPr>
              <a:t>The Preparatory Phase meeting should address specific testing on the definable feature of work.</a:t>
            </a: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a:p>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091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#4j3</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27472" y="1193443"/>
            <a:ext cx="10750573" cy="4939814"/>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#4j3: </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Within the Government's QA role, where should it have detected this deficiency?</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Answer #4j3:</a:t>
            </a:r>
          </a:p>
          <a:p>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The Government should have noted the lack of an adequate Preparatory Phase meeting.</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Its review of the contractor's QC Reports should be alerted to this problem.</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The review of the submittal register status should also reveal the deficiency.</a:t>
            </a:r>
          </a:p>
          <a:p>
            <a:endParaRPr lang="en-US" altLang="en-US" sz="2100" dirty="0">
              <a:latin typeface="Arial" panose="020B0604020202020204" pitchFamily="34" charset="0"/>
              <a:cs typeface="Arial" panose="020B0604020202020204" pitchFamily="34" charset="0"/>
            </a:endParaRPr>
          </a:p>
          <a:p>
            <a:endParaRPr lang="en-US" altLang="en-US" sz="2100" dirty="0">
              <a:latin typeface="Arial" panose="020B0604020202020204" pitchFamily="34" charset="0"/>
              <a:cs typeface="Arial" panose="020B0604020202020204" pitchFamily="34" charset="0"/>
            </a:endParaRPr>
          </a:p>
          <a:p>
            <a:endParaRPr lang="en-US" altLang="en-US"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3763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8" end="8"/>
                                            </p:txEl>
                                          </p:spTgt>
                                        </p:tgtEl>
                                        <p:attrNameLst>
                                          <p:attrName>style.visibility</p:attrName>
                                        </p:attrNameLst>
                                      </p:cBhvr>
                                      <p:to>
                                        <p:strVal val="visible"/>
                                      </p:to>
                                    </p:set>
                                    <p:animEffect transition="in" filter="randombar(horizontal)">
                                      <p:cBhvr>
                                        <p:cTn id="21" dur="500"/>
                                        <p:tgtEl>
                                          <p:spTgt spid="13">
                                            <p:txEl>
                                              <p:pRg st="8" end="8"/>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13">
                                            <p:txEl>
                                              <p:pRg st="10" end="10"/>
                                            </p:txEl>
                                          </p:spTgt>
                                        </p:tgtEl>
                                        <p:attrNameLst>
                                          <p:attrName>style.visibility</p:attrName>
                                        </p:attrNameLst>
                                      </p:cBhvr>
                                      <p:to>
                                        <p:strVal val="visible"/>
                                      </p:to>
                                    </p:set>
                                    <p:animEffect transition="in" filter="randombar(horizontal)">
                                      <p:cBhvr>
                                        <p:cTn id="24" dur="500"/>
                                        <p:tgtEl>
                                          <p:spTgt spid="1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MODULE 7 – question #4j4</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BB438F7D-F795-75CB-9CE4-5400B8506543}"/>
              </a:ext>
            </a:extLst>
          </p:cNvPr>
          <p:cNvSpPr txBox="1"/>
          <p:nvPr/>
        </p:nvSpPr>
        <p:spPr>
          <a:xfrm>
            <a:off x="627472" y="1193443"/>
            <a:ext cx="10677837" cy="5262979"/>
          </a:xfrm>
          <a:prstGeom prst="rect">
            <a:avLst/>
          </a:prstGeom>
          <a:noFill/>
        </p:spPr>
        <p:txBody>
          <a:bodyPr wrap="square">
            <a:spAutoFit/>
          </a:bodyPr>
          <a:lstStyle/>
          <a:p>
            <a:r>
              <a:rPr lang="en-US" altLang="en-US" sz="2100" dirty="0">
                <a:latin typeface="Arial" panose="020B0604020202020204" pitchFamily="34" charset="0"/>
                <a:cs typeface="Arial" panose="020B0604020202020204" pitchFamily="34" charset="0"/>
              </a:rPr>
              <a:t>Question #4j4: </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What corrective measures do we use now?</a:t>
            </a:r>
          </a:p>
          <a:p>
            <a:endParaRPr lang="en-US" altLang="en-US" sz="2100" dirty="0">
              <a:latin typeface="Arial" panose="020B0604020202020204" pitchFamily="34" charset="0"/>
              <a:cs typeface="Arial" panose="020B0604020202020204" pitchFamily="34" charset="0"/>
            </a:endParaRPr>
          </a:p>
          <a:p>
            <a:r>
              <a:rPr lang="en-US" altLang="en-US" sz="2100" dirty="0">
                <a:latin typeface="Arial" panose="020B0604020202020204" pitchFamily="34" charset="0"/>
                <a:cs typeface="Arial" panose="020B0604020202020204" pitchFamily="34" charset="0"/>
              </a:rPr>
              <a:t>Answer #4j4:</a:t>
            </a:r>
          </a:p>
          <a:p>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Cease concrete placement until the contractor demonstrates how they will satisfy contract requirements on future placement.</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Explore with the contractor the possibility of his voluntary use of a temporary seal on concrete previously placed until proper material has been tested.</a:t>
            </a:r>
          </a:p>
          <a:p>
            <a:pPr marL="342900" indent="-342900">
              <a:buFont typeface="Arial" panose="020B0604020202020204" pitchFamily="34" charset="0"/>
              <a:buChar char="•"/>
            </a:pPr>
            <a:endParaRPr lang="en-US" altLang="en-US" sz="21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altLang="en-US" sz="2100" dirty="0">
                <a:latin typeface="Arial" panose="020B0604020202020204" pitchFamily="34" charset="0"/>
                <a:cs typeface="Arial" panose="020B0604020202020204" pitchFamily="34" charset="0"/>
              </a:rPr>
              <a:t>Ensure that any temporary seal is at no additional cost to the Government.</a:t>
            </a:r>
          </a:p>
          <a:p>
            <a:endParaRPr lang="en-US" altLang="en-US" sz="2100" dirty="0">
              <a:latin typeface="Arial" panose="020B0604020202020204" pitchFamily="34" charset="0"/>
              <a:cs typeface="Arial" panose="020B0604020202020204" pitchFamily="34" charset="0"/>
            </a:endParaRPr>
          </a:p>
          <a:p>
            <a:endParaRPr lang="en-US" altLang="en-US" sz="2100" dirty="0">
              <a:latin typeface="Arial" panose="020B0604020202020204" pitchFamily="34" charset="0"/>
              <a:cs typeface="Arial" panose="020B0604020202020204" pitchFamily="34" charset="0"/>
            </a:endParaRPr>
          </a:p>
          <a:p>
            <a:endParaRPr lang="en-US" altLang="en-US"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5726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7" dur="500"/>
                                        <p:tgtEl>
                                          <p:spTgt spid="1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10" dur="500"/>
                                        <p:tgtEl>
                                          <p:spTgt spid="1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animEffect transition="in" filter="randombar(horizontal)">
                                      <p:cBhvr>
                                        <p:cTn id="15" dur="500"/>
                                        <p:tgtEl>
                                          <p:spTgt spid="13">
                                            <p:txEl>
                                              <p:pRg st="4" end="4"/>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3">
                                            <p:txEl>
                                              <p:pRg st="6" end="6"/>
                                            </p:txEl>
                                          </p:spTgt>
                                        </p:tgtEl>
                                        <p:attrNameLst>
                                          <p:attrName>style.visibility</p:attrName>
                                        </p:attrNameLst>
                                      </p:cBhvr>
                                      <p:to>
                                        <p:strVal val="visible"/>
                                      </p:to>
                                    </p:set>
                                    <p:animEffect transition="in" filter="randombar(horizontal)">
                                      <p:cBhvr>
                                        <p:cTn id="18" dur="500"/>
                                        <p:tgtEl>
                                          <p:spTgt spid="13">
                                            <p:txEl>
                                              <p:pRg st="6" end="6"/>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3">
                                            <p:txEl>
                                              <p:pRg st="8" end="8"/>
                                            </p:txEl>
                                          </p:spTgt>
                                        </p:tgtEl>
                                        <p:attrNameLst>
                                          <p:attrName>style.visibility</p:attrName>
                                        </p:attrNameLst>
                                      </p:cBhvr>
                                      <p:to>
                                        <p:strVal val="visible"/>
                                      </p:to>
                                    </p:set>
                                    <p:animEffect transition="in" filter="randombar(horizontal)">
                                      <p:cBhvr>
                                        <p:cTn id="21" dur="500"/>
                                        <p:tgtEl>
                                          <p:spTgt spid="13">
                                            <p:txEl>
                                              <p:pRg st="8" end="8"/>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13">
                                            <p:txEl>
                                              <p:pRg st="10" end="10"/>
                                            </p:txEl>
                                          </p:spTgt>
                                        </p:tgtEl>
                                        <p:attrNameLst>
                                          <p:attrName>style.visibility</p:attrName>
                                        </p:attrNameLst>
                                      </p:cBhvr>
                                      <p:to>
                                        <p:strVal val="visible"/>
                                      </p:to>
                                    </p:set>
                                    <p:animEffect transition="in" filter="randombar(horizontal)">
                                      <p:cBhvr>
                                        <p:cTn id="24" dur="500"/>
                                        <p:tgtEl>
                                          <p:spTgt spid="1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43313-1501-5FF5-441E-B8EF21723374}"/>
              </a:ext>
            </a:extLst>
          </p:cNvPr>
          <p:cNvSpPr>
            <a:spLocks noGrp="1"/>
          </p:cNvSpPr>
          <p:nvPr>
            <p:ph type="title"/>
          </p:nvPr>
        </p:nvSpPr>
        <p:spPr>
          <a:xfrm>
            <a:off x="266700" y="2527299"/>
            <a:ext cx="11658600" cy="1285874"/>
          </a:xfrm>
          <a:ln>
            <a:noFill/>
          </a:ln>
        </p:spPr>
        <p:txBody>
          <a:bodyPr/>
          <a:lstStyle/>
          <a:p>
            <a:r>
              <a:rPr lang="en-US" dirty="0"/>
              <a:t>Resident Management System (RMS 3.0)</a:t>
            </a:r>
            <a:br>
              <a:rPr lang="en-US" dirty="0"/>
            </a:br>
            <a:r>
              <a:rPr lang="en-US" dirty="0"/>
              <a:t>Contractor Mode (CM) &amp; Government Mode (GM)</a:t>
            </a:r>
          </a:p>
        </p:txBody>
      </p:sp>
      <p:sp>
        <p:nvSpPr>
          <p:cNvPr id="3" name="Text Placeholder 2">
            <a:extLst>
              <a:ext uri="{FF2B5EF4-FFF2-40B4-BE49-F238E27FC236}">
                <a16:creationId xmlns:a16="http://schemas.microsoft.com/office/drawing/2014/main" id="{3129EFBD-9090-547C-C5D5-460119FEDF16}"/>
              </a:ext>
            </a:extLst>
          </p:cNvPr>
          <p:cNvSpPr>
            <a:spLocks noGrp="1"/>
          </p:cNvSpPr>
          <p:nvPr>
            <p:ph type="body" sz="quarter" idx="12"/>
          </p:nvPr>
        </p:nvSpPr>
        <p:spPr>
          <a:xfrm>
            <a:off x="266700" y="3813173"/>
            <a:ext cx="8496300" cy="854075"/>
          </a:xfrm>
          <a:ln>
            <a:noFill/>
          </a:ln>
        </p:spPr>
        <p:txBody>
          <a:bodyPr/>
          <a:lstStyle/>
          <a:p>
            <a:r>
              <a:rPr lang="en-US" dirty="0"/>
              <a:t>Module 8 </a:t>
            </a:r>
            <a:br>
              <a:rPr lang="en-US" dirty="0"/>
            </a:br>
            <a:r>
              <a:rPr lang="en-US" dirty="0"/>
              <a:t>Sub-modules 1 &amp; 2</a:t>
            </a:r>
          </a:p>
        </p:txBody>
      </p:sp>
    </p:spTree>
    <p:extLst>
      <p:ext uri="{BB962C8B-B14F-4D97-AF65-F5344CB8AC3E}">
        <p14:creationId xmlns:p14="http://schemas.microsoft.com/office/powerpoint/2010/main" val="1950181484"/>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748E30-2939-D225-B741-839AD98D1901}"/>
              </a:ext>
            </a:extLst>
          </p:cNvPr>
          <p:cNvSpPr>
            <a:spLocks noGrp="1"/>
          </p:cNvSpPr>
          <p:nvPr>
            <p:ph sz="quarter" idx="10"/>
          </p:nvPr>
        </p:nvSpPr>
        <p:spPr/>
        <p:txBody>
          <a:bodyPr/>
          <a:lstStyle/>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sz="2400" dirty="0"/>
              <a:t>RMS development history</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General capabilities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We will not be working thru them in class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Review on your own time</a:t>
            </a:r>
          </a:p>
        </p:txBody>
      </p:sp>
      <p:sp>
        <p:nvSpPr>
          <p:cNvPr id="4" name="Title 3">
            <a:extLst>
              <a:ext uri="{FF2B5EF4-FFF2-40B4-BE49-F238E27FC236}">
                <a16:creationId xmlns:a16="http://schemas.microsoft.com/office/drawing/2014/main" id="{A6EE1DBE-6401-8498-C2CA-3753F6354DEC}"/>
              </a:ext>
            </a:extLst>
          </p:cNvPr>
          <p:cNvSpPr>
            <a:spLocks noGrp="1"/>
          </p:cNvSpPr>
          <p:nvPr>
            <p:ph type="title"/>
          </p:nvPr>
        </p:nvSpPr>
        <p:spPr/>
        <p:txBody>
          <a:bodyPr/>
          <a:lstStyle/>
          <a:p>
            <a:r>
              <a:rPr lang="en-US" dirty="0"/>
              <a:t>OBJECTIVES</a:t>
            </a:r>
          </a:p>
        </p:txBody>
      </p:sp>
      <p:grpSp>
        <p:nvGrpSpPr>
          <p:cNvPr id="5" name="Group 4">
            <a:extLst>
              <a:ext uri="{FF2B5EF4-FFF2-40B4-BE49-F238E27FC236}">
                <a16:creationId xmlns:a16="http://schemas.microsoft.com/office/drawing/2014/main" id="{BB6374CC-409E-F39E-576C-EF4FE7EE5958}"/>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23F43BE5-A13B-1141-9B59-16E1626D66B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0D0669E5-8127-DB74-608F-DA03331991A4}"/>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81</a:t>
              </a:r>
            </a:p>
          </p:txBody>
        </p:sp>
      </p:grpSp>
    </p:spTree>
    <p:extLst>
      <p:ext uri="{BB962C8B-B14F-4D97-AF65-F5344CB8AC3E}">
        <p14:creationId xmlns:p14="http://schemas.microsoft.com/office/powerpoint/2010/main" val="1150230574"/>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748E30-2939-D225-B741-839AD98D1901}"/>
              </a:ext>
            </a:extLst>
          </p:cNvPr>
          <p:cNvSpPr>
            <a:spLocks noGrp="1"/>
          </p:cNvSpPr>
          <p:nvPr>
            <p:ph sz="quarter" idx="10"/>
          </p:nvPr>
        </p:nvSpPr>
        <p:spPr/>
        <p:txBody>
          <a:bodyPr/>
          <a:lstStyle/>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Construction Management Tool</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Used to facilitate</a:t>
            </a:r>
          </a:p>
          <a:p>
            <a:pPr marL="342900" indent="-342900">
              <a:buFont typeface="Arial" panose="020B0604020202020204" pitchFamily="34" charset="0"/>
              <a:buChar char="•"/>
            </a:pPr>
            <a:endParaRPr lang="en-US" dirty="0"/>
          </a:p>
          <a:p>
            <a:pPr marL="569913" lvl="1" indent="-342900">
              <a:buFont typeface="Arial" panose="020B0604020202020204" pitchFamily="34" charset="0"/>
              <a:buChar char="•"/>
            </a:pPr>
            <a:r>
              <a:rPr lang="en-US" dirty="0"/>
              <a:t>Required documentation (dailies, submittals, RFIs, pay estimates, etc.)</a:t>
            </a:r>
          </a:p>
          <a:p>
            <a:pPr marL="569913" lvl="1" indent="-342900">
              <a:buFont typeface="Arial" panose="020B0604020202020204" pitchFamily="34" charset="0"/>
              <a:buChar char="•"/>
            </a:pPr>
            <a:endParaRPr lang="en-US" dirty="0"/>
          </a:p>
          <a:p>
            <a:pPr marL="569913" lvl="1" indent="-342900">
              <a:buFont typeface="Arial" panose="020B0604020202020204" pitchFamily="34" charset="0"/>
              <a:buChar char="•"/>
            </a:pPr>
            <a:r>
              <a:rPr lang="en-US" dirty="0"/>
              <a:t>Contract administration</a:t>
            </a:r>
          </a:p>
          <a:p>
            <a:pPr marL="569913" lvl="1" indent="-342900">
              <a:buFont typeface="Arial" panose="020B0604020202020204" pitchFamily="34" charset="0"/>
              <a:buChar char="•"/>
            </a:pPr>
            <a:endParaRPr lang="en-US" dirty="0"/>
          </a:p>
          <a:p>
            <a:pPr marL="569913" lvl="1" indent="-342900">
              <a:buFont typeface="Arial" panose="020B0604020202020204" pitchFamily="34" charset="0"/>
              <a:buChar char="•"/>
            </a:pPr>
            <a:r>
              <a:rPr lang="en-US" dirty="0"/>
              <a:t>Financial management (How you get paid!!!)</a:t>
            </a:r>
          </a:p>
          <a:p>
            <a:pPr marL="569913" lvl="1"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Government Mode (RMS-GM) </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Contractor Mode (RMS-CM)</a:t>
            </a:r>
          </a:p>
        </p:txBody>
      </p:sp>
      <p:sp>
        <p:nvSpPr>
          <p:cNvPr id="4" name="Title 3">
            <a:extLst>
              <a:ext uri="{FF2B5EF4-FFF2-40B4-BE49-F238E27FC236}">
                <a16:creationId xmlns:a16="http://schemas.microsoft.com/office/drawing/2014/main" id="{A6EE1DBE-6401-8498-C2CA-3753F6354DEC}"/>
              </a:ext>
            </a:extLst>
          </p:cNvPr>
          <p:cNvSpPr>
            <a:spLocks noGrp="1"/>
          </p:cNvSpPr>
          <p:nvPr>
            <p:ph type="title"/>
          </p:nvPr>
        </p:nvSpPr>
        <p:spPr/>
        <p:txBody>
          <a:bodyPr/>
          <a:lstStyle/>
          <a:p>
            <a:r>
              <a:rPr lang="en-US" dirty="0"/>
              <a:t>What is rms?</a:t>
            </a:r>
          </a:p>
        </p:txBody>
      </p:sp>
      <p:grpSp>
        <p:nvGrpSpPr>
          <p:cNvPr id="5" name="Group 4">
            <a:extLst>
              <a:ext uri="{FF2B5EF4-FFF2-40B4-BE49-F238E27FC236}">
                <a16:creationId xmlns:a16="http://schemas.microsoft.com/office/drawing/2014/main" id="{50137D06-3286-9F79-CB94-3425804A9778}"/>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95555DCA-757E-4F20-6C5C-ACF9D4DA0E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20DF9C6D-2278-9948-2740-F3B82AA581CB}"/>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81</a:t>
              </a:r>
            </a:p>
          </p:txBody>
        </p:sp>
      </p:grpSp>
    </p:spTree>
    <p:extLst>
      <p:ext uri="{BB962C8B-B14F-4D97-AF65-F5344CB8AC3E}">
        <p14:creationId xmlns:p14="http://schemas.microsoft.com/office/powerpoint/2010/main" val="523500865"/>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748E30-2939-D225-B741-839AD98D1901}"/>
              </a:ext>
            </a:extLst>
          </p:cNvPr>
          <p:cNvSpPr>
            <a:spLocks noGrp="1"/>
          </p:cNvSpPr>
          <p:nvPr>
            <p:ph sz="quarter" idx="10"/>
          </p:nvPr>
        </p:nvSpPr>
        <p:spPr/>
        <p:txBody>
          <a:bodyPr/>
          <a:lstStyle/>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QC Daily Reports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Submittal and RFI Management</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Progress Payments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Correspondence Tracking</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Contract Modifications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Deficiency Tracking</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Safety/Accident Reporting</a:t>
            </a:r>
          </a:p>
        </p:txBody>
      </p:sp>
      <p:sp>
        <p:nvSpPr>
          <p:cNvPr id="3" name="Footer Placeholder 2">
            <a:extLst>
              <a:ext uri="{FF2B5EF4-FFF2-40B4-BE49-F238E27FC236}">
                <a16:creationId xmlns:a16="http://schemas.microsoft.com/office/drawing/2014/main" id="{F6F8DD04-BA6A-EDA2-A6CC-010BAFD88B6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A6EE1DBE-6401-8498-C2CA-3753F6354DEC}"/>
              </a:ext>
            </a:extLst>
          </p:cNvPr>
          <p:cNvSpPr>
            <a:spLocks noGrp="1"/>
          </p:cNvSpPr>
          <p:nvPr>
            <p:ph type="title"/>
          </p:nvPr>
        </p:nvSpPr>
        <p:spPr/>
        <p:txBody>
          <a:bodyPr/>
          <a:lstStyle/>
          <a:p>
            <a:r>
              <a:rPr lang="en-US" dirty="0"/>
              <a:t>Rms functions</a:t>
            </a:r>
          </a:p>
        </p:txBody>
      </p:sp>
      <p:grpSp>
        <p:nvGrpSpPr>
          <p:cNvPr id="5" name="Group 4">
            <a:extLst>
              <a:ext uri="{FF2B5EF4-FFF2-40B4-BE49-F238E27FC236}">
                <a16:creationId xmlns:a16="http://schemas.microsoft.com/office/drawing/2014/main" id="{F4EC760D-1688-57AB-BFF9-AE0C3BFFE8C9}"/>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69506121-6E18-B6DD-C8A5-E0024774BB8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DA7DEF4C-327A-FB09-03B4-A295D21A6C9F}"/>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82</a:t>
              </a:r>
            </a:p>
          </p:txBody>
        </p:sp>
      </p:grpSp>
    </p:spTree>
    <p:extLst>
      <p:ext uri="{BB962C8B-B14F-4D97-AF65-F5344CB8AC3E}">
        <p14:creationId xmlns:p14="http://schemas.microsoft.com/office/powerpoint/2010/main" val="3828071102"/>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748E30-2939-D225-B741-839AD98D1901}"/>
              </a:ext>
            </a:extLst>
          </p:cNvPr>
          <p:cNvSpPr>
            <a:spLocks noGrp="1"/>
          </p:cNvSpPr>
          <p:nvPr>
            <p:ph sz="quarter" idx="10"/>
          </p:nvPr>
        </p:nvSpPr>
        <p:spPr/>
        <p:txBody>
          <a:bodyPr/>
          <a:lstStyle/>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sz="2400" dirty="0"/>
              <a:t>Simple to use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Streamline contract administration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Provides single location for required documentation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Simplifies progress payments</a:t>
            </a:r>
          </a:p>
        </p:txBody>
      </p:sp>
      <p:sp>
        <p:nvSpPr>
          <p:cNvPr id="3" name="Footer Placeholder 2">
            <a:extLst>
              <a:ext uri="{FF2B5EF4-FFF2-40B4-BE49-F238E27FC236}">
                <a16:creationId xmlns:a16="http://schemas.microsoft.com/office/drawing/2014/main" id="{F6F8DD04-BA6A-EDA2-A6CC-010BAFD88B6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A6EE1DBE-6401-8498-C2CA-3753F6354DEC}"/>
              </a:ext>
            </a:extLst>
          </p:cNvPr>
          <p:cNvSpPr>
            <a:spLocks noGrp="1"/>
          </p:cNvSpPr>
          <p:nvPr>
            <p:ph type="title"/>
          </p:nvPr>
        </p:nvSpPr>
        <p:spPr/>
        <p:txBody>
          <a:bodyPr/>
          <a:lstStyle/>
          <a:p>
            <a:r>
              <a:rPr lang="en-US" dirty="0"/>
              <a:t>Benefits of rms</a:t>
            </a:r>
          </a:p>
        </p:txBody>
      </p:sp>
      <p:grpSp>
        <p:nvGrpSpPr>
          <p:cNvPr id="5" name="Group 4">
            <a:extLst>
              <a:ext uri="{FF2B5EF4-FFF2-40B4-BE49-F238E27FC236}">
                <a16:creationId xmlns:a16="http://schemas.microsoft.com/office/drawing/2014/main" id="{36B6E2C7-6CB8-B2A8-06B1-05B8D1CE4B7B}"/>
              </a:ext>
            </a:extLst>
          </p:cNvPr>
          <p:cNvGrpSpPr/>
          <p:nvPr/>
        </p:nvGrpSpPr>
        <p:grpSpPr>
          <a:xfrm>
            <a:off x="0" y="5743981"/>
            <a:ext cx="1440494" cy="1246025"/>
            <a:chOff x="8920619" y="2311367"/>
            <a:chExt cx="2503118" cy="2503118"/>
          </a:xfrm>
        </p:grpSpPr>
        <p:pic>
          <p:nvPicPr>
            <p:cNvPr id="6" name="Graphic 5" descr="Open book outline">
              <a:extLst>
                <a:ext uri="{FF2B5EF4-FFF2-40B4-BE49-F238E27FC236}">
                  <a16:creationId xmlns:a16="http://schemas.microsoft.com/office/drawing/2014/main" id="{19787A5A-BE5A-0400-C34A-051004F6D6D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20619" y="2311367"/>
              <a:ext cx="2503118" cy="2503118"/>
            </a:xfrm>
            <a:prstGeom prst="rect">
              <a:avLst/>
            </a:prstGeom>
          </p:spPr>
        </p:pic>
        <p:sp>
          <p:nvSpPr>
            <p:cNvPr id="7" name="TextBox 6">
              <a:extLst>
                <a:ext uri="{FF2B5EF4-FFF2-40B4-BE49-F238E27FC236}">
                  <a16:creationId xmlns:a16="http://schemas.microsoft.com/office/drawing/2014/main" id="{7BDEDF6B-BE55-00D0-9BA4-134648AC9CB2}"/>
                </a:ext>
              </a:extLst>
            </p:cNvPr>
            <p:cNvSpPr txBox="1"/>
            <p:nvPr/>
          </p:nvSpPr>
          <p:spPr>
            <a:xfrm>
              <a:off x="9384058" y="3041206"/>
              <a:ext cx="1558843" cy="556458"/>
            </a:xfrm>
            <a:prstGeom prst="rect">
              <a:avLst/>
            </a:prstGeom>
            <a:solidFill>
              <a:schemeClr val="tx2"/>
            </a:solidFill>
          </p:spPr>
          <p:txBody>
            <a:bodyPr wrap="square" rtlCol="0">
              <a:spAutoFit/>
            </a:bodyPr>
            <a:lstStyle/>
            <a:p>
              <a:r>
                <a:rPr lang="en-US" sz="1200" dirty="0"/>
                <a:t>    Pg 85</a:t>
              </a:r>
            </a:p>
          </p:txBody>
        </p:sp>
      </p:grpSp>
    </p:spTree>
    <p:extLst>
      <p:ext uri="{BB962C8B-B14F-4D97-AF65-F5344CB8AC3E}">
        <p14:creationId xmlns:p14="http://schemas.microsoft.com/office/powerpoint/2010/main" val="2636287168"/>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748E30-2939-D225-B741-839AD98D1901}"/>
              </a:ext>
            </a:extLst>
          </p:cNvPr>
          <p:cNvSpPr>
            <a:spLocks noGrp="1"/>
          </p:cNvSpPr>
          <p:nvPr>
            <p:ph sz="quarter" idx="15"/>
          </p:nvPr>
        </p:nvSpPr>
        <p:spPr/>
        <p:txBody>
          <a:bodyPr/>
          <a:lstStyle/>
          <a:p>
            <a:pPr marL="342900" indent="-342900">
              <a:buFont typeface="Arial" panose="020B0604020202020204" pitchFamily="34" charset="0"/>
              <a:buChar char="•"/>
            </a:pPr>
            <a:endParaRPr lang="en-US" sz="1600" dirty="0">
              <a:solidFill>
                <a:schemeClr val="tx1"/>
              </a:solidFill>
            </a:endParaRPr>
          </a:p>
          <a:p>
            <a:pPr marL="342900" indent="-342900">
              <a:buFont typeface="Arial" panose="020B0604020202020204" pitchFamily="34" charset="0"/>
              <a:buChar char="•"/>
            </a:pPr>
            <a:r>
              <a:rPr lang="en-US" sz="2400" dirty="0">
                <a:solidFill>
                  <a:schemeClr val="tx1"/>
                </a:solidFill>
              </a:rPr>
              <a:t>RMS Website</a:t>
            </a:r>
          </a:p>
          <a:p>
            <a:pPr marL="569913" lvl="1" indent="-342900">
              <a:buFont typeface="Arial" panose="020B0604020202020204" pitchFamily="34" charset="0"/>
              <a:buChar char="•"/>
            </a:pPr>
            <a:r>
              <a:rPr lang="en-US" sz="2400" dirty="0">
                <a:solidFill>
                  <a:schemeClr val="tx1"/>
                </a:solidFill>
                <a:hlinkClick r:id="rId2">
                  <a:extLst>
                    <a:ext uri="{A12FA001-AC4F-418D-AE19-62706E023703}">
                      <ahyp:hlinkClr xmlns:ahyp="http://schemas.microsoft.com/office/drawing/2018/hyperlinkcolor" val="tx"/>
                    </a:ext>
                  </a:extLst>
                </a:hlinkClick>
              </a:rPr>
              <a:t>https://rms.usace.army.mil/</a:t>
            </a:r>
            <a:endParaRPr lang="en-US" sz="2400" dirty="0">
              <a:solidFill>
                <a:schemeClr val="tx1"/>
              </a:solidFill>
            </a:endParaRPr>
          </a:p>
          <a:p>
            <a:pPr marL="569913" lvl="1" indent="-342900">
              <a:buFont typeface="Arial" panose="020B0604020202020204" pitchFamily="34" charset="0"/>
              <a:buChar char="•"/>
            </a:pPr>
            <a:endParaRPr lang="en-US" sz="2400" dirty="0">
              <a:solidFill>
                <a:schemeClr val="tx1"/>
              </a:solidFill>
            </a:endParaRPr>
          </a:p>
          <a:p>
            <a:pPr marL="342900" indent="-342900">
              <a:buFont typeface="Arial" panose="020B0604020202020204" pitchFamily="34" charset="0"/>
              <a:buChar char="•"/>
            </a:pPr>
            <a:r>
              <a:rPr lang="en-US" sz="2400" dirty="0">
                <a:solidFill>
                  <a:schemeClr val="tx1"/>
                </a:solidFill>
              </a:rPr>
              <a:t>RMS Support YouTube Channel</a:t>
            </a:r>
          </a:p>
          <a:p>
            <a:pPr marL="569913" lvl="1" indent="-342900">
              <a:buFont typeface="Arial" panose="020B0604020202020204" pitchFamily="34" charset="0"/>
              <a:buChar char="•"/>
            </a:pPr>
            <a:r>
              <a:rPr lang="en-US" sz="2400" dirty="0">
                <a:solidFill>
                  <a:schemeClr val="tx1"/>
                </a:solidFill>
                <a:hlinkClick r:id="rId3">
                  <a:extLst>
                    <a:ext uri="{A12FA001-AC4F-418D-AE19-62706E023703}">
                      <ahyp:hlinkClr xmlns:ahyp="http://schemas.microsoft.com/office/drawing/2018/hyperlinkcolor" val="tx"/>
                    </a:ext>
                  </a:extLst>
                </a:hlinkClick>
              </a:rPr>
              <a:t>https://www.youtube.com/@rmssupportcenter1486</a:t>
            </a:r>
            <a:endParaRPr lang="en-US" sz="2400" dirty="0">
              <a:solidFill>
                <a:schemeClr val="tx1"/>
              </a:solidFill>
            </a:endParaRPr>
          </a:p>
          <a:p>
            <a:pPr marL="569913" lvl="1" indent="-342900">
              <a:buFont typeface="Arial" panose="020B0604020202020204" pitchFamily="34" charset="0"/>
              <a:buChar char="•"/>
            </a:pPr>
            <a:endParaRPr lang="en-US" sz="2400" dirty="0">
              <a:solidFill>
                <a:schemeClr val="tx1"/>
              </a:solidFill>
            </a:endParaRPr>
          </a:p>
          <a:p>
            <a:pPr marL="342900" indent="-342900">
              <a:buFont typeface="Arial" panose="020B0604020202020204" pitchFamily="34" charset="0"/>
              <a:buChar char="•"/>
            </a:pPr>
            <a:r>
              <a:rPr lang="en-US" sz="2400" dirty="0">
                <a:solidFill>
                  <a:schemeClr val="tx1"/>
                </a:solidFill>
              </a:rPr>
              <a:t>RMS Help Desk</a:t>
            </a:r>
          </a:p>
          <a:p>
            <a:pPr marL="569913" lvl="1" indent="-342900">
              <a:buFont typeface="Arial" panose="020B0604020202020204" pitchFamily="34" charset="0"/>
              <a:buChar char="•"/>
            </a:pPr>
            <a:r>
              <a:rPr lang="en-US" sz="2400" dirty="0">
                <a:solidFill>
                  <a:schemeClr val="tx1"/>
                </a:solidFill>
              </a:rPr>
              <a:t>(442) 333-1011</a:t>
            </a:r>
          </a:p>
          <a:p>
            <a:pPr marL="569913" lvl="1" indent="-342900">
              <a:buFont typeface="Arial" panose="020B0604020202020204" pitchFamily="34" charset="0"/>
              <a:buChar char="•"/>
            </a:pPr>
            <a:r>
              <a:rPr lang="en-US" sz="2400" dirty="0">
                <a:solidFill>
                  <a:schemeClr val="tx1"/>
                </a:solidFill>
                <a:hlinkClick r:id="rId4">
                  <a:extLst>
                    <a:ext uri="{A12FA001-AC4F-418D-AE19-62706E023703}">
                      <ahyp:hlinkClr xmlns:ahyp="http://schemas.microsoft.com/office/drawing/2018/hyperlinkcolor" val="tx"/>
                    </a:ext>
                  </a:extLst>
                </a:hlinkClick>
              </a:rPr>
              <a:t>https://astrafirerms.atlassian.net/servicedesk/customer/user/login?destination=portals</a:t>
            </a:r>
            <a:endParaRPr lang="en-US" sz="2400" dirty="0">
              <a:solidFill>
                <a:schemeClr val="tx1"/>
              </a:solidFill>
            </a:endParaRPr>
          </a:p>
          <a:p>
            <a:pPr lvl="2" indent="0">
              <a:buNone/>
            </a:pPr>
            <a:endParaRPr lang="en-US" dirty="0">
              <a:solidFill>
                <a:schemeClr val="tx1"/>
              </a:solidFill>
            </a:endParaRPr>
          </a:p>
        </p:txBody>
      </p:sp>
      <p:sp>
        <p:nvSpPr>
          <p:cNvPr id="4" name="Title 3">
            <a:extLst>
              <a:ext uri="{FF2B5EF4-FFF2-40B4-BE49-F238E27FC236}">
                <a16:creationId xmlns:a16="http://schemas.microsoft.com/office/drawing/2014/main" id="{A6EE1DBE-6401-8498-C2CA-3753F6354DEC}"/>
              </a:ext>
            </a:extLst>
          </p:cNvPr>
          <p:cNvSpPr>
            <a:spLocks noGrp="1"/>
          </p:cNvSpPr>
          <p:nvPr>
            <p:ph type="title"/>
          </p:nvPr>
        </p:nvSpPr>
        <p:spPr/>
        <p:txBody>
          <a:bodyPr/>
          <a:lstStyle/>
          <a:p>
            <a:r>
              <a:rPr lang="en-US" dirty="0"/>
              <a:t>Rms support</a:t>
            </a:r>
          </a:p>
        </p:txBody>
      </p:sp>
      <p:sp>
        <p:nvSpPr>
          <p:cNvPr id="8" name="Content Placeholder 7">
            <a:extLst>
              <a:ext uri="{FF2B5EF4-FFF2-40B4-BE49-F238E27FC236}">
                <a16:creationId xmlns:a16="http://schemas.microsoft.com/office/drawing/2014/main" id="{09A05D3D-98BB-C3FF-0D8B-3335EC892718}"/>
              </a:ext>
            </a:extLst>
          </p:cNvPr>
          <p:cNvSpPr>
            <a:spLocks noGrp="1"/>
          </p:cNvSpPr>
          <p:nvPr>
            <p:ph sz="quarter" idx="19"/>
          </p:nvPr>
        </p:nvSpPr>
        <p:spPr/>
        <p:txBody>
          <a:bodyPr/>
          <a:lstStyle/>
          <a:p>
            <a:endParaRPr lang="en-US"/>
          </a:p>
        </p:txBody>
      </p:sp>
      <p:sp>
        <p:nvSpPr>
          <p:cNvPr id="3" name="Footer Placeholder 2">
            <a:extLst>
              <a:ext uri="{FF2B5EF4-FFF2-40B4-BE49-F238E27FC236}">
                <a16:creationId xmlns:a16="http://schemas.microsoft.com/office/drawing/2014/main" id="{F6F8DD04-BA6A-EDA2-A6CC-010BAFD88B6D}"/>
              </a:ext>
            </a:extLst>
          </p:cNvPr>
          <p:cNvSpPr>
            <a:spLocks noGrp="1"/>
          </p:cNvSpPr>
          <p:nvPr>
            <p:ph type="ftr" sz="quarter" idx="21"/>
          </p:nvPr>
        </p:nvSpPr>
        <p:spPr/>
        <p:txBody>
          <a:bodyPr/>
          <a:lstStyle/>
          <a:p>
            <a:endParaRPr lang="en-US" dirty="0"/>
          </a:p>
        </p:txBody>
      </p:sp>
      <p:pic>
        <p:nvPicPr>
          <p:cNvPr id="6" name="Picture 5">
            <a:extLst>
              <a:ext uri="{FF2B5EF4-FFF2-40B4-BE49-F238E27FC236}">
                <a16:creationId xmlns:a16="http://schemas.microsoft.com/office/drawing/2014/main" id="{6F7B239C-00B7-69A4-9402-215993464DE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07909" y="1028700"/>
            <a:ext cx="5817389" cy="5600700"/>
          </a:xfrm>
          <a:prstGeom prst="rect">
            <a:avLst/>
          </a:prstGeom>
          <a:ln>
            <a:solidFill>
              <a:schemeClr val="tx1"/>
            </a:solidFill>
          </a:ln>
        </p:spPr>
      </p:pic>
    </p:spTree>
    <p:extLst>
      <p:ext uri="{BB962C8B-B14F-4D97-AF65-F5344CB8AC3E}">
        <p14:creationId xmlns:p14="http://schemas.microsoft.com/office/powerpoint/2010/main" val="2733055874"/>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C2A0D-8DFD-9DB1-545F-9C2E2CAE5A0B}"/>
              </a:ext>
            </a:extLst>
          </p:cNvPr>
          <p:cNvSpPr>
            <a:spLocks noGrp="1"/>
          </p:cNvSpPr>
          <p:nvPr>
            <p:ph type="title"/>
          </p:nvPr>
        </p:nvSpPr>
        <p:spPr>
          <a:xfrm>
            <a:off x="266700" y="2786063"/>
            <a:ext cx="11658600" cy="1285874"/>
          </a:xfrm>
          <a:ln>
            <a:noFill/>
          </a:ln>
        </p:spPr>
        <p:txBody>
          <a:bodyPr/>
          <a:lstStyle/>
          <a:p>
            <a:r>
              <a:rPr lang="en-US" dirty="0"/>
              <a:t>Introduction to rms operation</a:t>
            </a:r>
          </a:p>
        </p:txBody>
      </p:sp>
    </p:spTree>
    <p:extLst>
      <p:ext uri="{BB962C8B-B14F-4D97-AF65-F5344CB8AC3E}">
        <p14:creationId xmlns:p14="http://schemas.microsoft.com/office/powerpoint/2010/main" val="268939971"/>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748E30-2939-D225-B741-839AD98D1901}"/>
              </a:ext>
            </a:extLst>
          </p:cNvPr>
          <p:cNvSpPr>
            <a:spLocks noGrp="1"/>
          </p:cNvSpPr>
          <p:nvPr>
            <p:ph sz="quarter" idx="10"/>
          </p:nvPr>
        </p:nvSpPr>
        <p:spPr/>
        <p:txBody>
          <a:bodyPr/>
          <a:lstStyle/>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sz="2400" dirty="0"/>
              <a:t>Navigating within the RMS program</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Entering official correspondence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Submitting Requests for Information (RFI’s)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Entering QC Daily Reports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Creating Transmittals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p:txBody>
      </p:sp>
      <p:sp>
        <p:nvSpPr>
          <p:cNvPr id="3" name="Footer Placeholder 2">
            <a:extLst>
              <a:ext uri="{FF2B5EF4-FFF2-40B4-BE49-F238E27FC236}">
                <a16:creationId xmlns:a16="http://schemas.microsoft.com/office/drawing/2014/main" id="{F6F8DD04-BA6A-EDA2-A6CC-010BAFD88B6D}"/>
              </a:ext>
            </a:extLst>
          </p:cNvPr>
          <p:cNvSpPr>
            <a:spLocks noGrp="1"/>
          </p:cNvSpPr>
          <p:nvPr>
            <p:ph type="ftr" sz="quarter" idx="12"/>
          </p:nvPr>
        </p:nvSpPr>
        <p:spPr/>
        <p:txBody>
          <a:bodyPr/>
          <a:lstStyle/>
          <a:p>
            <a:endParaRPr lang="en-US" dirty="0"/>
          </a:p>
        </p:txBody>
      </p:sp>
      <p:sp>
        <p:nvSpPr>
          <p:cNvPr id="4" name="Title 3">
            <a:extLst>
              <a:ext uri="{FF2B5EF4-FFF2-40B4-BE49-F238E27FC236}">
                <a16:creationId xmlns:a16="http://schemas.microsoft.com/office/drawing/2014/main" id="{A6EE1DBE-6401-8498-C2CA-3753F6354DEC}"/>
              </a:ext>
            </a:extLst>
          </p:cNvPr>
          <p:cNvSpPr>
            <a:spLocks noGrp="1"/>
          </p:cNvSpPr>
          <p:nvPr>
            <p:ph type="title"/>
          </p:nvPr>
        </p:nvSpPr>
        <p:spPr/>
        <p:txBody>
          <a:bodyPr/>
          <a:lstStyle/>
          <a:p>
            <a:r>
              <a:rPr lang="en-US" dirty="0"/>
              <a:t>OBJECTIVES</a:t>
            </a:r>
          </a:p>
        </p:txBody>
      </p:sp>
    </p:spTree>
    <p:extLst>
      <p:ext uri="{BB962C8B-B14F-4D97-AF65-F5344CB8AC3E}">
        <p14:creationId xmlns:p14="http://schemas.microsoft.com/office/powerpoint/2010/main" val="2017477972"/>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AF5012D4-FD79-345F-801E-7D44A1C8C7A0}"/>
              </a:ext>
            </a:extLst>
          </p:cNvPr>
          <p:cNvPicPr>
            <a:picLocks noGrp="1" noChangeAspect="1"/>
          </p:cNvPicPr>
          <p:nvPr>
            <p:ph sz="quarter" idx="15"/>
          </p:nvPr>
        </p:nvPicPr>
        <p:blipFill>
          <a:blip r:embed="rId2" cstate="email">
            <a:extLst>
              <a:ext uri="{28A0092B-C50C-407E-A947-70E740481C1C}">
                <a14:useLocalDpi xmlns:a14="http://schemas.microsoft.com/office/drawing/2010/main"/>
              </a:ext>
            </a:extLst>
          </a:blip>
          <a:stretch>
            <a:fillRect/>
          </a:stretch>
        </p:blipFill>
        <p:spPr>
          <a:xfrm>
            <a:off x="307398" y="1702183"/>
            <a:ext cx="5721350" cy="4181177"/>
          </a:xfrm>
          <a:prstGeom prst="rect">
            <a:avLst/>
          </a:prstGeom>
          <a:ln>
            <a:solidFill>
              <a:schemeClr val="tx1"/>
            </a:solidFill>
          </a:ln>
        </p:spPr>
      </p:pic>
      <p:sp>
        <p:nvSpPr>
          <p:cNvPr id="3" name="Title 2">
            <a:extLst>
              <a:ext uri="{FF2B5EF4-FFF2-40B4-BE49-F238E27FC236}">
                <a16:creationId xmlns:a16="http://schemas.microsoft.com/office/drawing/2014/main" id="{2F9DE925-C597-62FB-C295-48779E84427B}"/>
              </a:ext>
            </a:extLst>
          </p:cNvPr>
          <p:cNvSpPr>
            <a:spLocks noGrp="1"/>
          </p:cNvSpPr>
          <p:nvPr>
            <p:ph type="title"/>
          </p:nvPr>
        </p:nvSpPr>
        <p:spPr/>
        <p:txBody>
          <a:bodyPr/>
          <a:lstStyle/>
          <a:p>
            <a:r>
              <a:rPr lang="en-US" dirty="0"/>
              <a:t>Accessing the project</a:t>
            </a:r>
          </a:p>
        </p:txBody>
      </p:sp>
      <p:pic>
        <p:nvPicPr>
          <p:cNvPr id="8" name="Content Placeholder 7">
            <a:extLst>
              <a:ext uri="{FF2B5EF4-FFF2-40B4-BE49-F238E27FC236}">
                <a16:creationId xmlns:a16="http://schemas.microsoft.com/office/drawing/2014/main" id="{30644FE7-1DF8-9017-1A1E-53EB496CC038}"/>
              </a:ext>
            </a:extLst>
          </p:cNvPr>
          <p:cNvPicPr>
            <a:picLocks noGrp="1" noChangeAspect="1"/>
          </p:cNvPicPr>
          <p:nvPr>
            <p:ph sz="quarter" idx="19"/>
          </p:nvPr>
        </p:nvPicPr>
        <p:blipFill>
          <a:blip r:embed="rId3" cstate="email">
            <a:extLst>
              <a:ext uri="{28A0092B-C50C-407E-A947-70E740481C1C}">
                <a14:useLocalDpi xmlns:a14="http://schemas.microsoft.com/office/drawing/2010/main"/>
              </a:ext>
            </a:extLst>
          </a:blip>
          <a:stretch>
            <a:fillRect/>
          </a:stretch>
        </p:blipFill>
        <p:spPr>
          <a:xfrm>
            <a:off x="6203949" y="1702176"/>
            <a:ext cx="5721350" cy="4181184"/>
          </a:xfrm>
          <a:prstGeom prst="rect">
            <a:avLst/>
          </a:prstGeom>
          <a:ln>
            <a:solidFill>
              <a:schemeClr val="tx1"/>
            </a:solidFill>
          </a:ln>
        </p:spPr>
      </p:pic>
      <p:sp>
        <p:nvSpPr>
          <p:cNvPr id="5" name="Footer Placeholder 4">
            <a:extLst>
              <a:ext uri="{FF2B5EF4-FFF2-40B4-BE49-F238E27FC236}">
                <a16:creationId xmlns:a16="http://schemas.microsoft.com/office/drawing/2014/main" id="{375677BD-1AF9-5365-CFB4-01F09F046DC1}"/>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27BF14D7-8F1C-80D8-6519-A592F5CF2A23}"/>
              </a:ext>
            </a:extLst>
          </p:cNvPr>
          <p:cNvSpPr/>
          <p:nvPr/>
        </p:nvSpPr>
        <p:spPr>
          <a:xfrm>
            <a:off x="132197" y="3538331"/>
            <a:ext cx="5232682" cy="389614"/>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9" name="Oval 8">
            <a:extLst>
              <a:ext uri="{FF2B5EF4-FFF2-40B4-BE49-F238E27FC236}">
                <a16:creationId xmlns:a16="http://schemas.microsoft.com/office/drawing/2014/main" id="{8299CECD-3B02-A61B-12EC-9C0399C2F0BA}"/>
              </a:ext>
            </a:extLst>
          </p:cNvPr>
          <p:cNvSpPr/>
          <p:nvPr/>
        </p:nvSpPr>
        <p:spPr>
          <a:xfrm>
            <a:off x="6264033" y="4524292"/>
            <a:ext cx="5661266" cy="286247"/>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3292851537"/>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91442C-0AAA-517A-DEB5-9209DA090779}"/>
              </a:ext>
            </a:extLst>
          </p:cNvPr>
          <p:cNvSpPr>
            <a:spLocks noGrp="1"/>
          </p:cNvSpPr>
          <p:nvPr>
            <p:ph sz="quarter" idx="15"/>
          </p:nvPr>
        </p:nvSpPr>
        <p:spPr>
          <a:xfrm>
            <a:off x="266700" y="1031667"/>
            <a:ext cx="5721406" cy="5600700"/>
          </a:xfrm>
        </p:spPr>
        <p:txBody>
          <a:bodyPr/>
          <a:lstStyle/>
          <a:p>
            <a:pPr marL="285750" indent="-285750">
              <a:buFont typeface="Arial" panose="020B0604020202020204" pitchFamily="34" charset="0"/>
              <a:buChar char="•"/>
            </a:pPr>
            <a:endParaRPr lang="en-US" dirty="0">
              <a:solidFill>
                <a:schemeClr val="tx1"/>
              </a:solidFill>
            </a:endParaRPr>
          </a:p>
          <a:p>
            <a:pPr marL="285750" indent="-285750">
              <a:buFont typeface="Arial" panose="020B0604020202020204" pitchFamily="34" charset="0"/>
              <a:buChar char="•"/>
            </a:pPr>
            <a:r>
              <a:rPr lang="en-US" sz="2000" dirty="0">
                <a:solidFill>
                  <a:schemeClr val="tx1"/>
                </a:solidFill>
              </a:rPr>
              <a:t>At the top left of the screen the contract name and number are shown</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The navigation bar at the top right of the screen lets you back out of or refresh your current screen, quickly select a different contract, or log out</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The navigation bar at the center of the screen lets you scroll through various windows</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Each window contains a list of modules that are grouped into categories</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The modules you’ll use most inside the Administration window are the Correspondence and Request for Information</a:t>
            </a:r>
          </a:p>
          <a:p>
            <a:endParaRPr lang="en-US" dirty="0">
              <a:solidFill>
                <a:schemeClr val="tx1"/>
              </a:solidFill>
            </a:endParaRPr>
          </a:p>
        </p:txBody>
      </p:sp>
      <p:sp>
        <p:nvSpPr>
          <p:cNvPr id="3" name="Title 2">
            <a:extLst>
              <a:ext uri="{FF2B5EF4-FFF2-40B4-BE49-F238E27FC236}">
                <a16:creationId xmlns:a16="http://schemas.microsoft.com/office/drawing/2014/main" id="{1721CCC6-209B-7C3F-9167-FC064E0B7B58}"/>
              </a:ext>
            </a:extLst>
          </p:cNvPr>
          <p:cNvSpPr>
            <a:spLocks noGrp="1"/>
          </p:cNvSpPr>
          <p:nvPr>
            <p:ph type="title"/>
          </p:nvPr>
        </p:nvSpPr>
        <p:spPr/>
        <p:txBody>
          <a:bodyPr/>
          <a:lstStyle/>
          <a:p>
            <a:r>
              <a:rPr lang="en-US" dirty="0"/>
              <a:t>Project home screen</a:t>
            </a:r>
          </a:p>
        </p:txBody>
      </p:sp>
      <p:pic>
        <p:nvPicPr>
          <p:cNvPr id="6" name="Content Placeholder 5">
            <a:extLst>
              <a:ext uri="{FF2B5EF4-FFF2-40B4-BE49-F238E27FC236}">
                <a16:creationId xmlns:a16="http://schemas.microsoft.com/office/drawing/2014/main" id="{8D165604-77DB-44B6-8BC9-A44CA5109E13}"/>
              </a:ext>
            </a:extLst>
          </p:cNvPr>
          <p:cNvPicPr>
            <a:picLocks noGrp="1" noChangeAspect="1"/>
          </p:cNvPicPr>
          <p:nvPr>
            <p:ph sz="quarter" idx="19"/>
          </p:nvPr>
        </p:nvPicPr>
        <p:blipFill>
          <a:blip r:embed="rId2" cstate="email">
            <a:extLst>
              <a:ext uri="{28A0092B-C50C-407E-A947-70E740481C1C}">
                <a14:useLocalDpi xmlns:a14="http://schemas.microsoft.com/office/drawing/2010/main"/>
              </a:ext>
            </a:extLst>
          </a:blip>
          <a:stretch>
            <a:fillRect/>
          </a:stretch>
        </p:blipFill>
        <p:spPr>
          <a:xfrm>
            <a:off x="6203950" y="1028699"/>
            <a:ext cx="5721350" cy="5600699"/>
          </a:xfrm>
          <a:prstGeom prst="rect">
            <a:avLst/>
          </a:prstGeom>
        </p:spPr>
      </p:pic>
      <p:sp>
        <p:nvSpPr>
          <p:cNvPr id="5" name="Footer Placeholder 4">
            <a:extLst>
              <a:ext uri="{FF2B5EF4-FFF2-40B4-BE49-F238E27FC236}">
                <a16:creationId xmlns:a16="http://schemas.microsoft.com/office/drawing/2014/main" id="{BCAA51E4-3B59-98A0-E19B-3460F1A5D372}"/>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7167BD6C-A2E1-A813-050A-B6C345490DAA}"/>
              </a:ext>
            </a:extLst>
          </p:cNvPr>
          <p:cNvSpPr/>
          <p:nvPr/>
        </p:nvSpPr>
        <p:spPr>
          <a:xfrm>
            <a:off x="8887325" y="1232453"/>
            <a:ext cx="3395975" cy="588396"/>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8" name="Oval 7">
            <a:extLst>
              <a:ext uri="{FF2B5EF4-FFF2-40B4-BE49-F238E27FC236}">
                <a16:creationId xmlns:a16="http://schemas.microsoft.com/office/drawing/2014/main" id="{594F9E8A-7B4E-55EC-1BD2-15D532D424E6}"/>
              </a:ext>
            </a:extLst>
          </p:cNvPr>
          <p:cNvSpPr/>
          <p:nvPr/>
        </p:nvSpPr>
        <p:spPr>
          <a:xfrm>
            <a:off x="6203893" y="3930925"/>
            <a:ext cx="5721406" cy="588396"/>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2608349760"/>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15040C0-D166-320A-4D1E-FA050A670824}"/>
              </a:ext>
            </a:extLst>
          </p:cNvPr>
          <p:cNvPicPr>
            <a:picLocks noGrp="1" noChangeAspect="1"/>
          </p:cNvPicPr>
          <p:nvPr>
            <p:ph sz="quarter" idx="15"/>
          </p:nvPr>
        </p:nvPicPr>
        <p:blipFill>
          <a:blip r:embed="rId3" cstate="email">
            <a:extLst>
              <a:ext uri="{28A0092B-C50C-407E-A947-70E740481C1C}">
                <a14:useLocalDpi xmlns:a14="http://schemas.microsoft.com/office/drawing/2010/main"/>
              </a:ext>
            </a:extLst>
          </a:blip>
          <a:stretch>
            <a:fillRect/>
          </a:stretch>
        </p:blipFill>
        <p:spPr>
          <a:xfrm>
            <a:off x="307398" y="1028700"/>
            <a:ext cx="5721350" cy="5600700"/>
          </a:xfrm>
          <a:prstGeom prst="rect">
            <a:avLst/>
          </a:prstGeom>
          <a:ln>
            <a:solidFill>
              <a:schemeClr val="tx1"/>
            </a:solidFill>
          </a:ln>
        </p:spPr>
      </p:pic>
      <p:sp>
        <p:nvSpPr>
          <p:cNvPr id="3" name="Title 2">
            <a:extLst>
              <a:ext uri="{FF2B5EF4-FFF2-40B4-BE49-F238E27FC236}">
                <a16:creationId xmlns:a16="http://schemas.microsoft.com/office/drawing/2014/main" id="{C5ECD180-91AD-14AD-8382-300E916D5743}"/>
              </a:ext>
            </a:extLst>
          </p:cNvPr>
          <p:cNvSpPr>
            <a:spLocks noGrp="1"/>
          </p:cNvSpPr>
          <p:nvPr>
            <p:ph type="title"/>
          </p:nvPr>
        </p:nvSpPr>
        <p:spPr/>
        <p:txBody>
          <a:bodyPr/>
          <a:lstStyle/>
          <a:p>
            <a:r>
              <a:rPr lang="en-US" dirty="0"/>
              <a:t>correspondence</a:t>
            </a:r>
          </a:p>
        </p:txBody>
      </p:sp>
      <p:sp>
        <p:nvSpPr>
          <p:cNvPr id="4" name="Content Placeholder 3">
            <a:extLst>
              <a:ext uri="{FF2B5EF4-FFF2-40B4-BE49-F238E27FC236}">
                <a16:creationId xmlns:a16="http://schemas.microsoft.com/office/drawing/2014/main" id="{3C120C97-3ECB-AA57-E65E-9EC4C1EA7B31}"/>
              </a:ext>
            </a:extLst>
          </p:cNvPr>
          <p:cNvSpPr>
            <a:spLocks noGrp="1"/>
          </p:cNvSpPr>
          <p:nvPr>
            <p:ph sz="quarter" idx="19"/>
          </p:nvPr>
        </p:nvSpPr>
        <p:spPr/>
        <p:txBody>
          <a:bodyPr/>
          <a:lstStyle/>
          <a:p>
            <a:pPr marL="285750" indent="-285750">
              <a:buFont typeface="Arial" panose="020B0604020202020204" pitchFamily="34" charset="0"/>
              <a:buChar char="•"/>
            </a:pPr>
            <a:r>
              <a:rPr lang="en-US" sz="2400" dirty="0">
                <a:solidFill>
                  <a:schemeClr val="tx1"/>
                </a:solidFill>
              </a:rPr>
              <a:t>The Correspondence module is where you will generate and send serial letters to the Government, and access serial letters and RFPs sent by the Government to you</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To access the Correspondence module, click on the Correspondence button in the Administration window</a:t>
            </a:r>
          </a:p>
          <a:p>
            <a:endParaRPr lang="en-US" dirty="0">
              <a:solidFill>
                <a:schemeClr val="tx1"/>
              </a:solidFill>
            </a:endParaRPr>
          </a:p>
        </p:txBody>
      </p:sp>
      <p:sp>
        <p:nvSpPr>
          <p:cNvPr id="5" name="Footer Placeholder 4">
            <a:extLst>
              <a:ext uri="{FF2B5EF4-FFF2-40B4-BE49-F238E27FC236}">
                <a16:creationId xmlns:a16="http://schemas.microsoft.com/office/drawing/2014/main" id="{AAA65506-C34E-6C84-A92B-AFCF9F63E0C4}"/>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22E7DBEB-382A-0179-058F-9BE37BE68D73}"/>
              </a:ext>
            </a:extLst>
          </p:cNvPr>
          <p:cNvSpPr/>
          <p:nvPr/>
        </p:nvSpPr>
        <p:spPr>
          <a:xfrm>
            <a:off x="3080085" y="4355431"/>
            <a:ext cx="1427748" cy="513417"/>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4100634031"/>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EB45AB-ECBA-8212-5A37-675032E64745}"/>
              </a:ext>
            </a:extLst>
          </p:cNvPr>
          <p:cNvSpPr>
            <a:spLocks noGrp="1"/>
          </p:cNvSpPr>
          <p:nvPr>
            <p:ph sz="quarter" idx="15"/>
          </p:nvPr>
        </p:nvSpPr>
        <p:spPr/>
        <p:txBody>
          <a:bodyPr/>
          <a:lstStyle/>
          <a:p>
            <a:pPr marL="285750" indent="-285750">
              <a:buFont typeface="Arial" panose="020B0604020202020204" pitchFamily="34" charset="0"/>
              <a:buChar char="•"/>
            </a:pPr>
            <a:endParaRPr lang="en-US" sz="1400" dirty="0">
              <a:solidFill>
                <a:schemeClr val="tx1"/>
              </a:solidFill>
            </a:endParaRPr>
          </a:p>
          <a:p>
            <a:pPr marL="285750" indent="-285750">
              <a:buFont typeface="Arial" panose="020B0604020202020204" pitchFamily="34" charset="0"/>
              <a:buChar char="•"/>
            </a:pPr>
            <a:r>
              <a:rPr lang="en-US" sz="2000" dirty="0">
                <a:solidFill>
                  <a:schemeClr val="tx1"/>
                </a:solidFill>
              </a:rPr>
              <a:t>RMS will bring you to the Draft window of the Correspondence module</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By clicking on the blue boxes at the top, you can also filter by Sent or Received correspondence</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To generate new correspondence, click the Add button at the center, left of the screen</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You will see the options Letter from Contractor Home Office or Letter from Contractor Site Office</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You will select the more appropriate option for your situation, but for now we’ll select Site Office</a:t>
            </a:r>
          </a:p>
          <a:p>
            <a:endParaRPr lang="en-US" dirty="0">
              <a:solidFill>
                <a:schemeClr val="tx1"/>
              </a:solidFill>
            </a:endParaRPr>
          </a:p>
        </p:txBody>
      </p:sp>
      <p:sp>
        <p:nvSpPr>
          <p:cNvPr id="3" name="Title 2">
            <a:extLst>
              <a:ext uri="{FF2B5EF4-FFF2-40B4-BE49-F238E27FC236}">
                <a16:creationId xmlns:a16="http://schemas.microsoft.com/office/drawing/2014/main" id="{4A82EBE6-C021-9EF1-18CA-402F960377A0}"/>
              </a:ext>
            </a:extLst>
          </p:cNvPr>
          <p:cNvSpPr>
            <a:spLocks noGrp="1"/>
          </p:cNvSpPr>
          <p:nvPr>
            <p:ph type="title"/>
          </p:nvPr>
        </p:nvSpPr>
        <p:spPr/>
        <p:txBody>
          <a:bodyPr/>
          <a:lstStyle/>
          <a:p>
            <a:r>
              <a:rPr lang="en-US" dirty="0"/>
              <a:t>Correspondence continued</a:t>
            </a:r>
          </a:p>
        </p:txBody>
      </p:sp>
      <p:pic>
        <p:nvPicPr>
          <p:cNvPr id="6" name="Content Placeholder 5">
            <a:extLst>
              <a:ext uri="{FF2B5EF4-FFF2-40B4-BE49-F238E27FC236}">
                <a16:creationId xmlns:a16="http://schemas.microsoft.com/office/drawing/2014/main" id="{89304D4A-147E-2DA2-66D6-1E6F34AE2F6C}"/>
              </a:ext>
            </a:extLst>
          </p:cNvPr>
          <p:cNvPicPr>
            <a:picLocks noGrp="1" noChangeAspect="1"/>
          </p:cNvPicPr>
          <p:nvPr>
            <p:ph sz="quarter" idx="19"/>
          </p:nvPr>
        </p:nvPicPr>
        <p:blipFill>
          <a:blip r:embed="rId2" cstate="email">
            <a:extLst>
              <a:ext uri="{28A0092B-C50C-407E-A947-70E740481C1C}">
                <a14:useLocalDpi xmlns:a14="http://schemas.microsoft.com/office/drawing/2010/main"/>
              </a:ext>
            </a:extLst>
          </a:blip>
          <a:stretch>
            <a:fillRect/>
          </a:stretch>
        </p:blipFill>
        <p:spPr>
          <a:xfrm>
            <a:off x="6203950" y="1028700"/>
            <a:ext cx="5721350" cy="5600700"/>
          </a:xfrm>
          <a:prstGeom prst="rect">
            <a:avLst/>
          </a:prstGeom>
          <a:ln>
            <a:solidFill>
              <a:schemeClr val="tx1"/>
            </a:solidFill>
          </a:ln>
        </p:spPr>
      </p:pic>
      <p:sp>
        <p:nvSpPr>
          <p:cNvPr id="5" name="Footer Placeholder 4">
            <a:extLst>
              <a:ext uri="{FF2B5EF4-FFF2-40B4-BE49-F238E27FC236}">
                <a16:creationId xmlns:a16="http://schemas.microsoft.com/office/drawing/2014/main" id="{897146FF-9AB0-0E78-CA28-BFD3CE2F17BF}"/>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070D926D-34B6-6B90-0FC7-9CDC9B326E0E}"/>
              </a:ext>
            </a:extLst>
          </p:cNvPr>
          <p:cNvSpPr/>
          <p:nvPr/>
        </p:nvSpPr>
        <p:spPr>
          <a:xfrm>
            <a:off x="6203896" y="3226346"/>
            <a:ext cx="533229" cy="280179"/>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8" name="Oval 7">
            <a:extLst>
              <a:ext uri="{FF2B5EF4-FFF2-40B4-BE49-F238E27FC236}">
                <a16:creationId xmlns:a16="http://schemas.microsoft.com/office/drawing/2014/main" id="{33AC3767-9198-DCCB-CD78-C2EC50CA529E}"/>
              </a:ext>
            </a:extLst>
          </p:cNvPr>
          <p:cNvSpPr/>
          <p:nvPr/>
        </p:nvSpPr>
        <p:spPr>
          <a:xfrm>
            <a:off x="6806316" y="2059388"/>
            <a:ext cx="4516341" cy="1084028"/>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2820635957"/>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49B4E3-3FFF-8000-02DB-B05916C0B7D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77527" y="1030481"/>
            <a:ext cx="5796940" cy="5622669"/>
          </a:xfrm>
          <a:prstGeom prst="rect">
            <a:avLst/>
          </a:prstGeom>
          <a:ln>
            <a:solidFill>
              <a:schemeClr val="tx1"/>
            </a:solidFill>
          </a:ln>
        </p:spPr>
      </p:pic>
      <p:sp>
        <p:nvSpPr>
          <p:cNvPr id="2" name="Content Placeholder 1">
            <a:extLst>
              <a:ext uri="{FF2B5EF4-FFF2-40B4-BE49-F238E27FC236}">
                <a16:creationId xmlns:a16="http://schemas.microsoft.com/office/drawing/2014/main" id="{F6EB45AB-ECBA-8212-5A37-675032E64745}"/>
              </a:ext>
            </a:extLst>
          </p:cNvPr>
          <p:cNvSpPr>
            <a:spLocks noGrp="1"/>
          </p:cNvSpPr>
          <p:nvPr>
            <p:ph sz="quarter" idx="15"/>
          </p:nvPr>
        </p:nvSpPr>
        <p:spPr>
          <a:xfrm>
            <a:off x="6349448" y="938151"/>
            <a:ext cx="5721406" cy="5600700"/>
          </a:xfrm>
        </p:spPr>
        <p:txBody>
          <a:bodyPr/>
          <a:lstStyle/>
          <a:p>
            <a:pPr marL="285750" indent="-285750">
              <a:buFont typeface="Arial" panose="020B0604020202020204" pitchFamily="34" charset="0"/>
              <a:buChar char="•"/>
            </a:pPr>
            <a:r>
              <a:rPr lang="en-US" sz="2400" dirty="0">
                <a:solidFill>
                  <a:schemeClr val="tx1"/>
                </a:solidFill>
              </a:rPr>
              <a:t>This is the screen where you will select the serial letter number</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Serial Letters from both the Home and Site Offices must be generated in order. Numbers should not be skipped</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If a serial letter is drafted and is ultimately not used, It should remain in RMS and be titled Not Used rather than being deleted</a:t>
            </a:r>
          </a:p>
          <a:p>
            <a:endParaRPr lang="en-US" dirty="0">
              <a:solidFill>
                <a:schemeClr val="tx1"/>
              </a:solidFill>
            </a:endParaRPr>
          </a:p>
        </p:txBody>
      </p:sp>
      <p:sp>
        <p:nvSpPr>
          <p:cNvPr id="3" name="Title 2">
            <a:extLst>
              <a:ext uri="{FF2B5EF4-FFF2-40B4-BE49-F238E27FC236}">
                <a16:creationId xmlns:a16="http://schemas.microsoft.com/office/drawing/2014/main" id="{4A82EBE6-C021-9EF1-18CA-402F960377A0}"/>
              </a:ext>
            </a:extLst>
          </p:cNvPr>
          <p:cNvSpPr>
            <a:spLocks noGrp="1"/>
          </p:cNvSpPr>
          <p:nvPr>
            <p:ph type="title"/>
          </p:nvPr>
        </p:nvSpPr>
        <p:spPr/>
        <p:txBody>
          <a:bodyPr/>
          <a:lstStyle/>
          <a:p>
            <a:r>
              <a:rPr lang="en-US" dirty="0"/>
              <a:t>Correspondence continued</a:t>
            </a:r>
          </a:p>
        </p:txBody>
      </p:sp>
      <p:sp>
        <p:nvSpPr>
          <p:cNvPr id="5" name="Footer Placeholder 4">
            <a:extLst>
              <a:ext uri="{FF2B5EF4-FFF2-40B4-BE49-F238E27FC236}">
                <a16:creationId xmlns:a16="http://schemas.microsoft.com/office/drawing/2014/main" id="{897146FF-9AB0-0E78-CA28-BFD3CE2F17BF}"/>
              </a:ext>
            </a:extLst>
          </p:cNvPr>
          <p:cNvSpPr>
            <a:spLocks noGrp="1"/>
          </p:cNvSpPr>
          <p:nvPr>
            <p:ph type="ftr" sz="quarter" idx="21"/>
          </p:nvPr>
        </p:nvSpPr>
        <p:spPr/>
        <p:txBody>
          <a:bodyPr/>
          <a:lstStyle/>
          <a:p>
            <a:endParaRPr lang="en-US" dirty="0"/>
          </a:p>
        </p:txBody>
      </p:sp>
      <p:sp>
        <p:nvSpPr>
          <p:cNvPr id="8" name="Oval 7">
            <a:extLst>
              <a:ext uri="{FF2B5EF4-FFF2-40B4-BE49-F238E27FC236}">
                <a16:creationId xmlns:a16="http://schemas.microsoft.com/office/drawing/2014/main" id="{33AC3767-9198-DCCB-CD78-C2EC50CA529E}"/>
              </a:ext>
            </a:extLst>
          </p:cNvPr>
          <p:cNvSpPr/>
          <p:nvPr/>
        </p:nvSpPr>
        <p:spPr>
          <a:xfrm>
            <a:off x="847118" y="3943847"/>
            <a:ext cx="4516341" cy="413468"/>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3150695581"/>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6E420C0-9B46-A3C1-B895-C6D88AD241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3895" y="1028700"/>
            <a:ext cx="5721403" cy="5673869"/>
          </a:xfrm>
          <a:prstGeom prst="rect">
            <a:avLst/>
          </a:prstGeom>
          <a:ln>
            <a:solidFill>
              <a:schemeClr val="tx1"/>
            </a:solidFill>
          </a:ln>
        </p:spPr>
      </p:pic>
      <p:sp>
        <p:nvSpPr>
          <p:cNvPr id="2" name="Content Placeholder 1">
            <a:extLst>
              <a:ext uri="{FF2B5EF4-FFF2-40B4-BE49-F238E27FC236}">
                <a16:creationId xmlns:a16="http://schemas.microsoft.com/office/drawing/2014/main" id="{F6EB45AB-ECBA-8212-5A37-675032E64745}"/>
              </a:ext>
            </a:extLst>
          </p:cNvPr>
          <p:cNvSpPr>
            <a:spLocks noGrp="1"/>
          </p:cNvSpPr>
          <p:nvPr>
            <p:ph sz="quarter" idx="15"/>
          </p:nvPr>
        </p:nvSpPr>
        <p:spPr/>
        <p:txBody>
          <a:bodyPr/>
          <a:lstStyle/>
          <a:p>
            <a:pPr marL="342900" indent="-342900">
              <a:buFont typeface="Arial" panose="020B0604020202020204" pitchFamily="34" charset="0"/>
              <a:buChar char="•"/>
            </a:pPr>
            <a:endParaRPr lang="en-US" sz="1400" dirty="0">
              <a:solidFill>
                <a:schemeClr val="tx1"/>
              </a:solidFill>
            </a:endParaRPr>
          </a:p>
          <a:p>
            <a:pPr marL="342900" indent="-342900">
              <a:buFont typeface="Arial" panose="020B0604020202020204" pitchFamily="34" charset="0"/>
              <a:buChar char="•"/>
            </a:pPr>
            <a:r>
              <a:rPr lang="en-US" sz="2000" dirty="0">
                <a:solidFill>
                  <a:schemeClr val="tx1"/>
                </a:solidFill>
              </a:rPr>
              <a:t>Clicking Ok brings you to this page</a:t>
            </a:r>
          </a:p>
          <a:p>
            <a:pPr marL="342900" indent="-342900">
              <a:buFont typeface="Arial" panose="020B0604020202020204" pitchFamily="34" charset="0"/>
              <a:buChar char="•"/>
            </a:pPr>
            <a:endParaRPr lang="en-US" sz="2000" dirty="0">
              <a:solidFill>
                <a:schemeClr val="tx1"/>
              </a:solidFill>
            </a:endParaRPr>
          </a:p>
          <a:p>
            <a:pPr marL="342900" indent="-342900">
              <a:buFont typeface="Arial" panose="020B0604020202020204" pitchFamily="34" charset="0"/>
              <a:buChar char="•"/>
            </a:pPr>
            <a:r>
              <a:rPr lang="en-US" sz="2000" dirty="0">
                <a:solidFill>
                  <a:schemeClr val="tx1"/>
                </a:solidFill>
              </a:rPr>
              <a:t>Most of the information is self explanatory</a:t>
            </a:r>
          </a:p>
          <a:p>
            <a:pPr marL="342900" indent="-342900">
              <a:buFont typeface="Arial" panose="020B0604020202020204" pitchFamily="34" charset="0"/>
              <a:buChar char="•"/>
            </a:pPr>
            <a:endParaRPr lang="en-US" sz="2000" dirty="0">
              <a:solidFill>
                <a:schemeClr val="tx1"/>
              </a:solidFill>
            </a:endParaRPr>
          </a:p>
          <a:p>
            <a:pPr marL="342900" indent="-342900">
              <a:buFont typeface="Arial" panose="020B0604020202020204" pitchFamily="34" charset="0"/>
              <a:buChar char="•"/>
            </a:pPr>
            <a:r>
              <a:rPr lang="en-US" sz="2000" dirty="0">
                <a:solidFill>
                  <a:schemeClr val="tx1"/>
                </a:solidFill>
              </a:rPr>
              <a:t>The Letter Summary should contain the title of the serial letter, which should convey a brief summary of the letter</a:t>
            </a:r>
          </a:p>
          <a:p>
            <a:pPr marL="342900" indent="-342900">
              <a:buFont typeface="Arial" panose="020B0604020202020204" pitchFamily="34" charset="0"/>
              <a:buChar char="•"/>
            </a:pPr>
            <a:endParaRPr lang="en-US" sz="2000" dirty="0">
              <a:solidFill>
                <a:schemeClr val="tx1"/>
              </a:solidFill>
            </a:endParaRPr>
          </a:p>
          <a:p>
            <a:pPr marL="342900" indent="-342900">
              <a:buFont typeface="Arial" panose="020B0604020202020204" pitchFamily="34" charset="0"/>
              <a:buChar char="•"/>
            </a:pPr>
            <a:r>
              <a:rPr lang="en-US" sz="2000" dirty="0">
                <a:solidFill>
                  <a:schemeClr val="tx1"/>
                </a:solidFill>
              </a:rPr>
              <a:t>Please do not provide a detailed summary of the serial letter in this block</a:t>
            </a:r>
          </a:p>
          <a:p>
            <a:pPr marL="342900" indent="-342900">
              <a:buFont typeface="Arial" panose="020B0604020202020204" pitchFamily="34" charset="0"/>
              <a:buChar char="•"/>
            </a:pPr>
            <a:endParaRPr lang="en-US" sz="2000" dirty="0">
              <a:solidFill>
                <a:schemeClr val="tx1"/>
              </a:solidFill>
            </a:endParaRPr>
          </a:p>
          <a:p>
            <a:pPr marL="342900" indent="-342900">
              <a:buFont typeface="Arial" panose="020B0604020202020204" pitchFamily="34" charset="0"/>
              <a:buChar char="•"/>
            </a:pPr>
            <a:r>
              <a:rPr lang="en-US" sz="2000" dirty="0">
                <a:solidFill>
                  <a:schemeClr val="tx1"/>
                </a:solidFill>
              </a:rPr>
              <a:t>To add the actual letter, click the add button on the center, left of the screen</a:t>
            </a:r>
          </a:p>
          <a:p>
            <a:pPr marL="342900" indent="-342900">
              <a:buFont typeface="Arial" panose="020B0604020202020204" pitchFamily="34" charset="0"/>
              <a:buChar char="•"/>
            </a:pPr>
            <a:endParaRPr lang="en-US" dirty="0">
              <a:solidFill>
                <a:schemeClr val="tx1"/>
              </a:solidFill>
            </a:endParaRPr>
          </a:p>
          <a:p>
            <a:endParaRPr lang="en-US" dirty="0">
              <a:solidFill>
                <a:schemeClr val="tx1"/>
              </a:solidFill>
            </a:endParaRPr>
          </a:p>
        </p:txBody>
      </p:sp>
      <p:sp>
        <p:nvSpPr>
          <p:cNvPr id="3" name="Title 2">
            <a:extLst>
              <a:ext uri="{FF2B5EF4-FFF2-40B4-BE49-F238E27FC236}">
                <a16:creationId xmlns:a16="http://schemas.microsoft.com/office/drawing/2014/main" id="{4A82EBE6-C021-9EF1-18CA-402F960377A0}"/>
              </a:ext>
            </a:extLst>
          </p:cNvPr>
          <p:cNvSpPr>
            <a:spLocks noGrp="1"/>
          </p:cNvSpPr>
          <p:nvPr>
            <p:ph type="title"/>
          </p:nvPr>
        </p:nvSpPr>
        <p:spPr/>
        <p:txBody>
          <a:bodyPr/>
          <a:lstStyle/>
          <a:p>
            <a:r>
              <a:rPr lang="en-US" dirty="0"/>
              <a:t>Correspondence continued</a:t>
            </a:r>
          </a:p>
        </p:txBody>
      </p:sp>
      <p:sp>
        <p:nvSpPr>
          <p:cNvPr id="5" name="Footer Placeholder 4">
            <a:extLst>
              <a:ext uri="{FF2B5EF4-FFF2-40B4-BE49-F238E27FC236}">
                <a16:creationId xmlns:a16="http://schemas.microsoft.com/office/drawing/2014/main" id="{897146FF-9AB0-0E78-CA28-BFD3CE2F17BF}"/>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070D926D-34B6-6B90-0FC7-9CDC9B326E0E}"/>
              </a:ext>
            </a:extLst>
          </p:cNvPr>
          <p:cNvSpPr/>
          <p:nvPr/>
        </p:nvSpPr>
        <p:spPr>
          <a:xfrm>
            <a:off x="6776428" y="3784821"/>
            <a:ext cx="533229" cy="220902"/>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285312208"/>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199FC50-3265-94F5-0AFB-DFE4033D31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304" y="1052450"/>
            <a:ext cx="5829300" cy="5600700"/>
          </a:xfrm>
          <a:prstGeom prst="rect">
            <a:avLst/>
          </a:prstGeom>
          <a:ln>
            <a:solidFill>
              <a:schemeClr val="tx1"/>
            </a:solidFill>
          </a:ln>
        </p:spPr>
      </p:pic>
      <p:sp>
        <p:nvSpPr>
          <p:cNvPr id="2" name="Content Placeholder 1">
            <a:extLst>
              <a:ext uri="{FF2B5EF4-FFF2-40B4-BE49-F238E27FC236}">
                <a16:creationId xmlns:a16="http://schemas.microsoft.com/office/drawing/2014/main" id="{F6EB45AB-ECBA-8212-5A37-675032E64745}"/>
              </a:ext>
            </a:extLst>
          </p:cNvPr>
          <p:cNvSpPr>
            <a:spLocks noGrp="1"/>
          </p:cNvSpPr>
          <p:nvPr>
            <p:ph sz="quarter" idx="15"/>
          </p:nvPr>
        </p:nvSpPr>
        <p:spPr>
          <a:xfrm>
            <a:off x="6349448" y="938151"/>
            <a:ext cx="5721406" cy="5600700"/>
          </a:xfrm>
        </p:spPr>
        <p:txBody>
          <a:bodyPr/>
          <a:lstStyle/>
          <a:p>
            <a:pPr marL="285750" indent="-285750">
              <a:buFont typeface="Arial" panose="020B0604020202020204" pitchFamily="34" charset="0"/>
              <a:buChar char="•"/>
            </a:pPr>
            <a:r>
              <a:rPr lang="en-US" sz="1800" dirty="0">
                <a:solidFill>
                  <a:schemeClr val="tx1"/>
                </a:solidFill>
              </a:rPr>
              <a:t>This screen is where you add the actual correspondence</a:t>
            </a:r>
          </a:p>
          <a:p>
            <a:pPr marL="285750" indent="-285750">
              <a:buFont typeface="Arial" panose="020B0604020202020204" pitchFamily="34" charset="0"/>
              <a:buChar char="•"/>
            </a:pPr>
            <a:endParaRPr lang="en-US" sz="1800" dirty="0">
              <a:solidFill>
                <a:schemeClr val="tx1"/>
              </a:solidFill>
            </a:endParaRPr>
          </a:p>
          <a:p>
            <a:pPr marL="285750" indent="-285750">
              <a:buFont typeface="Arial" panose="020B0604020202020204" pitchFamily="34" charset="0"/>
              <a:buChar char="•"/>
            </a:pPr>
            <a:r>
              <a:rPr lang="en-US" sz="1800" dirty="0">
                <a:solidFill>
                  <a:schemeClr val="tx1"/>
                </a:solidFill>
              </a:rPr>
              <a:t>Clicking the add button at the top, left lets you browse your file system for the documents</a:t>
            </a:r>
          </a:p>
          <a:p>
            <a:pPr marL="285750" indent="-285750">
              <a:buFont typeface="Arial" panose="020B0604020202020204" pitchFamily="34" charset="0"/>
              <a:buChar char="•"/>
            </a:pPr>
            <a:endParaRPr lang="en-US" sz="1800" dirty="0">
              <a:solidFill>
                <a:schemeClr val="tx1"/>
              </a:solidFill>
            </a:endParaRPr>
          </a:p>
          <a:p>
            <a:pPr marL="285750" indent="-285750">
              <a:buFont typeface="Arial" panose="020B0604020202020204" pitchFamily="34" charset="0"/>
              <a:buChar char="•"/>
            </a:pPr>
            <a:r>
              <a:rPr lang="en-US" sz="1800" dirty="0">
                <a:solidFill>
                  <a:schemeClr val="tx1"/>
                </a:solidFill>
              </a:rPr>
              <a:t>You can also drag and drop files from your File Explorer directly onto the white field at the top, center</a:t>
            </a:r>
          </a:p>
          <a:p>
            <a:pPr marL="285750" indent="-285750">
              <a:buFont typeface="Arial" panose="020B0604020202020204" pitchFamily="34" charset="0"/>
              <a:buChar char="•"/>
            </a:pPr>
            <a:endParaRPr lang="en-US" sz="1800" dirty="0">
              <a:solidFill>
                <a:schemeClr val="tx1"/>
              </a:solidFill>
            </a:endParaRPr>
          </a:p>
          <a:p>
            <a:pPr marL="285750" indent="-285750">
              <a:buFont typeface="Arial" panose="020B0604020202020204" pitchFamily="34" charset="0"/>
              <a:buChar char="•"/>
            </a:pPr>
            <a:r>
              <a:rPr lang="en-US" sz="1800" dirty="0">
                <a:solidFill>
                  <a:schemeClr val="tx1"/>
                </a:solidFill>
              </a:rPr>
              <a:t>The serial letter should be a pdf file, and should be signed by an authorized signatory in your organization</a:t>
            </a:r>
          </a:p>
          <a:p>
            <a:pPr marL="285750" indent="-285750">
              <a:buFont typeface="Arial" panose="020B0604020202020204" pitchFamily="34" charset="0"/>
              <a:buChar char="•"/>
            </a:pPr>
            <a:endParaRPr lang="en-US" sz="1800" dirty="0">
              <a:solidFill>
                <a:schemeClr val="tx1"/>
              </a:solidFill>
            </a:endParaRPr>
          </a:p>
          <a:p>
            <a:pPr marL="285750" indent="-285750">
              <a:buFont typeface="Arial" panose="020B0604020202020204" pitchFamily="34" charset="0"/>
              <a:buChar char="•"/>
            </a:pPr>
            <a:r>
              <a:rPr lang="en-US" sz="1800" dirty="0">
                <a:solidFill>
                  <a:schemeClr val="tx1"/>
                </a:solidFill>
              </a:rPr>
              <a:t>You can also attach supporting documents (photos, Excel files, other pdfs, etc.) however, the Government prefers all documents be included in a single pdf file with the 1</a:t>
            </a:r>
            <a:r>
              <a:rPr lang="en-US" sz="1800" baseline="30000" dirty="0">
                <a:solidFill>
                  <a:schemeClr val="tx1"/>
                </a:solidFill>
              </a:rPr>
              <a:t>st</a:t>
            </a:r>
            <a:r>
              <a:rPr lang="en-US" sz="1800" dirty="0">
                <a:solidFill>
                  <a:schemeClr val="tx1"/>
                </a:solidFill>
              </a:rPr>
              <a:t> page being the serial letter</a:t>
            </a:r>
          </a:p>
          <a:p>
            <a:endParaRPr lang="en-US" dirty="0">
              <a:solidFill>
                <a:schemeClr val="tx1"/>
              </a:solidFill>
            </a:endParaRPr>
          </a:p>
        </p:txBody>
      </p:sp>
      <p:sp>
        <p:nvSpPr>
          <p:cNvPr id="3" name="Title 2">
            <a:extLst>
              <a:ext uri="{FF2B5EF4-FFF2-40B4-BE49-F238E27FC236}">
                <a16:creationId xmlns:a16="http://schemas.microsoft.com/office/drawing/2014/main" id="{4A82EBE6-C021-9EF1-18CA-402F960377A0}"/>
              </a:ext>
            </a:extLst>
          </p:cNvPr>
          <p:cNvSpPr>
            <a:spLocks noGrp="1"/>
          </p:cNvSpPr>
          <p:nvPr>
            <p:ph type="title"/>
          </p:nvPr>
        </p:nvSpPr>
        <p:spPr/>
        <p:txBody>
          <a:bodyPr/>
          <a:lstStyle/>
          <a:p>
            <a:r>
              <a:rPr lang="en-US" dirty="0"/>
              <a:t>Correspondence continued</a:t>
            </a:r>
          </a:p>
        </p:txBody>
      </p:sp>
      <p:sp>
        <p:nvSpPr>
          <p:cNvPr id="5" name="Footer Placeholder 4">
            <a:extLst>
              <a:ext uri="{FF2B5EF4-FFF2-40B4-BE49-F238E27FC236}">
                <a16:creationId xmlns:a16="http://schemas.microsoft.com/office/drawing/2014/main" id="{897146FF-9AB0-0E78-CA28-BFD3CE2F17BF}"/>
              </a:ext>
            </a:extLst>
          </p:cNvPr>
          <p:cNvSpPr>
            <a:spLocks noGrp="1"/>
          </p:cNvSpPr>
          <p:nvPr>
            <p:ph type="ftr" sz="quarter" idx="21"/>
          </p:nvPr>
        </p:nvSpPr>
        <p:spPr/>
        <p:txBody>
          <a:bodyPr/>
          <a:lstStyle/>
          <a:p>
            <a:endParaRPr lang="en-US" dirty="0"/>
          </a:p>
        </p:txBody>
      </p:sp>
      <p:sp>
        <p:nvSpPr>
          <p:cNvPr id="8" name="Oval 7">
            <a:extLst>
              <a:ext uri="{FF2B5EF4-FFF2-40B4-BE49-F238E27FC236}">
                <a16:creationId xmlns:a16="http://schemas.microsoft.com/office/drawing/2014/main" id="{33AC3767-9198-DCCB-CD78-C2EC50CA529E}"/>
              </a:ext>
            </a:extLst>
          </p:cNvPr>
          <p:cNvSpPr/>
          <p:nvPr/>
        </p:nvSpPr>
        <p:spPr>
          <a:xfrm>
            <a:off x="188183" y="2592125"/>
            <a:ext cx="6061542" cy="755374"/>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7" name="Oval 6">
            <a:extLst>
              <a:ext uri="{FF2B5EF4-FFF2-40B4-BE49-F238E27FC236}">
                <a16:creationId xmlns:a16="http://schemas.microsoft.com/office/drawing/2014/main" id="{979EC50E-96F1-7ACD-34A9-EBF730BDBB64}"/>
              </a:ext>
            </a:extLst>
          </p:cNvPr>
          <p:cNvSpPr/>
          <p:nvPr/>
        </p:nvSpPr>
        <p:spPr>
          <a:xfrm flipV="1">
            <a:off x="304304" y="2299035"/>
            <a:ext cx="438645" cy="247815"/>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3088066410"/>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07C85E2-D971-EAC2-D166-C988DEAC94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3891" y="961901"/>
            <a:ext cx="5721407" cy="5600700"/>
          </a:xfrm>
          <a:prstGeom prst="rect">
            <a:avLst/>
          </a:prstGeom>
          <a:ln>
            <a:solidFill>
              <a:schemeClr val="tx1"/>
            </a:solidFill>
          </a:ln>
        </p:spPr>
      </p:pic>
      <p:sp>
        <p:nvSpPr>
          <p:cNvPr id="2" name="Content Placeholder 1">
            <a:extLst>
              <a:ext uri="{FF2B5EF4-FFF2-40B4-BE49-F238E27FC236}">
                <a16:creationId xmlns:a16="http://schemas.microsoft.com/office/drawing/2014/main" id="{F6EB45AB-ECBA-8212-5A37-675032E64745}"/>
              </a:ext>
            </a:extLst>
          </p:cNvPr>
          <p:cNvSpPr>
            <a:spLocks noGrp="1"/>
          </p:cNvSpPr>
          <p:nvPr>
            <p:ph sz="quarter" idx="15"/>
          </p:nvPr>
        </p:nvSpPr>
        <p:spPr>
          <a:xfrm>
            <a:off x="266704" y="905493"/>
            <a:ext cx="5721406" cy="5600700"/>
          </a:xfrm>
        </p:spPr>
        <p:txBody>
          <a:bodyPr/>
          <a:lstStyle/>
          <a:p>
            <a:pPr marL="342900" indent="-342900">
              <a:buFont typeface="Arial" panose="020B0604020202020204" pitchFamily="34" charset="0"/>
              <a:buChar char="•"/>
            </a:pPr>
            <a:endParaRPr lang="en-US" sz="1400" dirty="0">
              <a:solidFill>
                <a:schemeClr val="tx1"/>
              </a:solidFill>
            </a:endParaRPr>
          </a:p>
          <a:p>
            <a:pPr marL="285750" indent="-285750">
              <a:buFont typeface="Arial" panose="020B0604020202020204" pitchFamily="34" charset="0"/>
              <a:buChar char="•"/>
            </a:pPr>
            <a:r>
              <a:rPr lang="en-US" sz="2000" dirty="0">
                <a:solidFill>
                  <a:schemeClr val="tx1"/>
                </a:solidFill>
              </a:rPr>
              <a:t>After adding correspondence, click Back to return to this screen</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You will see a document package has been added, and you have the option to Edit or Delete</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Below the document package block, select the box Select Letter(s) Answered By in order to select prior serial letters answered by this one, if applicable</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Finally, once everything is complete and ready for the Government, use the Sent Status dropdown menu at the top, right to select Draft Letter Complete Sent to Government to send to the Government for review</a:t>
            </a:r>
          </a:p>
          <a:p>
            <a:pPr marL="285750" indent="-285750">
              <a:buFont typeface="Arial" panose="020B0604020202020204" pitchFamily="34" charset="0"/>
              <a:buChar char="•"/>
            </a:pPr>
            <a:endParaRPr lang="en-US" dirty="0">
              <a:solidFill>
                <a:schemeClr val="tx1"/>
              </a:solidFill>
            </a:endParaRPr>
          </a:p>
          <a:p>
            <a:pPr marL="285750" indent="-285750">
              <a:buFont typeface="Arial" panose="020B0604020202020204" pitchFamily="34" charset="0"/>
              <a:buChar char="•"/>
            </a:pPr>
            <a:endParaRPr lang="en-US" dirty="0">
              <a:solidFill>
                <a:schemeClr val="tx1"/>
              </a:solidFill>
            </a:endParaRPr>
          </a:p>
          <a:p>
            <a:pPr marL="285750" indent="-285750">
              <a:buFont typeface="Arial" panose="020B0604020202020204" pitchFamily="34" charset="0"/>
              <a:buChar char="•"/>
            </a:pPr>
            <a:endParaRPr lang="en-US" dirty="0">
              <a:solidFill>
                <a:schemeClr val="tx1"/>
              </a:solidFill>
            </a:endParaRPr>
          </a:p>
          <a:p>
            <a:pPr marL="342900" indent="-342900">
              <a:buFont typeface="Arial" panose="020B0604020202020204" pitchFamily="34" charset="0"/>
              <a:buChar char="•"/>
            </a:pPr>
            <a:endParaRPr lang="en-US" dirty="0">
              <a:solidFill>
                <a:schemeClr val="tx1"/>
              </a:solidFill>
            </a:endParaRPr>
          </a:p>
          <a:p>
            <a:endParaRPr lang="en-US" dirty="0">
              <a:solidFill>
                <a:schemeClr val="tx1"/>
              </a:solidFill>
            </a:endParaRPr>
          </a:p>
        </p:txBody>
      </p:sp>
      <p:sp>
        <p:nvSpPr>
          <p:cNvPr id="3" name="Title 2">
            <a:extLst>
              <a:ext uri="{FF2B5EF4-FFF2-40B4-BE49-F238E27FC236}">
                <a16:creationId xmlns:a16="http://schemas.microsoft.com/office/drawing/2014/main" id="{4A82EBE6-C021-9EF1-18CA-402F960377A0}"/>
              </a:ext>
            </a:extLst>
          </p:cNvPr>
          <p:cNvSpPr>
            <a:spLocks noGrp="1"/>
          </p:cNvSpPr>
          <p:nvPr>
            <p:ph type="title"/>
          </p:nvPr>
        </p:nvSpPr>
        <p:spPr/>
        <p:txBody>
          <a:bodyPr/>
          <a:lstStyle/>
          <a:p>
            <a:r>
              <a:rPr lang="en-US" dirty="0"/>
              <a:t>Correspondence continued</a:t>
            </a:r>
          </a:p>
        </p:txBody>
      </p:sp>
      <p:sp>
        <p:nvSpPr>
          <p:cNvPr id="5" name="Footer Placeholder 4">
            <a:extLst>
              <a:ext uri="{FF2B5EF4-FFF2-40B4-BE49-F238E27FC236}">
                <a16:creationId xmlns:a16="http://schemas.microsoft.com/office/drawing/2014/main" id="{897146FF-9AB0-0E78-CA28-BFD3CE2F17BF}"/>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070D926D-34B6-6B90-0FC7-9CDC9B326E0E}"/>
              </a:ext>
            </a:extLst>
          </p:cNvPr>
          <p:cNvSpPr/>
          <p:nvPr/>
        </p:nvSpPr>
        <p:spPr>
          <a:xfrm>
            <a:off x="7539754" y="4102873"/>
            <a:ext cx="1373658" cy="220902"/>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6" name="Oval 5">
            <a:extLst>
              <a:ext uri="{FF2B5EF4-FFF2-40B4-BE49-F238E27FC236}">
                <a16:creationId xmlns:a16="http://schemas.microsoft.com/office/drawing/2014/main" id="{5B967CB0-68DF-E885-36A8-634402FCF12C}"/>
              </a:ext>
            </a:extLst>
          </p:cNvPr>
          <p:cNvSpPr/>
          <p:nvPr/>
        </p:nvSpPr>
        <p:spPr>
          <a:xfrm>
            <a:off x="9616369" y="1973248"/>
            <a:ext cx="1920974" cy="220902"/>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2157377217"/>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EB45AB-ECBA-8212-5A37-675032E64745}"/>
              </a:ext>
            </a:extLst>
          </p:cNvPr>
          <p:cNvSpPr>
            <a:spLocks noGrp="1"/>
          </p:cNvSpPr>
          <p:nvPr>
            <p:ph sz="quarter" idx="15"/>
          </p:nvPr>
        </p:nvSpPr>
        <p:spPr>
          <a:xfrm>
            <a:off x="6349448" y="938151"/>
            <a:ext cx="5721406" cy="5600700"/>
          </a:xfrm>
        </p:spPr>
        <p:txBody>
          <a:bodyPr/>
          <a:lstStyle/>
          <a:p>
            <a:pPr marL="285750" indent="-285750">
              <a:buFont typeface="Arial" panose="020B0604020202020204" pitchFamily="34" charset="0"/>
              <a:buChar char="•"/>
            </a:pPr>
            <a:r>
              <a:rPr lang="en-US" sz="2000" dirty="0">
                <a:solidFill>
                  <a:schemeClr val="tx1"/>
                </a:solidFill>
              </a:rPr>
              <a:t>Backing up one screen shows the serial letter document package has been created and is in the draft window</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The draft serial letter can be edited or deleted as needed</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Once sent to the Government, it will move to the Sent window</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RFI’s and serial letters sent to you by the Government will appear in the Received window</a:t>
            </a:r>
          </a:p>
          <a:p>
            <a:endParaRPr lang="en-US" dirty="0"/>
          </a:p>
        </p:txBody>
      </p:sp>
      <p:sp>
        <p:nvSpPr>
          <p:cNvPr id="3" name="Title 2">
            <a:extLst>
              <a:ext uri="{FF2B5EF4-FFF2-40B4-BE49-F238E27FC236}">
                <a16:creationId xmlns:a16="http://schemas.microsoft.com/office/drawing/2014/main" id="{4A82EBE6-C021-9EF1-18CA-402F960377A0}"/>
              </a:ext>
            </a:extLst>
          </p:cNvPr>
          <p:cNvSpPr>
            <a:spLocks noGrp="1"/>
          </p:cNvSpPr>
          <p:nvPr>
            <p:ph type="title"/>
          </p:nvPr>
        </p:nvSpPr>
        <p:spPr/>
        <p:txBody>
          <a:bodyPr/>
          <a:lstStyle/>
          <a:p>
            <a:r>
              <a:rPr lang="en-US" dirty="0"/>
              <a:t>Correspondence continued</a:t>
            </a:r>
          </a:p>
        </p:txBody>
      </p:sp>
      <p:sp>
        <p:nvSpPr>
          <p:cNvPr id="5" name="Footer Placeholder 4">
            <a:extLst>
              <a:ext uri="{FF2B5EF4-FFF2-40B4-BE49-F238E27FC236}">
                <a16:creationId xmlns:a16="http://schemas.microsoft.com/office/drawing/2014/main" id="{897146FF-9AB0-0E78-CA28-BFD3CE2F17BF}"/>
              </a:ext>
            </a:extLst>
          </p:cNvPr>
          <p:cNvSpPr>
            <a:spLocks noGrp="1"/>
          </p:cNvSpPr>
          <p:nvPr>
            <p:ph type="ftr" sz="quarter" idx="21"/>
          </p:nvPr>
        </p:nvSpPr>
        <p:spPr/>
        <p:txBody>
          <a:bodyPr/>
          <a:lstStyle/>
          <a:p>
            <a:endParaRPr lang="en-US" dirty="0"/>
          </a:p>
        </p:txBody>
      </p:sp>
      <p:pic>
        <p:nvPicPr>
          <p:cNvPr id="4" name="Picture 3">
            <a:extLst>
              <a:ext uri="{FF2B5EF4-FFF2-40B4-BE49-F238E27FC236}">
                <a16:creationId xmlns:a16="http://schemas.microsoft.com/office/drawing/2014/main" id="{C1537EC3-9032-AE4A-C736-95955A3457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699" y="961901"/>
            <a:ext cx="5575853" cy="5600700"/>
          </a:xfrm>
          <a:prstGeom prst="rect">
            <a:avLst/>
          </a:prstGeom>
          <a:ln>
            <a:solidFill>
              <a:schemeClr val="tx1"/>
            </a:solidFill>
          </a:ln>
        </p:spPr>
      </p:pic>
    </p:spTree>
    <p:extLst>
      <p:ext uri="{BB962C8B-B14F-4D97-AF65-F5344CB8AC3E}">
        <p14:creationId xmlns:p14="http://schemas.microsoft.com/office/powerpoint/2010/main" val="609360730"/>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877EA353-4177-29B8-7806-3B228F2ACF97}"/>
              </a:ext>
            </a:extLst>
          </p:cNvPr>
          <p:cNvPicPr>
            <a:picLocks noGrp="1" noChangeAspect="1"/>
          </p:cNvPicPr>
          <p:nvPr>
            <p:ph sz="quarter" idx="19"/>
          </p:nvPr>
        </p:nvPicPr>
        <p:blipFill>
          <a:blip r:embed="rId2" cstate="email">
            <a:extLst>
              <a:ext uri="{28A0092B-C50C-407E-A947-70E740481C1C}">
                <a14:useLocalDpi xmlns:a14="http://schemas.microsoft.com/office/drawing/2010/main"/>
              </a:ext>
            </a:extLst>
          </a:blip>
          <a:stretch>
            <a:fillRect/>
          </a:stretch>
        </p:blipFill>
        <p:spPr>
          <a:xfrm>
            <a:off x="6203896" y="1028700"/>
            <a:ext cx="5721350" cy="5600700"/>
          </a:xfrm>
          <a:prstGeom prst="rect">
            <a:avLst/>
          </a:prstGeom>
          <a:ln>
            <a:solidFill>
              <a:schemeClr val="tx1"/>
            </a:solidFill>
          </a:ln>
        </p:spPr>
      </p:pic>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p:txBody>
          <a:bodyPr/>
          <a:lstStyle/>
          <a:p>
            <a:pPr marL="285750" indent="-285750">
              <a:buFont typeface="Arial" panose="020B0604020202020204" pitchFamily="34" charset="0"/>
              <a:buChar char="•"/>
            </a:pPr>
            <a:endParaRPr lang="en-US" sz="1400" dirty="0">
              <a:solidFill>
                <a:schemeClr val="tx1"/>
              </a:solidFill>
            </a:endParaRPr>
          </a:p>
          <a:p>
            <a:pPr marL="285750" indent="-285750">
              <a:buFont typeface="Arial" panose="020B0604020202020204" pitchFamily="34" charset="0"/>
              <a:buChar char="•"/>
            </a:pPr>
            <a:r>
              <a:rPr lang="en-US" sz="2400" dirty="0">
                <a:solidFill>
                  <a:schemeClr val="tx1"/>
                </a:solidFill>
              </a:rPr>
              <a:t>RFI’s are an official channel for you to get questions regarding the Contract (specs and drawings) answered</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Back on the Project screen, select the Request for Information module</a:t>
            </a:r>
          </a:p>
          <a:p>
            <a:endParaRPr lang="en-US" dirty="0"/>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Request for information 	</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CD7D7039-11C1-C557-0FD1-A5006D71FAA6}"/>
              </a:ext>
            </a:extLst>
          </p:cNvPr>
          <p:cNvSpPr/>
          <p:nvPr/>
        </p:nvSpPr>
        <p:spPr>
          <a:xfrm>
            <a:off x="10282954" y="4397071"/>
            <a:ext cx="1373658" cy="373712"/>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1741069123"/>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D363426-8B0B-4781-33D0-A4636F59BE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747" y="1031240"/>
            <a:ext cx="5721406" cy="5552570"/>
          </a:xfrm>
          <a:prstGeom prst="rect">
            <a:avLst/>
          </a:prstGeom>
          <a:ln>
            <a:solidFill>
              <a:schemeClr val="tx1"/>
            </a:solidFill>
          </a:ln>
        </p:spPr>
      </p:pic>
      <p:sp>
        <p:nvSpPr>
          <p:cNvPr id="2" name="Content Placeholder 1">
            <a:extLst>
              <a:ext uri="{FF2B5EF4-FFF2-40B4-BE49-F238E27FC236}">
                <a16:creationId xmlns:a16="http://schemas.microsoft.com/office/drawing/2014/main" id="{F6EB45AB-ECBA-8212-5A37-675032E64745}"/>
              </a:ext>
            </a:extLst>
          </p:cNvPr>
          <p:cNvSpPr>
            <a:spLocks noGrp="1"/>
          </p:cNvSpPr>
          <p:nvPr>
            <p:ph sz="quarter" idx="15"/>
          </p:nvPr>
        </p:nvSpPr>
        <p:spPr>
          <a:xfrm>
            <a:off x="6349448" y="938151"/>
            <a:ext cx="5721406" cy="5600700"/>
          </a:xfrm>
        </p:spPr>
        <p:txBody>
          <a:bodyPr/>
          <a:lstStyle/>
          <a:p>
            <a:pPr marL="285750" indent="-285750">
              <a:buFont typeface="Arial" panose="020B0604020202020204" pitchFamily="34" charset="0"/>
              <a:buChar char="•"/>
            </a:pPr>
            <a:endParaRPr lang="en-US" sz="1400" dirty="0">
              <a:solidFill>
                <a:schemeClr val="tx1"/>
              </a:solidFill>
            </a:endParaRPr>
          </a:p>
          <a:p>
            <a:pPr marL="285750" indent="-285750">
              <a:buFont typeface="Arial" panose="020B0604020202020204" pitchFamily="34" charset="0"/>
              <a:buChar char="•"/>
            </a:pPr>
            <a:r>
              <a:rPr lang="en-US" sz="2400" dirty="0">
                <a:solidFill>
                  <a:schemeClr val="tx1"/>
                </a:solidFill>
              </a:rPr>
              <a:t>This window allows you to view, create, and edit RFI’s on the current project and shows their status</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The blue boxes at the top allow you to filter previously generated RFI’s by all, those being prepared, those awaiting response, and those answered by the Government</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To create a new RFI, click the Add button at the top, left</a:t>
            </a:r>
          </a:p>
          <a:p>
            <a:endParaRPr lang="en-US" dirty="0">
              <a:solidFill>
                <a:schemeClr val="tx1"/>
              </a:solidFill>
            </a:endParaRPr>
          </a:p>
        </p:txBody>
      </p:sp>
      <p:sp>
        <p:nvSpPr>
          <p:cNvPr id="3" name="Title 2">
            <a:extLst>
              <a:ext uri="{FF2B5EF4-FFF2-40B4-BE49-F238E27FC236}">
                <a16:creationId xmlns:a16="http://schemas.microsoft.com/office/drawing/2014/main" id="{4A82EBE6-C021-9EF1-18CA-402F960377A0}"/>
              </a:ext>
            </a:extLst>
          </p:cNvPr>
          <p:cNvSpPr>
            <a:spLocks noGrp="1"/>
          </p:cNvSpPr>
          <p:nvPr>
            <p:ph type="title"/>
          </p:nvPr>
        </p:nvSpPr>
        <p:spPr/>
        <p:txBody>
          <a:bodyPr/>
          <a:lstStyle/>
          <a:p>
            <a:r>
              <a:rPr lang="en-US" dirty="0"/>
              <a:t>Request for information continued </a:t>
            </a:r>
          </a:p>
        </p:txBody>
      </p:sp>
      <p:sp>
        <p:nvSpPr>
          <p:cNvPr id="5" name="Footer Placeholder 4">
            <a:extLst>
              <a:ext uri="{FF2B5EF4-FFF2-40B4-BE49-F238E27FC236}">
                <a16:creationId xmlns:a16="http://schemas.microsoft.com/office/drawing/2014/main" id="{897146FF-9AB0-0E78-CA28-BFD3CE2F17BF}"/>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E10F9B1E-A282-D9ED-7410-932E45216E36}"/>
              </a:ext>
            </a:extLst>
          </p:cNvPr>
          <p:cNvSpPr/>
          <p:nvPr/>
        </p:nvSpPr>
        <p:spPr>
          <a:xfrm>
            <a:off x="358747" y="2274072"/>
            <a:ext cx="475202" cy="246491"/>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8" name="Oval 7">
            <a:extLst>
              <a:ext uri="{FF2B5EF4-FFF2-40B4-BE49-F238E27FC236}">
                <a16:creationId xmlns:a16="http://schemas.microsoft.com/office/drawing/2014/main" id="{CF7A41CB-5625-FD1E-90ED-C32891596C05}"/>
              </a:ext>
            </a:extLst>
          </p:cNvPr>
          <p:cNvSpPr/>
          <p:nvPr/>
        </p:nvSpPr>
        <p:spPr>
          <a:xfrm>
            <a:off x="659957" y="1678834"/>
            <a:ext cx="5420195" cy="595238"/>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627793125"/>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p:txBody>
          <a:bodyPr/>
          <a:lstStyle/>
          <a:p>
            <a:pPr marL="285750" indent="-285750">
              <a:buFont typeface="Arial" panose="020B0604020202020204" pitchFamily="34" charset="0"/>
              <a:buChar char="•"/>
            </a:pPr>
            <a:endParaRPr lang="en-US" dirty="0">
              <a:solidFill>
                <a:schemeClr val="tx1"/>
              </a:solidFill>
            </a:endParaRPr>
          </a:p>
          <a:p>
            <a:pPr marL="285750" indent="-285750">
              <a:buFont typeface="Arial" panose="020B0604020202020204" pitchFamily="34" charset="0"/>
              <a:buChar char="•"/>
            </a:pPr>
            <a:r>
              <a:rPr lang="en-US" sz="1800" dirty="0">
                <a:solidFill>
                  <a:schemeClr val="tx1"/>
                </a:solidFill>
              </a:rPr>
              <a:t>Creating a new RFI will bring you to this screen</a:t>
            </a:r>
          </a:p>
          <a:p>
            <a:pPr marL="285750" indent="-285750">
              <a:buFont typeface="Arial" panose="020B0604020202020204" pitchFamily="34" charset="0"/>
              <a:buChar char="•"/>
            </a:pPr>
            <a:endParaRPr lang="en-US" sz="1800" dirty="0">
              <a:solidFill>
                <a:schemeClr val="tx1"/>
              </a:solidFill>
            </a:endParaRPr>
          </a:p>
          <a:p>
            <a:pPr marL="285750" indent="-285750">
              <a:buFont typeface="Arial" panose="020B0604020202020204" pitchFamily="34" charset="0"/>
              <a:buChar char="•"/>
            </a:pPr>
            <a:r>
              <a:rPr lang="en-US" sz="1800" dirty="0">
                <a:solidFill>
                  <a:schemeClr val="tx1"/>
                </a:solidFill>
              </a:rPr>
              <a:t>Fill out all the information to the best of your ability</a:t>
            </a:r>
          </a:p>
          <a:p>
            <a:pPr marL="285750" indent="-285750">
              <a:buFont typeface="Arial" panose="020B0604020202020204" pitchFamily="34" charset="0"/>
              <a:buChar char="•"/>
            </a:pPr>
            <a:endParaRPr lang="en-US" sz="1800" dirty="0">
              <a:solidFill>
                <a:schemeClr val="tx1"/>
              </a:solidFill>
            </a:endParaRPr>
          </a:p>
          <a:p>
            <a:pPr marL="285750" indent="-285750">
              <a:buFont typeface="Arial" panose="020B0604020202020204" pitchFamily="34" charset="0"/>
              <a:buChar char="•"/>
            </a:pPr>
            <a:r>
              <a:rPr lang="en-US" sz="1800" dirty="0">
                <a:solidFill>
                  <a:schemeClr val="tx1"/>
                </a:solidFill>
              </a:rPr>
              <a:t>If a section is not applicable, be sure to mark it as such</a:t>
            </a:r>
          </a:p>
          <a:p>
            <a:pPr marL="285750" indent="-285750">
              <a:buFont typeface="Arial" panose="020B0604020202020204" pitchFamily="34" charset="0"/>
              <a:buChar char="•"/>
            </a:pPr>
            <a:endParaRPr lang="en-US" sz="1800" dirty="0">
              <a:solidFill>
                <a:schemeClr val="tx1"/>
              </a:solidFill>
            </a:endParaRPr>
          </a:p>
          <a:p>
            <a:pPr marL="285750" indent="-285750">
              <a:buFont typeface="Arial" panose="020B0604020202020204" pitchFamily="34" charset="0"/>
              <a:buChar char="•"/>
            </a:pPr>
            <a:r>
              <a:rPr lang="en-US" sz="1800" dirty="0">
                <a:solidFill>
                  <a:schemeClr val="tx1"/>
                </a:solidFill>
              </a:rPr>
              <a:t>Be sure to include the date you need your answer and check the Potential Cost/Schedule Impact boxes if you think a Contract Modification will result</a:t>
            </a:r>
          </a:p>
          <a:p>
            <a:pPr marL="285750" indent="-285750">
              <a:buFont typeface="Arial" panose="020B0604020202020204" pitchFamily="34" charset="0"/>
              <a:buChar char="•"/>
            </a:pPr>
            <a:endParaRPr lang="en-US" sz="1800" dirty="0">
              <a:solidFill>
                <a:schemeClr val="tx1"/>
              </a:solidFill>
            </a:endParaRPr>
          </a:p>
          <a:p>
            <a:pPr marL="285750" indent="-285750">
              <a:buFont typeface="Arial" panose="020B0604020202020204" pitchFamily="34" charset="0"/>
              <a:buChar char="•"/>
            </a:pPr>
            <a:r>
              <a:rPr lang="en-US" sz="1800" dirty="0">
                <a:solidFill>
                  <a:schemeClr val="tx1"/>
                </a:solidFill>
              </a:rPr>
              <a:t>Any corresponding documents (photos, sketches, email chains, etc.) can be attached to the document package at the bottom</a:t>
            </a:r>
          </a:p>
          <a:p>
            <a:pPr marL="285750" indent="-285750">
              <a:buFont typeface="Arial" panose="020B0604020202020204" pitchFamily="34" charset="0"/>
              <a:buChar char="•"/>
            </a:pPr>
            <a:endParaRPr lang="en-US" sz="1800" dirty="0">
              <a:solidFill>
                <a:schemeClr val="tx1"/>
              </a:solidFill>
            </a:endParaRPr>
          </a:p>
          <a:p>
            <a:pPr marL="285750" indent="-285750">
              <a:buFont typeface="Arial" panose="020B0604020202020204" pitchFamily="34" charset="0"/>
              <a:buChar char="•"/>
            </a:pPr>
            <a:r>
              <a:rPr lang="en-US" sz="1800" dirty="0">
                <a:solidFill>
                  <a:schemeClr val="tx1"/>
                </a:solidFill>
              </a:rPr>
              <a:t>Do not press the Completed-Ready for Government checkbox until everything is complete. You will lose the ability to edit once you do</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Request for information continued 	</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pic>
        <p:nvPicPr>
          <p:cNvPr id="9" name="Picture 8">
            <a:extLst>
              <a:ext uri="{FF2B5EF4-FFF2-40B4-BE49-F238E27FC236}">
                <a16:creationId xmlns:a16="http://schemas.microsoft.com/office/drawing/2014/main" id="{CF15BE38-C190-9274-BFFB-4BE7ACE7F4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3896" y="961901"/>
            <a:ext cx="5779936" cy="5600700"/>
          </a:xfrm>
          <a:prstGeom prst="rect">
            <a:avLst/>
          </a:prstGeom>
          <a:ln>
            <a:solidFill>
              <a:schemeClr val="tx1"/>
            </a:solidFill>
          </a:ln>
        </p:spPr>
      </p:pic>
    </p:spTree>
    <p:extLst>
      <p:ext uri="{BB962C8B-B14F-4D97-AF65-F5344CB8AC3E}">
        <p14:creationId xmlns:p14="http://schemas.microsoft.com/office/powerpoint/2010/main" val="839571865"/>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323E15C-EBBD-1B11-0B1F-006099E7DB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 y="1007175"/>
            <a:ext cx="5937193" cy="5600700"/>
          </a:xfrm>
          <a:prstGeom prst="rect">
            <a:avLst/>
          </a:prstGeom>
          <a:ln>
            <a:solidFill>
              <a:schemeClr val="tx1"/>
            </a:solidFill>
          </a:ln>
        </p:spPr>
      </p:pic>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a:xfrm>
            <a:off x="6203893" y="2498262"/>
            <a:ext cx="5721406" cy="5600700"/>
          </a:xfrm>
        </p:spPr>
        <p:txBody>
          <a:bodyPr/>
          <a:lstStyle/>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To create a daily report, return to the project home screen, click on the QC window, and then on the QC Daily Reports module</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Daily reports</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CD7D7039-11C1-C557-0FD1-A5006D71FAA6}"/>
              </a:ext>
            </a:extLst>
          </p:cNvPr>
          <p:cNvSpPr/>
          <p:nvPr/>
        </p:nvSpPr>
        <p:spPr>
          <a:xfrm>
            <a:off x="1631935" y="4529810"/>
            <a:ext cx="1373658" cy="373712"/>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10" name="Oval 9">
            <a:extLst>
              <a:ext uri="{FF2B5EF4-FFF2-40B4-BE49-F238E27FC236}">
                <a16:creationId xmlns:a16="http://schemas.microsoft.com/office/drawing/2014/main" id="{79A4B1EA-6F1C-1F39-E839-DF5FA6D31BD1}"/>
              </a:ext>
            </a:extLst>
          </p:cNvPr>
          <p:cNvSpPr/>
          <p:nvPr/>
        </p:nvSpPr>
        <p:spPr>
          <a:xfrm>
            <a:off x="1786414" y="4263224"/>
            <a:ext cx="748748" cy="221312"/>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2249582330"/>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p:txBody>
          <a:bodyPr/>
          <a:lstStyle/>
          <a:p>
            <a:pPr marL="285750" indent="-285750">
              <a:buFont typeface="Arial" panose="020B0604020202020204" pitchFamily="34" charset="0"/>
              <a:buChar char="•"/>
            </a:pPr>
            <a:endParaRPr lang="en-US" sz="1400" dirty="0">
              <a:solidFill>
                <a:schemeClr val="tx1"/>
              </a:solidFill>
            </a:endParaRPr>
          </a:p>
          <a:p>
            <a:pPr marL="285750" indent="-285750">
              <a:buFont typeface="Arial" panose="020B0604020202020204" pitchFamily="34" charset="0"/>
              <a:buChar char="•"/>
            </a:pPr>
            <a:r>
              <a:rPr lang="en-US" sz="2400" dirty="0">
                <a:solidFill>
                  <a:schemeClr val="tx1"/>
                </a:solidFill>
              </a:rPr>
              <a:t>The blue boxes at the top allow you to filter previously created daily reports by all, completed, not completed, and accepted by the Government</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Clicking Add at the top, left will create a new daily report</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A report is required for each workday, and at least 1 report per week during shutdown periods</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Daily reports continued</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pic>
        <p:nvPicPr>
          <p:cNvPr id="4" name="Picture 3">
            <a:extLst>
              <a:ext uri="{FF2B5EF4-FFF2-40B4-BE49-F238E27FC236}">
                <a16:creationId xmlns:a16="http://schemas.microsoft.com/office/drawing/2014/main" id="{F154188F-2A4F-72F5-F762-5B8BADF612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3893" y="961901"/>
            <a:ext cx="5721406" cy="5600699"/>
          </a:xfrm>
          <a:prstGeom prst="rect">
            <a:avLst/>
          </a:prstGeom>
          <a:ln>
            <a:solidFill>
              <a:schemeClr val="tx1"/>
            </a:solidFill>
          </a:ln>
        </p:spPr>
      </p:pic>
      <p:sp>
        <p:nvSpPr>
          <p:cNvPr id="6" name="Oval 5">
            <a:extLst>
              <a:ext uri="{FF2B5EF4-FFF2-40B4-BE49-F238E27FC236}">
                <a16:creationId xmlns:a16="http://schemas.microsoft.com/office/drawing/2014/main" id="{4D269018-A0E7-90D7-ECDE-1F317E5AEEDA}"/>
              </a:ext>
            </a:extLst>
          </p:cNvPr>
          <p:cNvSpPr/>
          <p:nvPr/>
        </p:nvSpPr>
        <p:spPr>
          <a:xfrm>
            <a:off x="6814268" y="1502797"/>
            <a:ext cx="4611756" cy="954156"/>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7" name="Oval 6">
            <a:extLst>
              <a:ext uri="{FF2B5EF4-FFF2-40B4-BE49-F238E27FC236}">
                <a16:creationId xmlns:a16="http://schemas.microsoft.com/office/drawing/2014/main" id="{212F832B-BD9D-25D1-6A6B-9F5EC38B8257}"/>
              </a:ext>
            </a:extLst>
          </p:cNvPr>
          <p:cNvSpPr/>
          <p:nvPr/>
        </p:nvSpPr>
        <p:spPr>
          <a:xfrm>
            <a:off x="6203893" y="2391687"/>
            <a:ext cx="490745" cy="264050"/>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1355585263"/>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a:xfrm>
            <a:off x="5885842" y="1160909"/>
            <a:ext cx="6141723" cy="5401484"/>
          </a:xfrm>
        </p:spPr>
        <p:txBody>
          <a:bodyPr/>
          <a:lstStyle/>
          <a:p>
            <a:pPr marL="285750" indent="-285750">
              <a:buFont typeface="Arial" panose="020B0604020202020204" pitchFamily="34" charset="0"/>
              <a:buChar char="•"/>
            </a:pPr>
            <a:endParaRPr lang="en-US" sz="1400" dirty="0">
              <a:solidFill>
                <a:schemeClr val="tx1"/>
              </a:solidFill>
            </a:endParaRPr>
          </a:p>
          <a:p>
            <a:pPr marL="285750" indent="-285750">
              <a:buFont typeface="Arial" panose="020B0604020202020204" pitchFamily="34" charset="0"/>
              <a:buChar char="•"/>
            </a:pPr>
            <a:r>
              <a:rPr lang="en-US" sz="2400" dirty="0">
                <a:solidFill>
                  <a:schemeClr val="tx1"/>
                </a:solidFill>
              </a:rPr>
              <a:t>After clicking Add, you will be prompted to select the date for the daily report</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Select the day that corresponds to the date for which you are submitting the report and click OK</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Daily reports continued</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pic>
        <p:nvPicPr>
          <p:cNvPr id="4" name="Picture 3">
            <a:extLst>
              <a:ext uri="{FF2B5EF4-FFF2-40B4-BE49-F238E27FC236}">
                <a16:creationId xmlns:a16="http://schemas.microsoft.com/office/drawing/2014/main" id="{F3712BCA-D2E7-D138-B3A0-A32F1BBF3E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 y="1160909"/>
            <a:ext cx="5619142" cy="5401483"/>
          </a:xfrm>
          <a:prstGeom prst="rect">
            <a:avLst/>
          </a:prstGeom>
          <a:ln>
            <a:solidFill>
              <a:schemeClr val="tx1"/>
            </a:solidFill>
          </a:ln>
        </p:spPr>
      </p:pic>
    </p:spTree>
    <p:extLst>
      <p:ext uri="{BB962C8B-B14F-4D97-AF65-F5344CB8AC3E}">
        <p14:creationId xmlns:p14="http://schemas.microsoft.com/office/powerpoint/2010/main" val="1656091811"/>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17C84D9-E8E2-811D-83E8-E496DC944C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3893" y="843769"/>
            <a:ext cx="5721406" cy="5809381"/>
          </a:xfrm>
          <a:prstGeom prst="rect">
            <a:avLst/>
          </a:prstGeom>
          <a:ln>
            <a:solidFill>
              <a:schemeClr val="tx1"/>
            </a:solidFill>
          </a:ln>
        </p:spPr>
      </p:pic>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p:txBody>
          <a:bodyPr/>
          <a:lstStyle/>
          <a:p>
            <a:pPr marL="285750" indent="-285750">
              <a:buFont typeface="Arial" panose="020B0604020202020204" pitchFamily="34" charset="0"/>
              <a:buChar char="•"/>
            </a:pPr>
            <a:r>
              <a:rPr lang="en-US" sz="2000" dirty="0">
                <a:solidFill>
                  <a:schemeClr val="tx1"/>
                </a:solidFill>
              </a:rPr>
              <a:t>After selecting the date, you will arrive on this screen</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The blue boxes on the left of the screen are used to input data to the daily report. Simply click on a box and enter any data applicable to that category</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When all the applicable categories for the daily report are filled out, click the Generate QC Report in Document Package. This will automatically pull all the information you entered into the daily report and upload it to the document package</a:t>
            </a:r>
          </a:p>
          <a:p>
            <a:pPr marL="285750" indent="-285750">
              <a:buFont typeface="Arial" panose="020B0604020202020204" pitchFamily="34" charset="0"/>
              <a:buChar char="•"/>
            </a:pP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Next, either click the Edit button to the left of the document package, or double click on the package you wish to edit</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Daily reports continued</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6" name="Oval 5">
            <a:extLst>
              <a:ext uri="{FF2B5EF4-FFF2-40B4-BE49-F238E27FC236}">
                <a16:creationId xmlns:a16="http://schemas.microsoft.com/office/drawing/2014/main" id="{4D269018-A0E7-90D7-ECDE-1F317E5AEEDA}"/>
              </a:ext>
            </a:extLst>
          </p:cNvPr>
          <p:cNvSpPr/>
          <p:nvPr/>
        </p:nvSpPr>
        <p:spPr>
          <a:xfrm>
            <a:off x="5951275" y="1432592"/>
            <a:ext cx="1337140" cy="3822278"/>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7" name="Oval 6">
            <a:extLst>
              <a:ext uri="{FF2B5EF4-FFF2-40B4-BE49-F238E27FC236}">
                <a16:creationId xmlns:a16="http://schemas.microsoft.com/office/drawing/2014/main" id="{212F832B-BD9D-25D1-6A6B-9F5EC38B8257}"/>
              </a:ext>
            </a:extLst>
          </p:cNvPr>
          <p:cNvSpPr/>
          <p:nvPr/>
        </p:nvSpPr>
        <p:spPr>
          <a:xfrm>
            <a:off x="6797670" y="5586732"/>
            <a:ext cx="490745" cy="209769"/>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9" name="Oval 8">
            <a:extLst>
              <a:ext uri="{FF2B5EF4-FFF2-40B4-BE49-F238E27FC236}">
                <a16:creationId xmlns:a16="http://schemas.microsoft.com/office/drawing/2014/main" id="{AF7CFDBA-A834-8B7A-92F7-37C030DBE05A}"/>
              </a:ext>
            </a:extLst>
          </p:cNvPr>
          <p:cNvSpPr/>
          <p:nvPr/>
        </p:nvSpPr>
        <p:spPr>
          <a:xfrm>
            <a:off x="6552297" y="6002405"/>
            <a:ext cx="1661400" cy="318882"/>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855356790"/>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a:xfrm>
            <a:off x="6361818" y="981119"/>
            <a:ext cx="5721406" cy="5401484"/>
          </a:xfrm>
        </p:spPr>
        <p:txBody>
          <a:bodyPr/>
          <a:lstStyle/>
          <a:p>
            <a:pPr marL="285750" indent="-285750">
              <a:buFont typeface="Arial" panose="020B0604020202020204" pitchFamily="34" charset="0"/>
              <a:buChar char="•"/>
            </a:pPr>
            <a:endParaRPr lang="en-US" sz="1400" dirty="0">
              <a:solidFill>
                <a:schemeClr val="tx1"/>
              </a:solidFill>
            </a:endParaRPr>
          </a:p>
          <a:p>
            <a:pPr marL="285750" indent="-285750">
              <a:buFont typeface="Arial" panose="020B0604020202020204" pitchFamily="34" charset="0"/>
              <a:buChar char="•"/>
            </a:pPr>
            <a:r>
              <a:rPr lang="en-US" sz="2400" dirty="0">
                <a:solidFill>
                  <a:schemeClr val="tx1"/>
                </a:solidFill>
              </a:rPr>
              <a:t>You will then be brought into the document package window and will be able to upload any other relevant documentation (meeting minutes for preps/weekly meetings/tailgate safety meetings, inspection reports, photos, etc.)</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After uploading all relevant documents, you will sign the QC daily report, and click submit for review</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Steps for signing are covered on the subsequent slides</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Daily reports continued</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pic>
        <p:nvPicPr>
          <p:cNvPr id="6" name="Picture 5">
            <a:extLst>
              <a:ext uri="{FF2B5EF4-FFF2-40B4-BE49-F238E27FC236}">
                <a16:creationId xmlns:a16="http://schemas.microsoft.com/office/drawing/2014/main" id="{1E063F67-F133-FDF1-81CE-1EB2612671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 y="981119"/>
            <a:ext cx="5829300" cy="5581274"/>
          </a:xfrm>
          <a:prstGeom prst="rect">
            <a:avLst/>
          </a:prstGeom>
          <a:ln>
            <a:solidFill>
              <a:schemeClr val="tx1"/>
            </a:solidFill>
          </a:ln>
        </p:spPr>
      </p:pic>
      <p:sp>
        <p:nvSpPr>
          <p:cNvPr id="7" name="Oval 6">
            <a:extLst>
              <a:ext uri="{FF2B5EF4-FFF2-40B4-BE49-F238E27FC236}">
                <a16:creationId xmlns:a16="http://schemas.microsoft.com/office/drawing/2014/main" id="{97295B28-0D1C-02B4-B6CD-98C77039819F}"/>
              </a:ext>
            </a:extLst>
          </p:cNvPr>
          <p:cNvSpPr/>
          <p:nvPr/>
        </p:nvSpPr>
        <p:spPr>
          <a:xfrm>
            <a:off x="5074808" y="1803290"/>
            <a:ext cx="1021192" cy="184536"/>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8" name="Oval 7">
            <a:extLst>
              <a:ext uri="{FF2B5EF4-FFF2-40B4-BE49-F238E27FC236}">
                <a16:creationId xmlns:a16="http://schemas.microsoft.com/office/drawing/2014/main" id="{74AC437C-D9A4-950A-C3AA-44BBE3AE6238}"/>
              </a:ext>
            </a:extLst>
          </p:cNvPr>
          <p:cNvSpPr/>
          <p:nvPr/>
        </p:nvSpPr>
        <p:spPr>
          <a:xfrm>
            <a:off x="4980717" y="5279337"/>
            <a:ext cx="887346" cy="167306"/>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1265302837"/>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CF32579-DD6E-9C2A-A951-C07B59606C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8106" y="961901"/>
            <a:ext cx="5885032" cy="5600700"/>
          </a:xfrm>
          <a:prstGeom prst="rect">
            <a:avLst/>
          </a:prstGeom>
          <a:ln>
            <a:solidFill>
              <a:schemeClr val="tx1"/>
            </a:solidFill>
          </a:ln>
        </p:spPr>
      </p:pic>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p:txBody>
          <a:bodyPr/>
          <a:lstStyle/>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After clicking Sign Selected Reports, you will be brought to this screen</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Select the document you wish to sign and click Next at the bottom</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Signing a report</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6" name="Oval 5">
            <a:extLst>
              <a:ext uri="{FF2B5EF4-FFF2-40B4-BE49-F238E27FC236}">
                <a16:creationId xmlns:a16="http://schemas.microsoft.com/office/drawing/2014/main" id="{4D269018-A0E7-90D7-ECDE-1F317E5AEEDA}"/>
              </a:ext>
            </a:extLst>
          </p:cNvPr>
          <p:cNvSpPr/>
          <p:nvPr/>
        </p:nvSpPr>
        <p:spPr>
          <a:xfrm>
            <a:off x="10789920" y="6178162"/>
            <a:ext cx="592703" cy="230589"/>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7" name="Oval 6">
            <a:extLst>
              <a:ext uri="{FF2B5EF4-FFF2-40B4-BE49-F238E27FC236}">
                <a16:creationId xmlns:a16="http://schemas.microsoft.com/office/drawing/2014/main" id="{212F832B-BD9D-25D1-6A6B-9F5EC38B8257}"/>
              </a:ext>
            </a:extLst>
          </p:cNvPr>
          <p:cNvSpPr/>
          <p:nvPr/>
        </p:nvSpPr>
        <p:spPr>
          <a:xfrm>
            <a:off x="5988106" y="2669982"/>
            <a:ext cx="468353" cy="232244"/>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2642749655"/>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a:xfrm>
            <a:off x="6361818" y="981119"/>
            <a:ext cx="5721406" cy="5401484"/>
          </a:xfrm>
        </p:spPr>
        <p:txBody>
          <a:bodyPr/>
          <a:lstStyle/>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Enter Quality Control Manager as your title and click Use Signature Title for future signatures if desired</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Ensure the Digital Signature Position is set to Military QC Report – QC Representative and click finish</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dirty="0">
                <a:solidFill>
                  <a:schemeClr val="tx1"/>
                </a:solidFill>
              </a:rPr>
              <a:t>This will sign the document and take you back to the document package</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Signing a report continued </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97295B28-0D1C-02B4-B6CD-98C77039819F}"/>
              </a:ext>
            </a:extLst>
          </p:cNvPr>
          <p:cNvSpPr/>
          <p:nvPr/>
        </p:nvSpPr>
        <p:spPr>
          <a:xfrm>
            <a:off x="5074808" y="1803290"/>
            <a:ext cx="1021192" cy="184536"/>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8" name="Oval 7">
            <a:extLst>
              <a:ext uri="{FF2B5EF4-FFF2-40B4-BE49-F238E27FC236}">
                <a16:creationId xmlns:a16="http://schemas.microsoft.com/office/drawing/2014/main" id="{74AC437C-D9A4-950A-C3AA-44BBE3AE6238}"/>
              </a:ext>
            </a:extLst>
          </p:cNvPr>
          <p:cNvSpPr/>
          <p:nvPr/>
        </p:nvSpPr>
        <p:spPr>
          <a:xfrm>
            <a:off x="4980717" y="5279337"/>
            <a:ext cx="887346" cy="167306"/>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pic>
        <p:nvPicPr>
          <p:cNvPr id="4" name="Picture 3">
            <a:extLst>
              <a:ext uri="{FF2B5EF4-FFF2-40B4-BE49-F238E27FC236}">
                <a16:creationId xmlns:a16="http://schemas.microsoft.com/office/drawing/2014/main" id="{9BC2619C-171F-F736-295E-A529D2BD90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 y="981119"/>
            <a:ext cx="5966448" cy="5602561"/>
          </a:xfrm>
          <a:prstGeom prst="rect">
            <a:avLst/>
          </a:prstGeom>
          <a:solidFill>
            <a:schemeClr val="accent2"/>
          </a:solidFill>
          <a:ln>
            <a:solidFill>
              <a:schemeClr val="tx1"/>
            </a:solidFill>
          </a:ln>
        </p:spPr>
      </p:pic>
      <p:sp>
        <p:nvSpPr>
          <p:cNvPr id="9" name="Oval 8">
            <a:extLst>
              <a:ext uri="{FF2B5EF4-FFF2-40B4-BE49-F238E27FC236}">
                <a16:creationId xmlns:a16="http://schemas.microsoft.com/office/drawing/2014/main" id="{F6363EB9-52C5-DB48-6BE8-52E86266BA98}"/>
              </a:ext>
            </a:extLst>
          </p:cNvPr>
          <p:cNvSpPr/>
          <p:nvPr/>
        </p:nvSpPr>
        <p:spPr>
          <a:xfrm>
            <a:off x="5128038" y="6234032"/>
            <a:ext cx="592703" cy="167306"/>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10" name="Oval 9">
            <a:extLst>
              <a:ext uri="{FF2B5EF4-FFF2-40B4-BE49-F238E27FC236}">
                <a16:creationId xmlns:a16="http://schemas.microsoft.com/office/drawing/2014/main" id="{09F05727-9430-956A-88D4-F01DFBB98C2E}"/>
              </a:ext>
            </a:extLst>
          </p:cNvPr>
          <p:cNvSpPr/>
          <p:nvPr/>
        </p:nvSpPr>
        <p:spPr>
          <a:xfrm>
            <a:off x="2307203" y="2140224"/>
            <a:ext cx="1262933" cy="230589"/>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1088423694"/>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AA9393-AC4C-8965-5EE0-EC862C0382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3892" y="961901"/>
            <a:ext cx="5721407" cy="5476668"/>
          </a:xfrm>
          <a:prstGeom prst="rect">
            <a:avLst/>
          </a:prstGeom>
          <a:solidFill>
            <a:schemeClr val="accent2"/>
          </a:solidFill>
          <a:ln>
            <a:solidFill>
              <a:schemeClr val="tx1"/>
            </a:solidFill>
          </a:ln>
        </p:spPr>
      </p:pic>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p:txBody>
          <a:bodyPr/>
          <a:lstStyle/>
          <a:p>
            <a:pPr marL="285750" indent="-285750">
              <a:buFont typeface="Arial" panose="020B0604020202020204" pitchFamily="34" charset="0"/>
              <a:buChar char="•"/>
            </a:pPr>
            <a:endParaRPr lang="en-US" dirty="0">
              <a:solidFill>
                <a:schemeClr val="tx1"/>
              </a:solidFill>
            </a:endParaRPr>
          </a:p>
          <a:p>
            <a:pPr marL="171450" indent="-171450">
              <a:buFont typeface="Arial" panose="020B0604020202020204" pitchFamily="34" charset="0"/>
              <a:buChar char="•"/>
            </a:pPr>
            <a:r>
              <a:rPr lang="en-US" sz="2400" dirty="0">
                <a:solidFill>
                  <a:schemeClr val="tx1"/>
                </a:solidFill>
              </a:rPr>
              <a:t>To generate a transmittal, return to the home screen</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Click the Submittals tab followed by the Transmittal Log button</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transmittals</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6" name="Oval 5">
            <a:extLst>
              <a:ext uri="{FF2B5EF4-FFF2-40B4-BE49-F238E27FC236}">
                <a16:creationId xmlns:a16="http://schemas.microsoft.com/office/drawing/2014/main" id="{4D269018-A0E7-90D7-ECDE-1F317E5AEEDA}"/>
              </a:ext>
            </a:extLst>
          </p:cNvPr>
          <p:cNvSpPr/>
          <p:nvPr/>
        </p:nvSpPr>
        <p:spPr>
          <a:xfrm>
            <a:off x="8975056" y="4850296"/>
            <a:ext cx="1449104" cy="333954"/>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7" name="Oval 6">
            <a:extLst>
              <a:ext uri="{FF2B5EF4-FFF2-40B4-BE49-F238E27FC236}">
                <a16:creationId xmlns:a16="http://schemas.microsoft.com/office/drawing/2014/main" id="{212F832B-BD9D-25D1-6A6B-9F5EC38B8257}"/>
              </a:ext>
            </a:extLst>
          </p:cNvPr>
          <p:cNvSpPr/>
          <p:nvPr/>
        </p:nvSpPr>
        <p:spPr>
          <a:xfrm>
            <a:off x="8373605" y="4710485"/>
            <a:ext cx="690990" cy="139811"/>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2769146494"/>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9D694BE-7632-A16E-A2DA-2A5AAC5C80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 y="1002852"/>
            <a:ext cx="5563483" cy="5609347"/>
          </a:xfrm>
          <a:prstGeom prst="rect">
            <a:avLst/>
          </a:prstGeom>
          <a:ln>
            <a:solidFill>
              <a:schemeClr val="tx1"/>
            </a:solidFill>
          </a:ln>
        </p:spPr>
      </p:pic>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a:xfrm>
            <a:off x="6011184" y="1002851"/>
            <a:ext cx="6180815" cy="5650299"/>
          </a:xfrm>
        </p:spPr>
        <p:txBody>
          <a:bodyPr/>
          <a:lstStyle/>
          <a:p>
            <a:pPr marL="285750" indent="-285750">
              <a:buFont typeface="Arial" panose="020B0604020202020204" pitchFamily="34" charset="0"/>
              <a:buChar char="•"/>
            </a:pPr>
            <a:endParaRPr lang="en-US" sz="1400" dirty="0">
              <a:solidFill>
                <a:schemeClr val="tx1"/>
              </a:solidFill>
            </a:endParaRPr>
          </a:p>
          <a:p>
            <a:pPr marL="171450" indent="-171450">
              <a:buFont typeface="Arial" panose="020B0604020202020204" pitchFamily="34" charset="0"/>
              <a:buChar char="•"/>
            </a:pPr>
            <a:r>
              <a:rPr lang="en-US" sz="2400" dirty="0">
                <a:solidFill>
                  <a:schemeClr val="tx1"/>
                </a:solidFill>
              </a:rPr>
              <a:t>The transmittal log provides a list of all previous transmittals and their status</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The blue bar at the top can be used to group by Draft, In-Review, or Completed</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To create a new transmittal, click add at the top, left</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Transmittals continued </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97295B28-0D1C-02B4-B6CD-98C77039819F}"/>
              </a:ext>
            </a:extLst>
          </p:cNvPr>
          <p:cNvSpPr/>
          <p:nvPr/>
        </p:nvSpPr>
        <p:spPr>
          <a:xfrm>
            <a:off x="266700" y="2090365"/>
            <a:ext cx="467251" cy="256098"/>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10" name="Oval 9">
            <a:extLst>
              <a:ext uri="{FF2B5EF4-FFF2-40B4-BE49-F238E27FC236}">
                <a16:creationId xmlns:a16="http://schemas.microsoft.com/office/drawing/2014/main" id="{09F05727-9430-956A-88D4-F01DFBB98C2E}"/>
              </a:ext>
            </a:extLst>
          </p:cNvPr>
          <p:cNvSpPr/>
          <p:nvPr/>
        </p:nvSpPr>
        <p:spPr>
          <a:xfrm>
            <a:off x="1581424" y="1542553"/>
            <a:ext cx="4429761" cy="675861"/>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2698741157"/>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D2D4040-97CB-8E15-9A8E-B72128E394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3895" y="961901"/>
            <a:ext cx="5581705" cy="5667499"/>
          </a:xfrm>
          <a:prstGeom prst="rect">
            <a:avLst/>
          </a:prstGeom>
          <a:ln>
            <a:solidFill>
              <a:schemeClr val="tx1"/>
            </a:solidFill>
          </a:ln>
        </p:spPr>
      </p:pic>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p:txBody>
          <a:bodyPr/>
          <a:lstStyle/>
          <a:p>
            <a:pPr marL="285750" indent="-285750">
              <a:buFont typeface="Arial" panose="020B0604020202020204" pitchFamily="34" charset="0"/>
              <a:buChar char="•"/>
            </a:pPr>
            <a:endParaRPr lang="en-US" dirty="0">
              <a:solidFill>
                <a:schemeClr val="tx1"/>
              </a:solidFill>
            </a:endParaRPr>
          </a:p>
          <a:p>
            <a:pPr marL="171450" indent="-171450">
              <a:buFont typeface="Arial" panose="020B0604020202020204" pitchFamily="34" charset="0"/>
              <a:buChar char="•"/>
            </a:pPr>
            <a:r>
              <a:rPr lang="en-US" sz="2400" dirty="0">
                <a:solidFill>
                  <a:schemeClr val="tx1"/>
                </a:solidFill>
              </a:rPr>
              <a:t>Select the specification section applicable to the submittal being generated</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Note: For a resubmittal item, you may have to click the All Sections checkbox at the top left for the right spec section to appear in the list</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Once selected, click Next at the bottom, right</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Transmittals continued</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6" name="Oval 5">
            <a:extLst>
              <a:ext uri="{FF2B5EF4-FFF2-40B4-BE49-F238E27FC236}">
                <a16:creationId xmlns:a16="http://schemas.microsoft.com/office/drawing/2014/main" id="{4D269018-A0E7-90D7-ECDE-1F317E5AEEDA}"/>
              </a:ext>
            </a:extLst>
          </p:cNvPr>
          <p:cNvSpPr/>
          <p:nvPr/>
        </p:nvSpPr>
        <p:spPr>
          <a:xfrm>
            <a:off x="6203895" y="2814763"/>
            <a:ext cx="4502404" cy="230587"/>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7" name="Oval 6">
            <a:extLst>
              <a:ext uri="{FF2B5EF4-FFF2-40B4-BE49-F238E27FC236}">
                <a16:creationId xmlns:a16="http://schemas.microsoft.com/office/drawing/2014/main" id="{212F832B-BD9D-25D1-6A6B-9F5EC38B8257}"/>
              </a:ext>
            </a:extLst>
          </p:cNvPr>
          <p:cNvSpPr/>
          <p:nvPr/>
        </p:nvSpPr>
        <p:spPr>
          <a:xfrm>
            <a:off x="10706299" y="4758401"/>
            <a:ext cx="690990" cy="139811"/>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2447163577"/>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87B306F-8A58-56FD-9FC9-784F478F52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 y="1002851"/>
            <a:ext cx="5563483" cy="5650299"/>
          </a:xfrm>
          <a:prstGeom prst="rect">
            <a:avLst/>
          </a:prstGeom>
          <a:ln>
            <a:solidFill>
              <a:schemeClr val="tx1"/>
            </a:solidFill>
          </a:ln>
        </p:spPr>
      </p:pic>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a:xfrm>
            <a:off x="6203893" y="1016342"/>
            <a:ext cx="5721406" cy="5650299"/>
          </a:xfrm>
        </p:spPr>
        <p:txBody>
          <a:bodyPr/>
          <a:lstStyle/>
          <a:p>
            <a:pPr marL="171450" indent="-171450">
              <a:buFont typeface="Arial" panose="020B0604020202020204" pitchFamily="34" charset="0"/>
              <a:buChar char="•"/>
            </a:pPr>
            <a:r>
              <a:rPr lang="en-US" sz="2400" dirty="0">
                <a:solidFill>
                  <a:schemeClr val="tx1"/>
                </a:solidFill>
              </a:rPr>
              <a:t>Click on the desired submittal item or items (multiple submittal items from a given spec section can be submitted simultaneously)</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For resubmittals, the All Submittal Items checkbox at the top left may need to be checked for the necessary submittal items to appear on the list</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Click Next at the bottom, right</a:t>
            </a:r>
          </a:p>
          <a:p>
            <a:pPr marL="171450" indent="-171450">
              <a:buFont typeface="Arial" panose="020B0604020202020204" pitchFamily="34" charset="0"/>
              <a:buChar char="•"/>
            </a:pPr>
            <a:endParaRPr lang="en-US" sz="2400" dirty="0">
              <a:solidFill>
                <a:schemeClr val="tx1"/>
              </a:solidFill>
            </a:endParaRPr>
          </a:p>
          <a:p>
            <a:pPr marL="171450" indent="-171450">
              <a:buFont typeface="Arial" panose="020B0604020202020204" pitchFamily="34" charset="0"/>
              <a:buChar char="•"/>
            </a:pPr>
            <a:r>
              <a:rPr lang="en-US" sz="2400" dirty="0">
                <a:solidFill>
                  <a:schemeClr val="tx1"/>
                </a:solidFill>
              </a:rPr>
              <a:t>Click Finish on the follow up screen without changing any of the information</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Transmittals continued </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7" name="Oval 6">
            <a:extLst>
              <a:ext uri="{FF2B5EF4-FFF2-40B4-BE49-F238E27FC236}">
                <a16:creationId xmlns:a16="http://schemas.microsoft.com/office/drawing/2014/main" id="{97295B28-0D1C-02B4-B6CD-98C77039819F}"/>
              </a:ext>
            </a:extLst>
          </p:cNvPr>
          <p:cNvSpPr/>
          <p:nvPr/>
        </p:nvSpPr>
        <p:spPr>
          <a:xfrm>
            <a:off x="4862666" y="4698393"/>
            <a:ext cx="467251" cy="256098"/>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10" name="Oval 9">
            <a:extLst>
              <a:ext uri="{FF2B5EF4-FFF2-40B4-BE49-F238E27FC236}">
                <a16:creationId xmlns:a16="http://schemas.microsoft.com/office/drawing/2014/main" id="{09F05727-9430-956A-88D4-F01DFBB98C2E}"/>
              </a:ext>
            </a:extLst>
          </p:cNvPr>
          <p:cNvSpPr/>
          <p:nvPr/>
        </p:nvSpPr>
        <p:spPr>
          <a:xfrm>
            <a:off x="336885" y="1884947"/>
            <a:ext cx="818148" cy="240632"/>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4" name="Oval 3">
            <a:extLst>
              <a:ext uri="{FF2B5EF4-FFF2-40B4-BE49-F238E27FC236}">
                <a16:creationId xmlns:a16="http://schemas.microsoft.com/office/drawing/2014/main" id="{8381CFD2-A119-1195-153F-612C261988D6}"/>
              </a:ext>
            </a:extLst>
          </p:cNvPr>
          <p:cNvSpPr/>
          <p:nvPr/>
        </p:nvSpPr>
        <p:spPr>
          <a:xfrm>
            <a:off x="266700" y="2342147"/>
            <a:ext cx="5484395" cy="545432"/>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1605241295"/>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E38981-B282-5751-8895-2B4278FA70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3896" y="961901"/>
            <a:ext cx="5721403" cy="5600700"/>
          </a:xfrm>
          <a:prstGeom prst="rect">
            <a:avLst/>
          </a:prstGeom>
          <a:ln>
            <a:solidFill>
              <a:schemeClr val="tx1"/>
            </a:solidFill>
          </a:ln>
        </p:spPr>
      </p:pic>
      <p:sp>
        <p:nvSpPr>
          <p:cNvPr id="2" name="Content Placeholder 1">
            <a:extLst>
              <a:ext uri="{FF2B5EF4-FFF2-40B4-BE49-F238E27FC236}">
                <a16:creationId xmlns:a16="http://schemas.microsoft.com/office/drawing/2014/main" id="{62FF6328-6FD1-D209-BD96-631DFEB4C0D1}"/>
              </a:ext>
            </a:extLst>
          </p:cNvPr>
          <p:cNvSpPr>
            <a:spLocks noGrp="1"/>
          </p:cNvSpPr>
          <p:nvPr>
            <p:ph sz="quarter" idx="15"/>
          </p:nvPr>
        </p:nvSpPr>
        <p:spPr>
          <a:xfrm>
            <a:off x="266700" y="943414"/>
            <a:ext cx="5721406" cy="5600700"/>
          </a:xfrm>
        </p:spPr>
        <p:txBody>
          <a:bodyPr/>
          <a:lstStyle/>
          <a:p>
            <a:pPr marL="285750" indent="-285750">
              <a:buFont typeface="Arial" panose="020B0604020202020204" pitchFamily="34" charset="0"/>
              <a:buChar char="•"/>
            </a:pPr>
            <a:endParaRPr lang="en-US" sz="2000" dirty="0">
              <a:solidFill>
                <a:schemeClr val="tx1"/>
              </a:solidFill>
            </a:endParaRPr>
          </a:p>
          <a:p>
            <a:pPr marL="171450" indent="-171450">
              <a:buFont typeface="Arial" panose="020B0604020202020204" pitchFamily="34" charset="0"/>
              <a:buChar char="•"/>
            </a:pPr>
            <a:r>
              <a:rPr lang="en-US" sz="2000" dirty="0">
                <a:solidFill>
                  <a:schemeClr val="tx1"/>
                </a:solidFill>
              </a:rPr>
              <a:t>Add any comments you want to appear on the Eng Form 4025 in the Contractor Remarks to Government section</a:t>
            </a:r>
          </a:p>
          <a:p>
            <a:pPr marL="171450" indent="-171450">
              <a:buFont typeface="Arial" panose="020B0604020202020204" pitchFamily="34" charset="0"/>
              <a:buChar char="•"/>
            </a:pPr>
            <a:endParaRPr lang="en-US" sz="2000" dirty="0">
              <a:solidFill>
                <a:schemeClr val="tx1"/>
              </a:solidFill>
            </a:endParaRPr>
          </a:p>
          <a:p>
            <a:pPr marL="171450" indent="-171450">
              <a:buFont typeface="Arial" panose="020B0604020202020204" pitchFamily="34" charset="0"/>
              <a:buChar char="•"/>
            </a:pPr>
            <a:r>
              <a:rPr lang="en-US" sz="2000" dirty="0">
                <a:solidFill>
                  <a:schemeClr val="tx1"/>
                </a:solidFill>
              </a:rPr>
              <a:t>Click the Add button at the bottom to add a document package similar to Correspondence, RFIs, Daily Reports, etc.</a:t>
            </a:r>
          </a:p>
          <a:p>
            <a:pPr marL="171450" indent="-171450">
              <a:buFont typeface="Arial" panose="020B0604020202020204" pitchFamily="34" charset="0"/>
              <a:buChar char="•"/>
            </a:pPr>
            <a:endParaRPr lang="en-US" sz="2000" dirty="0">
              <a:solidFill>
                <a:schemeClr val="tx1"/>
              </a:solidFill>
            </a:endParaRPr>
          </a:p>
          <a:p>
            <a:pPr marL="171450" indent="-171450">
              <a:buFont typeface="Arial" panose="020B0604020202020204" pitchFamily="34" charset="0"/>
              <a:buChar char="•"/>
            </a:pPr>
            <a:r>
              <a:rPr lang="en-US" sz="2000" dirty="0">
                <a:solidFill>
                  <a:schemeClr val="tx1"/>
                </a:solidFill>
              </a:rPr>
              <a:t>If the submittal includes a variation from the contract, ensure the variation checkbox is checked and the Government is informed</a:t>
            </a:r>
          </a:p>
          <a:p>
            <a:pPr marL="171450" indent="-171450">
              <a:buFont typeface="Arial" panose="020B0604020202020204" pitchFamily="34" charset="0"/>
              <a:buChar char="•"/>
            </a:pPr>
            <a:endParaRPr lang="en-US" sz="2000" dirty="0">
              <a:solidFill>
                <a:schemeClr val="tx1"/>
              </a:solidFill>
            </a:endParaRPr>
          </a:p>
          <a:p>
            <a:pPr marL="171450" indent="-171450">
              <a:buFont typeface="Arial" panose="020B0604020202020204" pitchFamily="34" charset="0"/>
              <a:buChar char="•"/>
            </a:pPr>
            <a:r>
              <a:rPr lang="en-US" sz="2000" dirty="0">
                <a:solidFill>
                  <a:schemeClr val="tx1"/>
                </a:solidFill>
              </a:rPr>
              <a:t>Once complete, ensure the Date Prepared date is correct, and click the Create and Digitally Sign 4025 button at the bottom, right</a:t>
            </a:r>
          </a:p>
          <a:p>
            <a:endParaRPr lang="en-US" dirty="0">
              <a:solidFill>
                <a:schemeClr val="tx1"/>
              </a:solidFill>
            </a:endParaRPr>
          </a:p>
        </p:txBody>
      </p:sp>
      <p:sp>
        <p:nvSpPr>
          <p:cNvPr id="3" name="Title 2">
            <a:extLst>
              <a:ext uri="{FF2B5EF4-FFF2-40B4-BE49-F238E27FC236}">
                <a16:creationId xmlns:a16="http://schemas.microsoft.com/office/drawing/2014/main" id="{C41D7BBE-4788-7C55-FF79-9F94C877AF68}"/>
              </a:ext>
            </a:extLst>
          </p:cNvPr>
          <p:cNvSpPr>
            <a:spLocks noGrp="1"/>
          </p:cNvSpPr>
          <p:nvPr>
            <p:ph type="title"/>
          </p:nvPr>
        </p:nvSpPr>
        <p:spPr/>
        <p:txBody>
          <a:bodyPr/>
          <a:lstStyle/>
          <a:p>
            <a:r>
              <a:rPr lang="en-US" dirty="0"/>
              <a:t>Transmittals continued</a:t>
            </a:r>
          </a:p>
        </p:txBody>
      </p:sp>
      <p:sp>
        <p:nvSpPr>
          <p:cNvPr id="5" name="Footer Placeholder 4">
            <a:extLst>
              <a:ext uri="{FF2B5EF4-FFF2-40B4-BE49-F238E27FC236}">
                <a16:creationId xmlns:a16="http://schemas.microsoft.com/office/drawing/2014/main" id="{836C30B6-F8A8-7FB9-AF99-53946A642A88}"/>
              </a:ext>
            </a:extLst>
          </p:cNvPr>
          <p:cNvSpPr>
            <a:spLocks noGrp="1"/>
          </p:cNvSpPr>
          <p:nvPr>
            <p:ph type="ftr" sz="quarter" idx="21"/>
          </p:nvPr>
        </p:nvSpPr>
        <p:spPr/>
        <p:txBody>
          <a:bodyPr/>
          <a:lstStyle/>
          <a:p>
            <a:endParaRPr lang="en-US" dirty="0"/>
          </a:p>
        </p:txBody>
      </p:sp>
      <p:sp>
        <p:nvSpPr>
          <p:cNvPr id="6" name="Oval 5">
            <a:extLst>
              <a:ext uri="{FF2B5EF4-FFF2-40B4-BE49-F238E27FC236}">
                <a16:creationId xmlns:a16="http://schemas.microsoft.com/office/drawing/2014/main" id="{4D269018-A0E7-90D7-ECDE-1F317E5AEEDA}"/>
              </a:ext>
            </a:extLst>
          </p:cNvPr>
          <p:cNvSpPr/>
          <p:nvPr/>
        </p:nvSpPr>
        <p:spPr>
          <a:xfrm>
            <a:off x="6329238" y="3538330"/>
            <a:ext cx="5390985" cy="1116723"/>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7" name="Oval 6">
            <a:extLst>
              <a:ext uri="{FF2B5EF4-FFF2-40B4-BE49-F238E27FC236}">
                <a16:creationId xmlns:a16="http://schemas.microsoft.com/office/drawing/2014/main" id="{212F832B-BD9D-25D1-6A6B-9F5EC38B8257}"/>
              </a:ext>
            </a:extLst>
          </p:cNvPr>
          <p:cNvSpPr/>
          <p:nvPr/>
        </p:nvSpPr>
        <p:spPr>
          <a:xfrm>
            <a:off x="9803958" y="2215763"/>
            <a:ext cx="485030" cy="352508"/>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9" name="Oval 8">
            <a:extLst>
              <a:ext uri="{FF2B5EF4-FFF2-40B4-BE49-F238E27FC236}">
                <a16:creationId xmlns:a16="http://schemas.microsoft.com/office/drawing/2014/main" id="{BEE9BD4B-4BFF-6D13-29E3-896FF728D524}"/>
              </a:ext>
            </a:extLst>
          </p:cNvPr>
          <p:cNvSpPr/>
          <p:nvPr/>
        </p:nvSpPr>
        <p:spPr>
          <a:xfrm>
            <a:off x="10031214" y="5216056"/>
            <a:ext cx="1600219" cy="176459"/>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10" name="Oval 9">
            <a:extLst>
              <a:ext uri="{FF2B5EF4-FFF2-40B4-BE49-F238E27FC236}">
                <a16:creationId xmlns:a16="http://schemas.microsoft.com/office/drawing/2014/main" id="{ED1B6123-71AD-335E-FCDC-7F797CC77AF2}"/>
              </a:ext>
            </a:extLst>
          </p:cNvPr>
          <p:cNvSpPr/>
          <p:nvPr/>
        </p:nvSpPr>
        <p:spPr>
          <a:xfrm>
            <a:off x="6968634" y="1655010"/>
            <a:ext cx="1515408" cy="301011"/>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
        <p:nvSpPr>
          <p:cNvPr id="11" name="Oval 10">
            <a:extLst>
              <a:ext uri="{FF2B5EF4-FFF2-40B4-BE49-F238E27FC236}">
                <a16:creationId xmlns:a16="http://schemas.microsoft.com/office/drawing/2014/main" id="{2315C9B6-03AB-1406-BAD1-297675C27679}"/>
              </a:ext>
            </a:extLst>
          </p:cNvPr>
          <p:cNvSpPr/>
          <p:nvPr/>
        </p:nvSpPr>
        <p:spPr>
          <a:xfrm>
            <a:off x="6810633" y="5896099"/>
            <a:ext cx="464820" cy="115293"/>
          </a:xfrm>
          <a:prstGeom prst="ellipse">
            <a:avLst/>
          </a:prstGeom>
          <a:noFill/>
          <a:ln w="1905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dirty="0">
              <a:ln w="19050">
                <a:solidFill>
                  <a:schemeClr val="tx1"/>
                </a:solidFill>
              </a:ln>
            </a:endParaRPr>
          </a:p>
        </p:txBody>
      </p:sp>
    </p:spTree>
    <p:extLst>
      <p:ext uri="{BB962C8B-B14F-4D97-AF65-F5344CB8AC3E}">
        <p14:creationId xmlns:p14="http://schemas.microsoft.com/office/powerpoint/2010/main" val="3811884307"/>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CFEB4-7024-E394-E421-8C63B97D0C2A}"/>
              </a:ext>
            </a:extLst>
          </p:cNvPr>
          <p:cNvSpPr>
            <a:spLocks noGrp="1"/>
          </p:cNvSpPr>
          <p:nvPr>
            <p:ph type="title"/>
          </p:nvPr>
        </p:nvSpPr>
        <p:spPr>
          <a:ln>
            <a:noFill/>
          </a:ln>
        </p:spPr>
        <p:txBody>
          <a:bodyPr/>
          <a:lstStyle/>
          <a:p>
            <a:r>
              <a:rPr lang="en-US" dirty="0"/>
              <a:t>Course REVIEW</a:t>
            </a:r>
          </a:p>
        </p:txBody>
      </p:sp>
    </p:spTree>
    <p:extLst>
      <p:ext uri="{BB962C8B-B14F-4D97-AF65-F5344CB8AC3E}">
        <p14:creationId xmlns:p14="http://schemas.microsoft.com/office/powerpoint/2010/main" val="2162294190"/>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CFEB4-7024-E394-E421-8C63B97D0C2A}"/>
              </a:ext>
            </a:extLst>
          </p:cNvPr>
          <p:cNvSpPr>
            <a:spLocks noGrp="1"/>
          </p:cNvSpPr>
          <p:nvPr>
            <p:ph type="title"/>
          </p:nvPr>
        </p:nvSpPr>
        <p:spPr>
          <a:ln>
            <a:noFill/>
          </a:ln>
        </p:spPr>
        <p:txBody>
          <a:bodyPr/>
          <a:lstStyle/>
          <a:p>
            <a:r>
              <a:rPr lang="en-US" dirty="0"/>
              <a:t>Course Survey</a:t>
            </a:r>
          </a:p>
        </p:txBody>
      </p:sp>
    </p:spTree>
    <p:extLst>
      <p:ext uri="{BB962C8B-B14F-4D97-AF65-F5344CB8AC3E}">
        <p14:creationId xmlns:p14="http://schemas.microsoft.com/office/powerpoint/2010/main" val="1966700290"/>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Course survey </a:t>
            </a:r>
          </a:p>
        </p:txBody>
      </p:sp>
      <p:sp>
        <p:nvSpPr>
          <p:cNvPr id="6" name="Oval 5">
            <a:extLst>
              <a:ext uri="{FF2B5EF4-FFF2-40B4-BE49-F238E27FC236}">
                <a16:creationId xmlns:a16="http://schemas.microsoft.com/office/drawing/2014/main" id="{49E44398-DCD6-EEF0-C4BC-AEE8EF4EEE9A}"/>
              </a:ext>
            </a:extLst>
          </p:cNvPr>
          <p:cNvSpPr/>
          <p:nvPr/>
        </p:nvSpPr>
        <p:spPr>
          <a:xfrm>
            <a:off x="3506598" y="4689446"/>
            <a:ext cx="1015068" cy="201336"/>
          </a:xfrm>
          <a:prstGeom prst="ellipse">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A8A8C095-99D5-9F72-9357-0094E3320F89}"/>
              </a:ext>
            </a:extLst>
          </p:cNvPr>
          <p:cNvSpPr/>
          <p:nvPr/>
        </p:nvSpPr>
        <p:spPr>
          <a:xfrm>
            <a:off x="1044779" y="1233823"/>
            <a:ext cx="10723151" cy="4154984"/>
          </a:xfrm>
          <a:prstGeom prst="rect">
            <a:avLst/>
          </a:prstGeom>
          <a:noFill/>
        </p:spPr>
        <p:txBody>
          <a:bodyPr wrap="square" lIns="91440" tIns="45720" rIns="91440" bIns="45720">
            <a:spAutoFit/>
          </a:bodyPr>
          <a:lstStyle/>
          <a:p>
            <a:r>
              <a:rPr lang="en-US" sz="4400" b="1" dirty="0">
                <a:ln w="10160">
                  <a:solidFill>
                    <a:schemeClr val="accent5"/>
                  </a:solidFill>
                  <a:prstDash val="solid"/>
                </a:ln>
                <a:solidFill>
                  <a:srgbClr val="FFFFFF"/>
                </a:solidFill>
                <a:effectLst>
                  <a:outerShdw blurRad="38100" dist="22860" dir="5400000" algn="tl" rotWithShape="0">
                    <a:srgbClr val="000000">
                      <a:alpha val="30000"/>
                    </a:srgbClr>
                  </a:outerShdw>
                </a:effectLst>
                <a:cs typeface="Arial"/>
              </a:rPr>
              <a:t>Please provide feedback</a:t>
            </a:r>
          </a:p>
          <a:p>
            <a:pPr marL="685800" indent="-685800">
              <a:buFont typeface="Arial" panose="020B0604020202020204" pitchFamily="34" charset="0"/>
              <a:buChar char="•"/>
            </a:pPr>
            <a:r>
              <a:rPr lang="en-US" sz="4400" b="1" dirty="0">
                <a:ln w="10160">
                  <a:solidFill>
                    <a:schemeClr val="accent5"/>
                  </a:solidFill>
                  <a:prstDash val="solid"/>
                </a:ln>
                <a:solidFill>
                  <a:srgbClr val="FFFFFF"/>
                </a:solidFill>
                <a:effectLst>
                  <a:outerShdw blurRad="38100" dist="22860" dir="5400000" algn="tl" rotWithShape="0">
                    <a:srgbClr val="000000">
                      <a:alpha val="30000"/>
                    </a:srgbClr>
                  </a:outerShdw>
                </a:effectLst>
                <a:cs typeface="Arial"/>
              </a:rPr>
              <a:t>location</a:t>
            </a:r>
          </a:p>
          <a:p>
            <a:pPr marL="685800" indent="-685800">
              <a:buFont typeface="Arial" panose="020B0604020202020204" pitchFamily="34" charset="0"/>
              <a:buChar char="•"/>
            </a:pPr>
            <a:r>
              <a:rPr lang="en-US" sz="4400" b="1" dirty="0">
                <a:ln w="10160">
                  <a:solidFill>
                    <a:schemeClr val="accent5"/>
                  </a:solidFill>
                  <a:prstDash val="solid"/>
                </a:ln>
                <a:solidFill>
                  <a:srgbClr val="FFFFFF"/>
                </a:solidFill>
                <a:effectLst>
                  <a:outerShdw blurRad="38100" dist="22860" dir="5400000" algn="tl" rotWithShape="0">
                    <a:srgbClr val="000000">
                      <a:alpha val="30000"/>
                    </a:srgbClr>
                  </a:outerShdw>
                </a:effectLst>
                <a:cs typeface="Arial"/>
              </a:rPr>
              <a:t>class size</a:t>
            </a:r>
          </a:p>
          <a:p>
            <a:pPr marL="685800" indent="-685800">
              <a:buFont typeface="Arial" panose="020B0604020202020204" pitchFamily="34" charset="0"/>
              <a:buChar char="•"/>
            </a:pPr>
            <a:r>
              <a:rPr lang="en-US" sz="4400" b="1" dirty="0">
                <a:ln w="10160">
                  <a:solidFill>
                    <a:schemeClr val="accent5"/>
                  </a:solidFill>
                  <a:prstDash val="solid"/>
                </a:ln>
                <a:solidFill>
                  <a:srgbClr val="FFFFFF"/>
                </a:solidFill>
                <a:effectLst>
                  <a:outerShdw blurRad="38100" dist="22860" dir="5400000" algn="tl" rotWithShape="0">
                    <a:srgbClr val="000000">
                      <a:alpha val="30000"/>
                    </a:srgbClr>
                  </a:outerShdw>
                </a:effectLst>
                <a:cs typeface="Arial"/>
              </a:rPr>
              <a:t>Did you learn?</a:t>
            </a:r>
          </a:p>
          <a:p>
            <a:pPr marL="685800" indent="-685800">
              <a:buFont typeface="Arial" panose="020B0604020202020204" pitchFamily="34" charset="0"/>
              <a:buChar char="•"/>
            </a:pPr>
            <a:r>
              <a:rPr lang="en-US" sz="4400" b="1" dirty="0">
                <a:ln w="10160">
                  <a:solidFill>
                    <a:schemeClr val="accent5"/>
                  </a:solidFill>
                  <a:prstDash val="solid"/>
                </a:ln>
                <a:solidFill>
                  <a:srgbClr val="FFFFFF"/>
                </a:solidFill>
                <a:effectLst>
                  <a:outerShdw blurRad="38100" dist="22860" dir="5400000" algn="tl" rotWithShape="0">
                    <a:srgbClr val="000000">
                      <a:alpha val="30000"/>
                    </a:srgbClr>
                  </a:outerShdw>
                </a:effectLst>
                <a:cs typeface="Arial"/>
              </a:rPr>
              <a:t>What would make the class better?</a:t>
            </a:r>
          </a:p>
          <a:p>
            <a:pPr marL="685800" indent="-685800">
              <a:buFont typeface="Arial" panose="020B0604020202020204" pitchFamily="34" charset="0"/>
              <a:buChar char="•"/>
            </a:pPr>
            <a:r>
              <a:rPr lang="en-US" sz="4400" b="1" dirty="0">
                <a:ln w="10160">
                  <a:solidFill>
                    <a:schemeClr val="accent5"/>
                  </a:solidFill>
                  <a:prstDash val="solid"/>
                </a:ln>
                <a:solidFill>
                  <a:srgbClr val="FFFFFF"/>
                </a:solidFill>
                <a:effectLst>
                  <a:outerShdw blurRad="38100" dist="22860" dir="5400000" algn="tl" rotWithShape="0">
                    <a:srgbClr val="000000">
                      <a:alpha val="30000"/>
                    </a:srgbClr>
                  </a:outerShdw>
                </a:effectLst>
                <a:cs typeface="Arial"/>
              </a:rPr>
              <a:t>Prefer online?</a:t>
            </a:r>
          </a:p>
        </p:txBody>
      </p:sp>
    </p:spTree>
    <p:extLst>
      <p:ext uri="{BB962C8B-B14F-4D97-AF65-F5344CB8AC3E}">
        <p14:creationId xmlns:p14="http://schemas.microsoft.com/office/powerpoint/2010/main" val="322330354"/>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16F52B-186C-4E37-D7AD-2CF9928C71CC}"/>
              </a:ext>
            </a:extLst>
          </p:cNvPr>
          <p:cNvSpPr>
            <a:spLocks noGrp="1"/>
          </p:cNvSpPr>
          <p:nvPr>
            <p:ph type="title"/>
          </p:nvPr>
        </p:nvSpPr>
        <p:spPr/>
        <p:txBody>
          <a:bodyPr/>
          <a:lstStyle/>
          <a:p>
            <a:r>
              <a:rPr lang="en-US" dirty="0"/>
              <a:t>Post test </a:t>
            </a:r>
          </a:p>
        </p:txBody>
      </p:sp>
      <p:sp>
        <p:nvSpPr>
          <p:cNvPr id="13" name="TextBox 12">
            <a:extLst>
              <a:ext uri="{FF2B5EF4-FFF2-40B4-BE49-F238E27FC236}">
                <a16:creationId xmlns:a16="http://schemas.microsoft.com/office/drawing/2014/main" id="{BB438F7D-F795-75CB-9CE4-5400B8506543}"/>
              </a:ext>
            </a:extLst>
          </p:cNvPr>
          <p:cNvSpPr txBox="1"/>
          <p:nvPr/>
        </p:nvSpPr>
        <p:spPr>
          <a:xfrm>
            <a:off x="842105" y="1411114"/>
            <a:ext cx="11083194" cy="5863144"/>
          </a:xfrm>
          <a:prstGeom prst="rect">
            <a:avLst/>
          </a:prstGeom>
          <a:noFill/>
        </p:spPr>
        <p:txBody>
          <a:bodyPr wrap="square">
            <a:spAutoFit/>
          </a:bodyPr>
          <a:lstStyle/>
          <a:p>
            <a:r>
              <a:rPr lang="en-US" altLang="en-US" sz="2400" dirty="0">
                <a:cs typeface="Arial"/>
              </a:rPr>
              <a:t>Post Test:</a:t>
            </a:r>
          </a:p>
          <a:p>
            <a:pPr marL="342900" indent="-342900">
              <a:buFont typeface="Arial" panose="020B0604020202020204" pitchFamily="34" charset="0"/>
              <a:buChar char="•"/>
            </a:pPr>
            <a:r>
              <a:rPr lang="en-US" altLang="en-US" sz="2400" dirty="0">
                <a:cs typeface="Arial"/>
              </a:rPr>
              <a:t>70% required to pass the course </a:t>
            </a:r>
          </a:p>
          <a:p>
            <a:pPr marL="342900" indent="-342900">
              <a:buFont typeface="Arial" panose="020B0604020202020204" pitchFamily="34" charset="0"/>
              <a:buChar char="•"/>
            </a:pPr>
            <a:endParaRPr lang="en-US" altLang="en-US" sz="2400" dirty="0">
              <a:cs typeface="Arial"/>
            </a:endParaRPr>
          </a:p>
          <a:p>
            <a:pPr marL="342900" indent="-342900">
              <a:buFont typeface="Arial" panose="020B0604020202020204" pitchFamily="34" charset="0"/>
              <a:buChar char="•"/>
            </a:pPr>
            <a:r>
              <a:rPr lang="en-US" altLang="en-US" sz="2400" dirty="0">
                <a:cs typeface="Arial"/>
              </a:rPr>
              <a:t>Closed book / closed neighbor</a:t>
            </a:r>
          </a:p>
          <a:p>
            <a:pPr marL="342900" indent="-342900">
              <a:buFont typeface="Arial" panose="020B0604020202020204" pitchFamily="34" charset="0"/>
              <a:buChar char="•"/>
            </a:pPr>
            <a:endParaRPr lang="en-US" altLang="en-US" sz="2400" dirty="0">
              <a:cs typeface="Arial"/>
            </a:endParaRPr>
          </a:p>
          <a:p>
            <a:pPr marL="342900" indent="-342900">
              <a:buFont typeface="Arial" panose="020B0604020202020204" pitchFamily="34" charset="0"/>
              <a:buChar char="•"/>
            </a:pPr>
            <a:r>
              <a:rPr lang="en-US" altLang="en-US" sz="2400" dirty="0">
                <a:cs typeface="Arial"/>
              </a:rPr>
              <a:t>No retests, must pass on first try</a:t>
            </a:r>
          </a:p>
          <a:p>
            <a:pPr marL="342900" indent="-342900">
              <a:buFont typeface="Arial" panose="020B0604020202020204" pitchFamily="34" charset="0"/>
              <a:buChar char="•"/>
            </a:pPr>
            <a:endParaRPr lang="en-US" altLang="en-US" sz="2400" dirty="0">
              <a:latin typeface="Arial" panose="020B0604020202020204" pitchFamily="34" charset="0"/>
              <a:cs typeface="Arial"/>
            </a:endParaRPr>
          </a:p>
          <a:p>
            <a:pPr marL="342900" indent="-342900">
              <a:buFont typeface="Arial" panose="020B0604020202020204" pitchFamily="34" charset="0"/>
              <a:buChar char="•"/>
            </a:pPr>
            <a:r>
              <a:rPr lang="en-US" altLang="en-US" sz="2400" dirty="0">
                <a:latin typeface="Arial" panose="020B0604020202020204" pitchFamily="34" charset="0"/>
                <a:cs typeface="Arial"/>
              </a:rPr>
              <a:t>Read questions carefully, take your time.</a:t>
            </a:r>
          </a:p>
          <a:p>
            <a:pPr marL="342900" indent="-342900">
              <a:buFont typeface="Arial" panose="020B0604020202020204" pitchFamily="34" charset="0"/>
              <a:buChar char="•"/>
            </a:pPr>
            <a:endParaRPr lang="en-US" altLang="en-US" sz="2400" dirty="0">
              <a:latin typeface="Arial" panose="020B0604020202020204" pitchFamily="34" charset="0"/>
              <a:cs typeface="Arial"/>
            </a:endParaRPr>
          </a:p>
          <a:p>
            <a:pPr marL="342900" indent="-342900">
              <a:buFont typeface="Arial" panose="020B0604020202020204" pitchFamily="34" charset="0"/>
              <a:buChar char="•"/>
            </a:pPr>
            <a:r>
              <a:rPr lang="en-US" altLang="en-US" sz="2400" dirty="0">
                <a:latin typeface="Arial" panose="020B0604020202020204" pitchFamily="34" charset="0"/>
                <a:cs typeface="Arial"/>
              </a:rPr>
              <a:t>When complete give to Ruby and wait quietly out of respect for those still taking the test</a:t>
            </a:r>
          </a:p>
          <a:p>
            <a:pPr marL="342900" indent="-342900">
              <a:buFont typeface="Arial" panose="020B0604020202020204" pitchFamily="34" charset="0"/>
              <a:buChar char="•"/>
            </a:pPr>
            <a:endParaRPr lang="en-US" altLang="en-US" sz="2400" dirty="0">
              <a:latin typeface="Arial" panose="020B0604020202020204" pitchFamily="34" charset="0"/>
              <a:cs typeface="Arial"/>
            </a:endParaRPr>
          </a:p>
          <a:p>
            <a:pPr marL="342900" indent="-342900">
              <a:buFont typeface="Arial" panose="020B0604020202020204" pitchFamily="34" charset="0"/>
              <a:buChar char="•"/>
            </a:pPr>
            <a:r>
              <a:rPr lang="en-US" altLang="en-US" sz="2400" dirty="0">
                <a:latin typeface="Arial" panose="020B0604020202020204" pitchFamily="34" charset="0"/>
                <a:cs typeface="Arial"/>
              </a:rPr>
              <a:t>If you have a time crunch let us know</a:t>
            </a:r>
            <a:endParaRPr lang="en-US" altLang="en-US" sz="2100" dirty="0">
              <a:latin typeface="Arial" panose="020B0604020202020204" pitchFamily="34" charset="0"/>
              <a:cs typeface="Arial" panose="020B0604020202020204" pitchFamily="34" charset="0"/>
            </a:endParaRPr>
          </a:p>
          <a:p>
            <a:endParaRPr lang="en-US" altLang="en-US" sz="2100" dirty="0">
              <a:latin typeface="Arial" panose="020B0604020202020204" pitchFamily="34" charset="0"/>
              <a:cs typeface="Arial" panose="020B0604020202020204" pitchFamily="34" charset="0"/>
            </a:endParaRPr>
          </a:p>
          <a:p>
            <a:endParaRPr lang="en-US" altLang="en-US" sz="2100" dirty="0">
              <a:latin typeface="Arial" panose="020B0604020202020204" pitchFamily="34" charset="0"/>
              <a:cs typeface="Arial" panose="020B0604020202020204" pitchFamily="34" charset="0"/>
            </a:endParaRPr>
          </a:p>
          <a:p>
            <a:endParaRPr lang="en-US" altLang="en-US"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7575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anim calcmode="lin" valueType="num">
                                      <p:cBhvr>
                                        <p:cTn id="8"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fade">
                                      <p:cBhvr>
                                        <p:cTn id="12" dur="1000"/>
                                        <p:tgtEl>
                                          <p:spTgt spid="13">
                                            <p:txEl>
                                              <p:pRg st="1" end="1"/>
                                            </p:txEl>
                                          </p:spTgt>
                                        </p:tgtEl>
                                      </p:cBhvr>
                                    </p:animEffect>
                                    <p:anim calcmode="lin" valueType="num">
                                      <p:cBhvr>
                                        <p:cTn id="13"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3">
                                            <p:txEl>
                                              <p:pRg st="3" end="3"/>
                                            </p:txEl>
                                          </p:spTgt>
                                        </p:tgtEl>
                                        <p:attrNameLst>
                                          <p:attrName>style.visibility</p:attrName>
                                        </p:attrNameLst>
                                      </p:cBhvr>
                                      <p:to>
                                        <p:strVal val="visible"/>
                                      </p:to>
                                    </p:set>
                                    <p:animEffect transition="in" filter="fade">
                                      <p:cBhvr>
                                        <p:cTn id="17" dur="1000"/>
                                        <p:tgtEl>
                                          <p:spTgt spid="13">
                                            <p:txEl>
                                              <p:pRg st="3" end="3"/>
                                            </p:txEl>
                                          </p:spTgt>
                                        </p:tgtEl>
                                      </p:cBhvr>
                                    </p:animEffect>
                                    <p:anim calcmode="lin" valueType="num">
                                      <p:cBhvr>
                                        <p:cTn id="18"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3">
                                            <p:txEl>
                                              <p:pRg st="5" end="5"/>
                                            </p:txEl>
                                          </p:spTgt>
                                        </p:tgtEl>
                                        <p:attrNameLst>
                                          <p:attrName>style.visibility</p:attrName>
                                        </p:attrNameLst>
                                      </p:cBhvr>
                                      <p:to>
                                        <p:strVal val="visible"/>
                                      </p:to>
                                    </p:set>
                                    <p:animEffect transition="in" filter="fade">
                                      <p:cBhvr>
                                        <p:cTn id="22" dur="1000"/>
                                        <p:tgtEl>
                                          <p:spTgt spid="13">
                                            <p:txEl>
                                              <p:pRg st="5" end="5"/>
                                            </p:txEl>
                                          </p:spTgt>
                                        </p:tgtEl>
                                      </p:cBhvr>
                                    </p:animEffect>
                                    <p:anim calcmode="lin" valueType="num">
                                      <p:cBhvr>
                                        <p:cTn id="23" dur="1000" fill="hold"/>
                                        <p:tgtEl>
                                          <p:spTgt spid="1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1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xEl>
                                              <p:pRg st="7" end="7"/>
                                            </p:txEl>
                                          </p:spTgt>
                                        </p:tgtEl>
                                        <p:attrNameLst>
                                          <p:attrName>style.visibility</p:attrName>
                                        </p:attrNameLst>
                                      </p:cBhvr>
                                      <p:to>
                                        <p:strVal val="visible"/>
                                      </p:to>
                                    </p:set>
                                    <p:animEffect transition="in" filter="fade">
                                      <p:cBhvr>
                                        <p:cTn id="27" dur="1000"/>
                                        <p:tgtEl>
                                          <p:spTgt spid="13">
                                            <p:txEl>
                                              <p:pRg st="7" end="7"/>
                                            </p:txEl>
                                          </p:spTgt>
                                        </p:tgtEl>
                                      </p:cBhvr>
                                    </p:animEffect>
                                    <p:anim calcmode="lin" valueType="num">
                                      <p:cBhvr>
                                        <p:cTn id="28" dur="1000" fill="hold"/>
                                        <p:tgtEl>
                                          <p:spTgt spid="13">
                                            <p:txEl>
                                              <p:pRg st="7" end="7"/>
                                            </p:txEl>
                                          </p:spTgt>
                                        </p:tgtEl>
                                        <p:attrNameLst>
                                          <p:attrName>ppt_x</p:attrName>
                                        </p:attrNameLst>
                                      </p:cBhvr>
                                      <p:tavLst>
                                        <p:tav tm="0">
                                          <p:val>
                                            <p:strVal val="#ppt_x"/>
                                          </p:val>
                                        </p:tav>
                                        <p:tav tm="100000">
                                          <p:val>
                                            <p:strVal val="#ppt_x"/>
                                          </p:val>
                                        </p:tav>
                                      </p:tavLst>
                                    </p:anim>
                                    <p:anim calcmode="lin" valueType="num">
                                      <p:cBhvr>
                                        <p:cTn id="29" dur="1000" fill="hold"/>
                                        <p:tgtEl>
                                          <p:spTgt spid="13">
                                            <p:txEl>
                                              <p:pRg st="7" end="7"/>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3">
                                            <p:txEl>
                                              <p:pRg st="9" end="9"/>
                                            </p:txEl>
                                          </p:spTgt>
                                        </p:tgtEl>
                                        <p:attrNameLst>
                                          <p:attrName>style.visibility</p:attrName>
                                        </p:attrNameLst>
                                      </p:cBhvr>
                                      <p:to>
                                        <p:strVal val="visible"/>
                                      </p:to>
                                    </p:set>
                                    <p:animEffect transition="in" filter="fade">
                                      <p:cBhvr>
                                        <p:cTn id="32" dur="1000"/>
                                        <p:tgtEl>
                                          <p:spTgt spid="13">
                                            <p:txEl>
                                              <p:pRg st="9" end="9"/>
                                            </p:txEl>
                                          </p:spTgt>
                                        </p:tgtEl>
                                      </p:cBhvr>
                                    </p:animEffect>
                                    <p:anim calcmode="lin" valueType="num">
                                      <p:cBhvr>
                                        <p:cTn id="33" dur="1000" fill="hold"/>
                                        <p:tgtEl>
                                          <p:spTgt spid="13">
                                            <p:txEl>
                                              <p:pRg st="9" end="9"/>
                                            </p:txEl>
                                          </p:spTgt>
                                        </p:tgtEl>
                                        <p:attrNameLst>
                                          <p:attrName>ppt_x</p:attrName>
                                        </p:attrNameLst>
                                      </p:cBhvr>
                                      <p:tavLst>
                                        <p:tav tm="0">
                                          <p:val>
                                            <p:strVal val="#ppt_x"/>
                                          </p:val>
                                        </p:tav>
                                        <p:tav tm="100000">
                                          <p:val>
                                            <p:strVal val="#ppt_x"/>
                                          </p:val>
                                        </p:tav>
                                      </p:tavLst>
                                    </p:anim>
                                    <p:anim calcmode="lin" valueType="num">
                                      <p:cBhvr>
                                        <p:cTn id="34" dur="1000" fill="hold"/>
                                        <p:tgtEl>
                                          <p:spTgt spid="13">
                                            <p:txEl>
                                              <p:pRg st="9" end="9"/>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3">
                                            <p:txEl>
                                              <p:pRg st="11" end="11"/>
                                            </p:txEl>
                                          </p:spTgt>
                                        </p:tgtEl>
                                        <p:attrNameLst>
                                          <p:attrName>style.visibility</p:attrName>
                                        </p:attrNameLst>
                                      </p:cBhvr>
                                      <p:to>
                                        <p:strVal val="visible"/>
                                      </p:to>
                                    </p:set>
                                    <p:animEffect transition="in" filter="fade">
                                      <p:cBhvr>
                                        <p:cTn id="37" dur="1000"/>
                                        <p:tgtEl>
                                          <p:spTgt spid="13">
                                            <p:txEl>
                                              <p:pRg st="11" end="11"/>
                                            </p:txEl>
                                          </p:spTgt>
                                        </p:tgtEl>
                                      </p:cBhvr>
                                    </p:animEffect>
                                    <p:anim calcmode="lin" valueType="num">
                                      <p:cBhvr>
                                        <p:cTn id="38" dur="1000" fill="hold"/>
                                        <p:tgtEl>
                                          <p:spTgt spid="13">
                                            <p:txEl>
                                              <p:pRg st="11" end="11"/>
                                            </p:txEl>
                                          </p:spTgt>
                                        </p:tgtEl>
                                        <p:attrNameLst>
                                          <p:attrName>ppt_x</p:attrName>
                                        </p:attrNameLst>
                                      </p:cBhvr>
                                      <p:tavLst>
                                        <p:tav tm="0">
                                          <p:val>
                                            <p:strVal val="#ppt_x"/>
                                          </p:val>
                                        </p:tav>
                                        <p:tav tm="100000">
                                          <p:val>
                                            <p:strVal val="#ppt_x"/>
                                          </p:val>
                                        </p:tav>
                                      </p:tavLst>
                                    </p:anim>
                                    <p:anim calcmode="lin" valueType="num">
                                      <p:cBhvr>
                                        <p:cTn id="39" dur="1000" fill="hold"/>
                                        <p:tgtEl>
                                          <p:spTgt spid="1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CFEB4-7024-E394-E421-8C63B97D0C2A}"/>
              </a:ext>
            </a:extLst>
          </p:cNvPr>
          <p:cNvSpPr>
            <a:spLocks noGrp="1"/>
          </p:cNvSpPr>
          <p:nvPr>
            <p:ph type="title"/>
          </p:nvPr>
        </p:nvSpPr>
        <p:spPr>
          <a:ln>
            <a:noFill/>
          </a:ln>
        </p:spPr>
        <p:txBody>
          <a:bodyPr/>
          <a:lstStyle/>
          <a:p>
            <a:r>
              <a:rPr lang="en-US" dirty="0"/>
              <a:t>Post-test</a:t>
            </a:r>
          </a:p>
        </p:txBody>
      </p:sp>
    </p:spTree>
    <p:extLst>
      <p:ext uri="{BB962C8B-B14F-4D97-AF65-F5344CB8AC3E}">
        <p14:creationId xmlns:p14="http://schemas.microsoft.com/office/powerpoint/2010/main" val="1364150355"/>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7BB7EE-C859-8169-6573-AD48322C61B9}"/>
              </a:ext>
            </a:extLst>
          </p:cNvPr>
          <p:cNvSpPr>
            <a:spLocks noGrp="1"/>
          </p:cNvSpPr>
          <p:nvPr>
            <p:ph type="title"/>
          </p:nvPr>
        </p:nvSpPr>
        <p:spPr/>
        <p:txBody>
          <a:bodyPr/>
          <a:lstStyle/>
          <a:p>
            <a:r>
              <a:rPr lang="en-US" dirty="0"/>
              <a:t>Instructors</a:t>
            </a:r>
          </a:p>
        </p:txBody>
      </p:sp>
      <p:graphicFrame>
        <p:nvGraphicFramePr>
          <p:cNvPr id="2" name="Table 4">
            <a:extLst>
              <a:ext uri="{FF2B5EF4-FFF2-40B4-BE49-F238E27FC236}">
                <a16:creationId xmlns:a16="http://schemas.microsoft.com/office/drawing/2014/main" id="{965365CA-936A-6014-4F52-862E10FDDC9F}"/>
              </a:ext>
            </a:extLst>
          </p:cNvPr>
          <p:cNvGraphicFramePr>
            <a:graphicFrameLocks noGrp="1"/>
          </p:cNvGraphicFramePr>
          <p:nvPr/>
        </p:nvGraphicFramePr>
        <p:xfrm>
          <a:off x="948366" y="1100425"/>
          <a:ext cx="9825430" cy="5431805"/>
        </p:xfrm>
        <a:graphic>
          <a:graphicData uri="http://schemas.openxmlformats.org/drawingml/2006/table">
            <a:tbl>
              <a:tblPr firstRow="1" bandRow="1">
                <a:tableStyleId>{5C22544A-7EE6-4342-B048-85BDC9FD1C3A}</a:tableStyleId>
              </a:tblPr>
              <a:tblGrid>
                <a:gridCol w="2322029">
                  <a:extLst>
                    <a:ext uri="{9D8B030D-6E8A-4147-A177-3AD203B41FA5}">
                      <a16:colId xmlns:a16="http://schemas.microsoft.com/office/drawing/2014/main" val="3395189661"/>
                    </a:ext>
                  </a:extLst>
                </a:gridCol>
                <a:gridCol w="1907247">
                  <a:extLst>
                    <a:ext uri="{9D8B030D-6E8A-4147-A177-3AD203B41FA5}">
                      <a16:colId xmlns:a16="http://schemas.microsoft.com/office/drawing/2014/main" val="2201018134"/>
                    </a:ext>
                  </a:extLst>
                </a:gridCol>
                <a:gridCol w="1827139">
                  <a:extLst>
                    <a:ext uri="{9D8B030D-6E8A-4147-A177-3AD203B41FA5}">
                      <a16:colId xmlns:a16="http://schemas.microsoft.com/office/drawing/2014/main" val="565768717"/>
                    </a:ext>
                  </a:extLst>
                </a:gridCol>
                <a:gridCol w="3769015">
                  <a:extLst>
                    <a:ext uri="{9D8B030D-6E8A-4147-A177-3AD203B41FA5}">
                      <a16:colId xmlns:a16="http://schemas.microsoft.com/office/drawing/2014/main" val="1383903393"/>
                    </a:ext>
                  </a:extLst>
                </a:gridCol>
              </a:tblGrid>
              <a:tr h="400756">
                <a:tc>
                  <a:txBody>
                    <a:bodyPr/>
                    <a:lstStyle/>
                    <a:p>
                      <a:pPr algn="ctr"/>
                      <a:r>
                        <a:rPr lang="en-US" sz="1800" b="1" dirty="0"/>
                        <a:t>Role</a:t>
                      </a:r>
                    </a:p>
                  </a:txBody>
                  <a:tcPr>
                    <a:solidFill>
                      <a:schemeClr val="accent1">
                        <a:lumMod val="40000"/>
                        <a:lumOff val="60000"/>
                      </a:schemeClr>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1800" b="1" dirty="0"/>
                        <a:t>Name </a:t>
                      </a:r>
                    </a:p>
                  </a:txBody>
                  <a:tcPr>
                    <a:solidFill>
                      <a:schemeClr val="accent1">
                        <a:lumMod val="40000"/>
                        <a:lumOff val="60000"/>
                      </a:schemeClr>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1800" b="1" dirty="0"/>
                        <a:t>Work Number</a:t>
                      </a:r>
                    </a:p>
                    <a:p>
                      <a:pPr algn="ctr"/>
                      <a:endParaRPr lang="en-US" dirty="0"/>
                    </a:p>
                  </a:txBody>
                  <a:tcPr>
                    <a:solidFill>
                      <a:schemeClr val="accent1">
                        <a:lumMod val="40000"/>
                        <a:lumOff val="60000"/>
                      </a:schemeClr>
                    </a:solidFill>
                  </a:tcPr>
                </a:tc>
                <a:tc>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1800" b="1" dirty="0"/>
                        <a:t>Work E-mail</a:t>
                      </a:r>
                    </a:p>
                    <a:p>
                      <a:pPr algn="ctr"/>
                      <a:endParaRPr lang="en-US" dirty="0"/>
                    </a:p>
                  </a:txBody>
                  <a:tcPr>
                    <a:solidFill>
                      <a:schemeClr val="accent1">
                        <a:lumMod val="40000"/>
                        <a:lumOff val="60000"/>
                      </a:schemeClr>
                    </a:solidFill>
                  </a:tcPr>
                </a:tc>
                <a:extLst>
                  <a:ext uri="{0D108BD9-81ED-4DB2-BD59-A6C34878D82A}">
                    <a16:rowId xmlns:a16="http://schemas.microsoft.com/office/drawing/2014/main" val="2288597533"/>
                  </a:ext>
                </a:extLst>
              </a:tr>
              <a:tr h="356228">
                <a:tc>
                  <a:txBody>
                    <a:bodyPr/>
                    <a:lstStyle/>
                    <a:p>
                      <a:r>
                        <a:rPr lang="en-US" sz="1800" dirty="0"/>
                        <a:t>Course Instructor</a:t>
                      </a:r>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464865380"/>
                  </a:ext>
                </a:extLst>
              </a:tr>
              <a:tr h="356228">
                <a:tc>
                  <a:txBody>
                    <a:bodyPr/>
                    <a:lstStyle/>
                    <a:p>
                      <a:endParaRPr lang="en-US" dirty="0"/>
                    </a:p>
                  </a:txBody>
                  <a:tcPr/>
                </a:tc>
                <a:tc>
                  <a:txBody>
                    <a:bodyPr/>
                    <a:lstStyle/>
                    <a:p>
                      <a:r>
                        <a:rPr lang="en-US" sz="1800" dirty="0"/>
                        <a:t>John Dutton</a:t>
                      </a:r>
                    </a:p>
                  </a:txBody>
                  <a:tcPr/>
                </a:tc>
                <a:tc>
                  <a:txBody>
                    <a:bodyPr/>
                    <a:lstStyle/>
                    <a:p>
                      <a:r>
                        <a:rPr lang="en-US" sz="1800" dirty="0"/>
                        <a:t>(907) 377-4049</a:t>
                      </a:r>
                    </a:p>
                  </a:txBody>
                  <a:tcPr/>
                </a:tc>
                <a:tc>
                  <a:txBody>
                    <a:bodyPr/>
                    <a:lstStyle/>
                    <a:p>
                      <a:r>
                        <a:rPr lang="en-US" sz="1800" dirty="0">
                          <a:hlinkClick r:id="rId3"/>
                        </a:rPr>
                        <a:t>John.V.Dutton@usace.army.mil</a:t>
                      </a:r>
                      <a:endParaRPr lang="en-US" sz="1800" dirty="0"/>
                    </a:p>
                  </a:txBody>
                  <a:tcPr/>
                </a:tc>
                <a:extLst>
                  <a:ext uri="{0D108BD9-81ED-4DB2-BD59-A6C34878D82A}">
                    <a16:rowId xmlns:a16="http://schemas.microsoft.com/office/drawing/2014/main" val="746426198"/>
                  </a:ext>
                </a:extLst>
              </a:tr>
              <a:tr h="417220">
                <a:tc>
                  <a:txBody>
                    <a:bodyPr/>
                    <a:lstStyle/>
                    <a:p>
                      <a:endParaRPr lang="en-US" dirty="0"/>
                    </a:p>
                  </a:txBody>
                  <a:tcPr/>
                </a:tc>
                <a:tc>
                  <a:txBody>
                    <a:bodyPr/>
                    <a:lstStyle/>
                    <a:p>
                      <a:r>
                        <a:rPr lang="en-US" sz="1800" dirty="0"/>
                        <a:t>Jason Eckstein</a:t>
                      </a:r>
                    </a:p>
                  </a:txBody>
                  <a:tcPr/>
                </a:tc>
                <a:tc>
                  <a:txBody>
                    <a:bodyPr/>
                    <a:lstStyle/>
                    <a:p>
                      <a:r>
                        <a:rPr lang="en-US" sz="1800" dirty="0"/>
                        <a:t>(907) 753-2881</a:t>
                      </a:r>
                    </a:p>
                  </a:txBody>
                  <a:tcPr/>
                </a:tc>
                <a:tc>
                  <a:txBody>
                    <a:bodyPr/>
                    <a:lstStyle/>
                    <a:p>
                      <a:r>
                        <a:rPr lang="en-US" sz="1800" dirty="0">
                          <a:hlinkClick r:id="rId4"/>
                        </a:rPr>
                        <a:t>Jason.C.Eckstein@usace.army.mil</a:t>
                      </a:r>
                      <a:endParaRPr lang="en-US" sz="1800" dirty="0"/>
                    </a:p>
                  </a:txBody>
                  <a:tcPr/>
                </a:tc>
                <a:extLst>
                  <a:ext uri="{0D108BD9-81ED-4DB2-BD59-A6C34878D82A}">
                    <a16:rowId xmlns:a16="http://schemas.microsoft.com/office/drawing/2014/main" val="3188655707"/>
                  </a:ext>
                </a:extLst>
              </a:tr>
              <a:tr h="356228">
                <a:tc>
                  <a:txBody>
                    <a:bodyPr/>
                    <a:lstStyle/>
                    <a:p>
                      <a:endParaRPr lang="en-US" dirty="0"/>
                    </a:p>
                  </a:txBody>
                  <a:tcPr/>
                </a:tc>
                <a:tc>
                  <a:txBody>
                    <a:bodyPr/>
                    <a:lstStyle/>
                    <a:p>
                      <a:r>
                        <a:rPr lang="en-US" sz="1800" dirty="0"/>
                        <a:t>Cole Jacobson</a:t>
                      </a:r>
                    </a:p>
                  </a:txBody>
                  <a:tcPr/>
                </a:tc>
                <a:tc>
                  <a:txBody>
                    <a:bodyPr/>
                    <a:lstStyle/>
                    <a:p>
                      <a:r>
                        <a:rPr lang="en-US" sz="1800" dirty="0"/>
                        <a:t>(907) 753-5651</a:t>
                      </a:r>
                    </a:p>
                  </a:txBody>
                  <a:tcPr/>
                </a:tc>
                <a:tc>
                  <a:txBody>
                    <a:bodyPr/>
                    <a:lstStyle/>
                    <a:p>
                      <a:r>
                        <a:rPr lang="en-US" sz="1800" dirty="0">
                          <a:hlinkClick r:id="rId5"/>
                        </a:rPr>
                        <a:t>Cole.V.Jacobson@usace.army.mil</a:t>
                      </a:r>
                      <a:endParaRPr lang="en-US" sz="1800" dirty="0"/>
                    </a:p>
                  </a:txBody>
                  <a:tcPr/>
                </a:tc>
                <a:extLst>
                  <a:ext uri="{0D108BD9-81ED-4DB2-BD59-A6C34878D82A}">
                    <a16:rowId xmlns:a16="http://schemas.microsoft.com/office/drawing/2014/main" val="56196892"/>
                  </a:ext>
                </a:extLst>
              </a:tr>
              <a:tr h="356228">
                <a:tc>
                  <a:txBody>
                    <a:bodyPr/>
                    <a:lstStyle/>
                    <a:p>
                      <a:endParaRPr lang="en-US" dirty="0"/>
                    </a:p>
                  </a:txBody>
                  <a:tcPr/>
                </a:tc>
                <a:tc>
                  <a:txBody>
                    <a:bodyPr/>
                    <a:lstStyle/>
                    <a:p>
                      <a:r>
                        <a:rPr lang="en-US" sz="1800" dirty="0"/>
                        <a:t>Colleen Jordan</a:t>
                      </a:r>
                    </a:p>
                  </a:txBody>
                  <a:tcPr/>
                </a:tc>
                <a:tc>
                  <a:txBody>
                    <a:bodyPr/>
                    <a:lstStyle/>
                    <a:p>
                      <a:r>
                        <a:rPr lang="en-US" sz="1800" dirty="0"/>
                        <a:t>(907) 753-2888</a:t>
                      </a:r>
                    </a:p>
                  </a:txBody>
                  <a:tcPr/>
                </a:tc>
                <a:tc>
                  <a:txBody>
                    <a:bodyPr/>
                    <a:lstStyle/>
                    <a:p>
                      <a:r>
                        <a:rPr lang="en-US" sz="1800" dirty="0">
                          <a:hlinkClick r:id="rId6"/>
                        </a:rPr>
                        <a:t>Colleen.L.Jordan@usace.army.mil</a:t>
                      </a:r>
                      <a:endParaRPr lang="en-US" sz="1800" dirty="0"/>
                    </a:p>
                  </a:txBody>
                  <a:tcPr/>
                </a:tc>
                <a:extLst>
                  <a:ext uri="{0D108BD9-81ED-4DB2-BD59-A6C34878D82A}">
                    <a16:rowId xmlns:a16="http://schemas.microsoft.com/office/drawing/2014/main" val="4162200797"/>
                  </a:ext>
                </a:extLst>
              </a:tr>
              <a:tr h="356228">
                <a:tc>
                  <a:txBody>
                    <a:bodyPr/>
                    <a:lstStyle/>
                    <a:p>
                      <a:endParaRPr lang="en-US" dirty="0"/>
                    </a:p>
                  </a:txBody>
                  <a:tcPr/>
                </a:tc>
                <a:tc>
                  <a:txBody>
                    <a:bodyPr/>
                    <a:lstStyle/>
                    <a:p>
                      <a:r>
                        <a:rPr lang="en-US" sz="1800" dirty="0"/>
                        <a:t>Tuan Lai</a:t>
                      </a:r>
                    </a:p>
                  </a:txBody>
                  <a:tcPr/>
                </a:tc>
                <a:tc>
                  <a:txBody>
                    <a:bodyPr/>
                    <a:lstStyle/>
                    <a:p>
                      <a:r>
                        <a:rPr lang="en-US" sz="1800" dirty="0"/>
                        <a:t>(907) 753-5500</a:t>
                      </a:r>
                    </a:p>
                  </a:txBody>
                  <a:tcPr/>
                </a:tc>
                <a:tc>
                  <a:txBody>
                    <a:bodyPr/>
                    <a:lstStyle/>
                    <a:p>
                      <a:r>
                        <a:rPr lang="en-US" sz="1800" dirty="0">
                          <a:hlinkClick r:id="rId7"/>
                        </a:rPr>
                        <a:t>Tuan.Q.Lai@usace.army.mil</a:t>
                      </a:r>
                      <a:endParaRPr lang="en-US" sz="1800" dirty="0"/>
                    </a:p>
                  </a:txBody>
                  <a:tcPr/>
                </a:tc>
                <a:extLst>
                  <a:ext uri="{0D108BD9-81ED-4DB2-BD59-A6C34878D82A}">
                    <a16:rowId xmlns:a16="http://schemas.microsoft.com/office/drawing/2014/main" val="3435953881"/>
                  </a:ext>
                </a:extLst>
              </a:tr>
              <a:tr h="356228">
                <a:tc>
                  <a:txBody>
                    <a:bodyPr/>
                    <a:lstStyle/>
                    <a:p>
                      <a:endParaRPr lang="en-US" dirty="0"/>
                    </a:p>
                  </a:txBody>
                  <a:tcPr/>
                </a:tc>
                <a:tc>
                  <a:txBody>
                    <a:bodyPr/>
                    <a:lstStyle/>
                    <a:p>
                      <a:r>
                        <a:rPr lang="en-US" sz="1800" dirty="0"/>
                        <a:t>Chuck Livers</a:t>
                      </a:r>
                    </a:p>
                  </a:txBody>
                  <a:tcPr/>
                </a:tc>
                <a:tc>
                  <a:txBody>
                    <a:bodyPr/>
                    <a:lstStyle/>
                    <a:p>
                      <a:r>
                        <a:rPr lang="en-US" sz="1800" dirty="0"/>
                        <a:t>(907) 753-2698</a:t>
                      </a:r>
                    </a:p>
                  </a:txBody>
                  <a:tcPr/>
                </a:tc>
                <a:tc>
                  <a:txBody>
                    <a:bodyPr/>
                    <a:lstStyle/>
                    <a:p>
                      <a:r>
                        <a:rPr lang="en-US" sz="1800" dirty="0">
                          <a:hlinkClick r:id="rId8"/>
                        </a:rPr>
                        <a:t>Charles.J.Livers@usace.army.mil</a:t>
                      </a:r>
                      <a:endParaRPr lang="en-US" sz="1800" dirty="0"/>
                    </a:p>
                  </a:txBody>
                  <a:tcPr/>
                </a:tc>
                <a:extLst>
                  <a:ext uri="{0D108BD9-81ED-4DB2-BD59-A6C34878D82A}">
                    <a16:rowId xmlns:a16="http://schemas.microsoft.com/office/drawing/2014/main" val="2165895382"/>
                  </a:ext>
                </a:extLst>
              </a:tr>
              <a:tr h="356228">
                <a:tc>
                  <a:txBody>
                    <a:bodyPr/>
                    <a:lstStyle/>
                    <a:p>
                      <a:endParaRPr lang="en-US" dirty="0"/>
                    </a:p>
                  </a:txBody>
                  <a:tcPr/>
                </a:tc>
                <a:tc>
                  <a:txBody>
                    <a:bodyPr/>
                    <a:lstStyle/>
                    <a:p>
                      <a:r>
                        <a:rPr lang="en-US" sz="1800" dirty="0"/>
                        <a:t>Andrew Posma</a:t>
                      </a:r>
                    </a:p>
                  </a:txBody>
                  <a:tcPr/>
                </a:tc>
                <a:tc>
                  <a:txBody>
                    <a:bodyPr/>
                    <a:lstStyle/>
                    <a:p>
                      <a:r>
                        <a:rPr lang="en-US" sz="1800" dirty="0"/>
                        <a:t>(907) 356-6712</a:t>
                      </a:r>
                    </a:p>
                  </a:txBody>
                  <a:tcPr/>
                </a:tc>
                <a:tc>
                  <a:txBody>
                    <a:bodyPr/>
                    <a:lstStyle/>
                    <a:p>
                      <a:r>
                        <a:rPr lang="en-US" sz="1800" dirty="0">
                          <a:hlinkClick r:id="rId9"/>
                        </a:rPr>
                        <a:t>Andrew.J.Posma@usace.army.mil</a:t>
                      </a:r>
                      <a:endParaRPr lang="en-US" sz="1800" dirty="0"/>
                    </a:p>
                  </a:txBody>
                  <a:tcPr/>
                </a:tc>
                <a:extLst>
                  <a:ext uri="{0D108BD9-81ED-4DB2-BD59-A6C34878D82A}">
                    <a16:rowId xmlns:a16="http://schemas.microsoft.com/office/drawing/2014/main" val="2967732017"/>
                  </a:ext>
                </a:extLst>
              </a:tr>
              <a:tr h="356228">
                <a:tc>
                  <a:txBody>
                    <a:bodyPr/>
                    <a:lstStyle/>
                    <a:p>
                      <a:endParaRPr lang="en-US" dirty="0"/>
                    </a:p>
                  </a:txBody>
                  <a:tcPr/>
                </a:tc>
                <a:tc>
                  <a:txBody>
                    <a:bodyPr/>
                    <a:lstStyle/>
                    <a:p>
                      <a:r>
                        <a:rPr lang="en-US" sz="1800" dirty="0"/>
                        <a:t>Saundra Ward</a:t>
                      </a:r>
                    </a:p>
                  </a:txBody>
                  <a:tcPr/>
                </a:tc>
                <a:tc>
                  <a:txBody>
                    <a:bodyPr/>
                    <a:lstStyle/>
                    <a:p>
                      <a:r>
                        <a:rPr lang="en-US" sz="1800" dirty="0"/>
                        <a:t>(907) 201-5137</a:t>
                      </a:r>
                    </a:p>
                  </a:txBody>
                  <a:tcPr/>
                </a:tc>
                <a:tc>
                  <a:txBody>
                    <a:bodyPr/>
                    <a:lstStyle/>
                    <a:p>
                      <a:r>
                        <a:rPr lang="en-US" sz="1800" dirty="0">
                          <a:hlinkClick r:id="rId10"/>
                        </a:rPr>
                        <a:t>Saundra.L.Ward@usace.army.mil</a:t>
                      </a:r>
                      <a:endParaRPr lang="en-US" sz="1800" dirty="0"/>
                    </a:p>
                  </a:txBody>
                  <a:tcPr/>
                </a:tc>
                <a:extLst>
                  <a:ext uri="{0D108BD9-81ED-4DB2-BD59-A6C34878D82A}">
                    <a16:rowId xmlns:a16="http://schemas.microsoft.com/office/drawing/2014/main" val="4215741581"/>
                  </a:ext>
                </a:extLst>
              </a:tr>
              <a:tr h="356228">
                <a:tc>
                  <a:txBody>
                    <a:bodyPr/>
                    <a:lstStyle/>
                    <a:p>
                      <a:r>
                        <a:rPr lang="en-US" sz="1800" dirty="0"/>
                        <a:t>District CQM Course Manager</a:t>
                      </a:r>
                    </a:p>
                  </a:txBody>
                  <a:tcPr/>
                </a:tc>
                <a:tc>
                  <a:txBody>
                    <a:bodyPr/>
                    <a:lstStyle/>
                    <a:p>
                      <a:r>
                        <a:rPr lang="en-US" sz="1800" dirty="0"/>
                        <a:t>Marion Dawag</a:t>
                      </a:r>
                    </a:p>
                  </a:txBody>
                  <a:tcPr/>
                </a:tc>
                <a:tc>
                  <a:txBody>
                    <a:bodyPr/>
                    <a:lstStyle/>
                    <a:p>
                      <a:r>
                        <a:rPr lang="en-US" sz="1800" dirty="0"/>
                        <a:t>(907) 753-5640</a:t>
                      </a:r>
                    </a:p>
                  </a:txBody>
                  <a:tcPr/>
                </a:tc>
                <a:tc>
                  <a:txBody>
                    <a:bodyPr/>
                    <a:lstStyle/>
                    <a:p>
                      <a:r>
                        <a:rPr lang="en-US" sz="1800" dirty="0">
                          <a:hlinkClick r:id="rId11"/>
                        </a:rPr>
                        <a:t>Marion.E.Dawag@usace.army.mil</a:t>
                      </a:r>
                      <a:endParaRPr lang="en-US" sz="1800" dirty="0"/>
                    </a:p>
                  </a:txBody>
                  <a:tcPr/>
                </a:tc>
                <a:extLst>
                  <a:ext uri="{0D108BD9-81ED-4DB2-BD59-A6C34878D82A}">
                    <a16:rowId xmlns:a16="http://schemas.microsoft.com/office/drawing/2014/main" val="996161733"/>
                  </a:ext>
                </a:extLst>
              </a:tr>
              <a:tr h="356228">
                <a:tc>
                  <a:txBody>
                    <a:bodyPr/>
                    <a:lstStyle/>
                    <a:p>
                      <a:r>
                        <a:rPr lang="en-US" sz="1800" dirty="0"/>
                        <a:t>Division CQM Course Manager</a:t>
                      </a:r>
                    </a:p>
                  </a:txBody>
                  <a:tcPr/>
                </a:tc>
                <a:tc>
                  <a:txBody>
                    <a:bodyPr/>
                    <a:lstStyle/>
                    <a:p>
                      <a:r>
                        <a:rPr lang="en-US" sz="1800" dirty="0"/>
                        <a:t>Ed Yago</a:t>
                      </a:r>
                    </a:p>
                  </a:txBody>
                  <a:tcPr/>
                </a:tc>
                <a:tc>
                  <a:txBody>
                    <a:bodyPr/>
                    <a:lstStyle/>
                    <a:p>
                      <a:r>
                        <a:rPr lang="en-US" sz="1800" dirty="0"/>
                        <a:t>(907) 835-4682</a:t>
                      </a:r>
                    </a:p>
                  </a:txBody>
                  <a:tcPr/>
                </a:tc>
                <a:tc>
                  <a:txBody>
                    <a:bodyPr/>
                    <a:lstStyle/>
                    <a:p>
                      <a:r>
                        <a:rPr lang="en-US" sz="1800" dirty="0">
                          <a:hlinkClick r:id="rId12"/>
                        </a:rPr>
                        <a:t>Edward.M.Yago@usace.army.mil</a:t>
                      </a:r>
                      <a:endParaRPr lang="en-US" sz="1800" dirty="0"/>
                    </a:p>
                  </a:txBody>
                  <a:tcPr/>
                </a:tc>
                <a:extLst>
                  <a:ext uri="{0D108BD9-81ED-4DB2-BD59-A6C34878D82A}">
                    <a16:rowId xmlns:a16="http://schemas.microsoft.com/office/drawing/2014/main" val="3596083524"/>
                  </a:ext>
                </a:extLst>
              </a:tr>
              <a:tr h="288216">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2258981431"/>
                  </a:ext>
                </a:extLst>
              </a:tr>
            </a:tbl>
          </a:graphicData>
        </a:graphic>
      </p:graphicFrame>
    </p:spTree>
    <p:extLst>
      <p:ext uri="{BB962C8B-B14F-4D97-AF65-F5344CB8AC3E}">
        <p14:creationId xmlns:p14="http://schemas.microsoft.com/office/powerpoint/2010/main" val="2355587812"/>
      </p:ext>
    </p:extLst>
  </p:cSld>
  <p:clrMapOvr>
    <a:masterClrMapping/>
  </p:clrMapOvr>
</p:sld>
</file>

<file path=ppt/theme/theme1.xml><?xml version="1.0" encoding="utf-8"?>
<a:theme xmlns:a="http://schemas.openxmlformats.org/drawingml/2006/main" name="Upper left castle template public">
  <a:themeElements>
    <a:clrScheme name="USACE - Army 2023">
      <a:dk1>
        <a:srgbClr val="221F20"/>
      </a:dk1>
      <a:lt1>
        <a:srgbClr val="565557"/>
      </a:lt1>
      <a:dk2>
        <a:srgbClr val="FFFFFF"/>
      </a:dk2>
      <a:lt2>
        <a:srgbClr val="D5D5D7"/>
      </a:lt2>
      <a:accent1>
        <a:srgbClr val="727365"/>
      </a:accent1>
      <a:accent2>
        <a:srgbClr val="2F372F"/>
      </a:accent2>
      <a:accent3>
        <a:srgbClr val="FFCC01"/>
      </a:accent3>
      <a:accent4>
        <a:srgbClr val="BFB8A6"/>
      </a:accent4>
      <a:accent5>
        <a:srgbClr val="00308F"/>
      </a:accent5>
      <a:accent6>
        <a:srgbClr val="CF0000"/>
      </a:accent6>
      <a:hlink>
        <a:srgbClr val="3E6682"/>
      </a:hlink>
      <a:folHlink>
        <a:srgbClr val="7030A0"/>
      </a:folHlink>
    </a:clrScheme>
    <a:fontScheme name="USACE TEMPLATE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F4339">
            <a:alpha val="89000"/>
          </a:srgbClr>
        </a:solidFill>
        <a:ln>
          <a:noFill/>
        </a:ln>
        <a:effectLst/>
      </a:spPr>
      <a:bodyPr anchor="ctr"/>
      <a:lstStyle>
        <a:defPPr algn="ctr">
          <a:defRPr dirty="0"/>
        </a:defPPr>
      </a:lstStyle>
      <a:style>
        <a:lnRef idx="1">
          <a:schemeClr val="accent1"/>
        </a:lnRef>
        <a:fillRef idx="3">
          <a:schemeClr val="accent1"/>
        </a:fillRef>
        <a:effectRef idx="2">
          <a:schemeClr val="accent1"/>
        </a:effectRef>
        <a:fontRef idx="minor">
          <a:schemeClr val="lt1"/>
        </a:fontRef>
      </a:style>
    </a:spDef>
  </a:objectDefaults>
  <a:extraClrSchemeLst/>
  <a:extLst>
    <a:ext uri="{05A4C25C-085E-4340-85A3-A5531E510DB2}">
      <thm15:themeFamily xmlns:thm15="http://schemas.microsoft.com/office/thememl/2012/main" name="NWDTemplate-LogosDown-2017.potx" id="{9FA1C32E-CDE2-4EA8-82A9-54FAA73D0B6D}" vid="{4D202EBB-725C-4C87-B90A-DB065ED0BBF7}"/>
    </a:ext>
  </a:extLst>
</a:theme>
</file>

<file path=ppt/theme/theme2.xml><?xml version="1.0" encoding="utf-8"?>
<a:theme xmlns:a="http://schemas.openxmlformats.org/drawingml/2006/main" name="CUI Upper left Castle template ">
  <a:themeElements>
    <a:clrScheme name="USACE - Army 2023">
      <a:dk1>
        <a:srgbClr val="221F20"/>
      </a:dk1>
      <a:lt1>
        <a:srgbClr val="565557"/>
      </a:lt1>
      <a:dk2>
        <a:srgbClr val="FFFFFF"/>
      </a:dk2>
      <a:lt2>
        <a:srgbClr val="D5D5D7"/>
      </a:lt2>
      <a:accent1>
        <a:srgbClr val="727365"/>
      </a:accent1>
      <a:accent2>
        <a:srgbClr val="2F372F"/>
      </a:accent2>
      <a:accent3>
        <a:srgbClr val="FFCC01"/>
      </a:accent3>
      <a:accent4>
        <a:srgbClr val="BFB8A6"/>
      </a:accent4>
      <a:accent5>
        <a:srgbClr val="00308F"/>
      </a:accent5>
      <a:accent6>
        <a:srgbClr val="CF0000"/>
      </a:accent6>
      <a:hlink>
        <a:srgbClr val="3E6682"/>
      </a:hlink>
      <a:folHlink>
        <a:srgbClr val="7030A0"/>
      </a:folHlink>
    </a:clrScheme>
    <a:fontScheme name="USACE TEMPLATE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F4339">
            <a:alpha val="89000"/>
          </a:srgbClr>
        </a:solidFill>
        <a:ln>
          <a:noFill/>
        </a:ln>
        <a:effectLst/>
      </a:spPr>
      <a:bodyPr anchor="ctr"/>
      <a:lstStyle>
        <a:defPPr algn="ctr">
          <a:defRPr dirty="0"/>
        </a:defPPr>
      </a:lstStyle>
      <a:style>
        <a:lnRef idx="1">
          <a:schemeClr val="accent1"/>
        </a:lnRef>
        <a:fillRef idx="3">
          <a:schemeClr val="accent1"/>
        </a:fillRef>
        <a:effectRef idx="2">
          <a:schemeClr val="accent1"/>
        </a:effectRef>
        <a:fontRef idx="minor">
          <a:schemeClr val="lt1"/>
        </a:fontRef>
      </a:style>
    </a:spDef>
  </a:objectDefaults>
  <a:extraClrSchemeLst/>
  <a:extLst>
    <a:ext uri="{05A4C25C-085E-4340-85A3-A5531E510DB2}">
      <thm15:themeFamily xmlns:thm15="http://schemas.microsoft.com/office/thememl/2012/main" name="NWDTemplate-LogosDown-2017.potx" id="{9FA1C32E-CDE2-4EA8-82A9-54FAA73D0B6D}" vid="{4D202EBB-725C-4C87-B90A-DB065ED0BBF7}"/>
    </a:ext>
  </a:extLst>
</a:theme>
</file>

<file path=ppt/theme/theme3.xml><?xml version="1.0" encoding="utf-8"?>
<a:theme xmlns:a="http://schemas.openxmlformats.org/drawingml/2006/main" name="traditional template NON CUI">
  <a:themeElements>
    <a:clrScheme name="USACE - Army 2023">
      <a:dk1>
        <a:srgbClr val="221F20"/>
      </a:dk1>
      <a:lt1>
        <a:srgbClr val="565557"/>
      </a:lt1>
      <a:dk2>
        <a:srgbClr val="FFFFFF"/>
      </a:dk2>
      <a:lt2>
        <a:srgbClr val="D5D5D7"/>
      </a:lt2>
      <a:accent1>
        <a:srgbClr val="727365"/>
      </a:accent1>
      <a:accent2>
        <a:srgbClr val="2F372F"/>
      </a:accent2>
      <a:accent3>
        <a:srgbClr val="FFCC01"/>
      </a:accent3>
      <a:accent4>
        <a:srgbClr val="BFB8A6"/>
      </a:accent4>
      <a:accent5>
        <a:srgbClr val="00308F"/>
      </a:accent5>
      <a:accent6>
        <a:srgbClr val="CF0000"/>
      </a:accent6>
      <a:hlink>
        <a:srgbClr val="3E6682"/>
      </a:hlink>
      <a:folHlink>
        <a:srgbClr val="7030A0"/>
      </a:folHlink>
    </a:clrScheme>
    <a:fontScheme name="USACE TEMPLATE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F4339">
            <a:alpha val="89000"/>
          </a:srgbClr>
        </a:solidFill>
        <a:ln>
          <a:noFill/>
        </a:ln>
        <a:effectLst/>
      </a:spPr>
      <a:bodyPr anchor="ctr"/>
      <a:lstStyle>
        <a:defPPr algn="ctr">
          <a:defRPr dirty="0"/>
        </a:defPPr>
      </a:lstStyle>
      <a:style>
        <a:lnRef idx="1">
          <a:schemeClr val="accent1"/>
        </a:lnRef>
        <a:fillRef idx="3">
          <a:schemeClr val="accent1"/>
        </a:fillRef>
        <a:effectRef idx="2">
          <a:schemeClr val="accent1"/>
        </a:effectRef>
        <a:fontRef idx="minor">
          <a:schemeClr val="lt1"/>
        </a:fontRef>
      </a:style>
    </a:spDef>
  </a:objectDefaults>
  <a:extraClrSchemeLst/>
  <a:extLst>
    <a:ext uri="{05A4C25C-085E-4340-85A3-A5531E510DB2}">
      <thm15:themeFamily xmlns:thm15="http://schemas.microsoft.com/office/thememl/2012/main" name="NWDTemplate-LogosDown-2017.potx" id="{9FA1C32E-CDE2-4EA8-82A9-54FAA73D0B6D}" vid="{4D202EBB-725C-4C87-B90A-DB065ED0BBF7}"/>
    </a:ext>
  </a:extLst>
</a:theme>
</file>

<file path=ppt/theme/theme4.xml><?xml version="1.0" encoding="utf-8"?>
<a:theme xmlns:a="http://schemas.openxmlformats.org/drawingml/2006/main" name="Traditional template CUI">
  <a:themeElements>
    <a:clrScheme name="USACE - Army 2023">
      <a:dk1>
        <a:srgbClr val="221F20"/>
      </a:dk1>
      <a:lt1>
        <a:srgbClr val="565557"/>
      </a:lt1>
      <a:dk2>
        <a:srgbClr val="FFFFFF"/>
      </a:dk2>
      <a:lt2>
        <a:srgbClr val="D5D5D7"/>
      </a:lt2>
      <a:accent1>
        <a:srgbClr val="727365"/>
      </a:accent1>
      <a:accent2>
        <a:srgbClr val="2F372F"/>
      </a:accent2>
      <a:accent3>
        <a:srgbClr val="FFCC01"/>
      </a:accent3>
      <a:accent4>
        <a:srgbClr val="BFB8A6"/>
      </a:accent4>
      <a:accent5>
        <a:srgbClr val="00308F"/>
      </a:accent5>
      <a:accent6>
        <a:srgbClr val="CF0000"/>
      </a:accent6>
      <a:hlink>
        <a:srgbClr val="3E6682"/>
      </a:hlink>
      <a:folHlink>
        <a:srgbClr val="7030A0"/>
      </a:folHlink>
    </a:clrScheme>
    <a:fontScheme name="USACE TEMPLATE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F4339">
            <a:alpha val="89000"/>
          </a:srgbClr>
        </a:solidFill>
        <a:ln>
          <a:noFill/>
        </a:ln>
        <a:effectLst/>
      </a:spPr>
      <a:bodyPr anchor="ctr"/>
      <a:lstStyle>
        <a:defPPr algn="ctr">
          <a:defRPr dirty="0"/>
        </a:defPPr>
      </a:lstStyle>
      <a:style>
        <a:lnRef idx="1">
          <a:schemeClr val="accent1"/>
        </a:lnRef>
        <a:fillRef idx="3">
          <a:schemeClr val="accent1"/>
        </a:fillRef>
        <a:effectRef idx="2">
          <a:schemeClr val="accent1"/>
        </a:effectRef>
        <a:fontRef idx="minor">
          <a:schemeClr val="lt1"/>
        </a:fontRef>
      </a:style>
    </a:spDef>
  </a:objectDefaults>
  <a:extraClrSchemeLst/>
  <a:extLst>
    <a:ext uri="{05A4C25C-085E-4340-85A3-A5531E510DB2}">
      <thm15:themeFamily xmlns:thm15="http://schemas.microsoft.com/office/thememl/2012/main" name="NWDTemplate-LogosDown-2017.potx" id="{9FA1C32E-CDE2-4EA8-82A9-54FAA73D0B6D}" vid="{4D202EBB-725C-4C87-B90A-DB065ED0BBF7}"/>
    </a:ext>
  </a:extLst>
</a:theme>
</file>

<file path=ppt/theme/theme5.xml><?xml version="1.0" encoding="utf-8"?>
<a:theme xmlns:a="http://schemas.openxmlformats.org/drawingml/2006/main" name="2_Upper Left Star and Castle NON CUI">
  <a:themeElements>
    <a:clrScheme name="USACE - Army 2023">
      <a:dk1>
        <a:srgbClr val="221F20"/>
      </a:dk1>
      <a:lt1>
        <a:srgbClr val="565557"/>
      </a:lt1>
      <a:dk2>
        <a:srgbClr val="FFFFFF"/>
      </a:dk2>
      <a:lt2>
        <a:srgbClr val="D5D5D7"/>
      </a:lt2>
      <a:accent1>
        <a:srgbClr val="727365"/>
      </a:accent1>
      <a:accent2>
        <a:srgbClr val="2F372F"/>
      </a:accent2>
      <a:accent3>
        <a:srgbClr val="FFCC01"/>
      </a:accent3>
      <a:accent4>
        <a:srgbClr val="BFB8A6"/>
      </a:accent4>
      <a:accent5>
        <a:srgbClr val="00308F"/>
      </a:accent5>
      <a:accent6>
        <a:srgbClr val="CF0000"/>
      </a:accent6>
      <a:hlink>
        <a:srgbClr val="3E6682"/>
      </a:hlink>
      <a:folHlink>
        <a:srgbClr val="7030A0"/>
      </a:folHlink>
    </a:clrScheme>
    <a:fontScheme name="USACE TEMPLATE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F4339">
            <a:alpha val="89000"/>
          </a:srgbClr>
        </a:solidFill>
        <a:ln>
          <a:noFill/>
        </a:ln>
        <a:effectLst/>
      </a:spPr>
      <a:bodyPr anchor="ctr"/>
      <a:lstStyle>
        <a:defPPr algn="ctr">
          <a:defRPr dirty="0"/>
        </a:defPPr>
      </a:lstStyle>
      <a:style>
        <a:lnRef idx="1">
          <a:schemeClr val="accent1"/>
        </a:lnRef>
        <a:fillRef idx="3">
          <a:schemeClr val="accent1"/>
        </a:fillRef>
        <a:effectRef idx="2">
          <a:schemeClr val="accent1"/>
        </a:effectRef>
        <a:fontRef idx="minor">
          <a:schemeClr val="lt1"/>
        </a:fontRef>
      </a:style>
    </a:spDef>
  </a:objectDefaults>
  <a:extraClrSchemeLst/>
  <a:extLst>
    <a:ext uri="{05A4C25C-085E-4340-85A3-A5531E510DB2}">
      <thm15:themeFamily xmlns:thm15="http://schemas.microsoft.com/office/thememl/2012/main" name="NWDTemplate-LogosDown-2017.potx" id="{9FA1C32E-CDE2-4EA8-82A9-54FAA73D0B6D}" vid="{4D202EBB-725C-4C87-B90A-DB065ED0BBF7}"/>
    </a:ext>
  </a:extLst>
</a:theme>
</file>

<file path=ppt/theme/theme6.xml><?xml version="1.0" encoding="utf-8"?>
<a:theme xmlns:a="http://schemas.openxmlformats.org/drawingml/2006/main" name="Upper Left Star and Castle CUI">
  <a:themeElements>
    <a:clrScheme name="USACE - Army 2023">
      <a:dk1>
        <a:srgbClr val="221F20"/>
      </a:dk1>
      <a:lt1>
        <a:srgbClr val="565557"/>
      </a:lt1>
      <a:dk2>
        <a:srgbClr val="FFFFFF"/>
      </a:dk2>
      <a:lt2>
        <a:srgbClr val="D5D5D7"/>
      </a:lt2>
      <a:accent1>
        <a:srgbClr val="727365"/>
      </a:accent1>
      <a:accent2>
        <a:srgbClr val="2F372F"/>
      </a:accent2>
      <a:accent3>
        <a:srgbClr val="FFCC01"/>
      </a:accent3>
      <a:accent4>
        <a:srgbClr val="BFB8A6"/>
      </a:accent4>
      <a:accent5>
        <a:srgbClr val="00308F"/>
      </a:accent5>
      <a:accent6>
        <a:srgbClr val="CF0000"/>
      </a:accent6>
      <a:hlink>
        <a:srgbClr val="3E6682"/>
      </a:hlink>
      <a:folHlink>
        <a:srgbClr val="7030A0"/>
      </a:folHlink>
    </a:clrScheme>
    <a:fontScheme name="USACE TEMPLATE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F4339">
            <a:alpha val="89000"/>
          </a:srgbClr>
        </a:solidFill>
        <a:ln>
          <a:noFill/>
        </a:ln>
        <a:effectLst/>
      </a:spPr>
      <a:bodyPr anchor="ctr"/>
      <a:lstStyle>
        <a:defPPr algn="ctr">
          <a:defRPr dirty="0"/>
        </a:defPPr>
      </a:lstStyle>
      <a:style>
        <a:lnRef idx="1">
          <a:schemeClr val="accent1"/>
        </a:lnRef>
        <a:fillRef idx="3">
          <a:schemeClr val="accent1"/>
        </a:fillRef>
        <a:effectRef idx="2">
          <a:schemeClr val="accent1"/>
        </a:effectRef>
        <a:fontRef idx="minor">
          <a:schemeClr val="lt1"/>
        </a:fontRef>
      </a:style>
    </a:spDef>
  </a:objectDefaults>
  <a:extraClrSchemeLst/>
  <a:extLst>
    <a:ext uri="{05A4C25C-085E-4340-85A3-A5531E510DB2}">
      <thm15:themeFamily xmlns:thm15="http://schemas.microsoft.com/office/thememl/2012/main" name="NWDTemplate-LogosDown-2017.potx" id="{9FA1C32E-CDE2-4EA8-82A9-54FAA73D0B6D}" vid="{4D202EBB-725C-4C87-B90A-DB065ED0BBF7}"/>
    </a:ext>
  </a:extLst>
</a:theme>
</file>

<file path=ppt/theme/theme7.xml><?xml version="1.0" encoding="utf-8"?>
<a:theme xmlns:a="http://schemas.openxmlformats.org/drawingml/2006/main" name="Chart Color Templates">
  <a:themeElements>
    <a:clrScheme name="Charts">
      <a:dk1>
        <a:srgbClr val="221F20"/>
      </a:dk1>
      <a:lt1>
        <a:srgbClr val="565557"/>
      </a:lt1>
      <a:dk2>
        <a:srgbClr val="FFFFFF"/>
      </a:dk2>
      <a:lt2>
        <a:srgbClr val="D5D5D7"/>
      </a:lt2>
      <a:accent1>
        <a:srgbClr val="F16521"/>
      </a:accent1>
      <a:accent2>
        <a:srgbClr val="2DAA27"/>
      </a:accent2>
      <a:accent3>
        <a:srgbClr val="CF0000"/>
      </a:accent3>
      <a:accent4>
        <a:srgbClr val="FFCC01"/>
      </a:accent4>
      <a:accent5>
        <a:srgbClr val="00308F"/>
      </a:accent5>
      <a:accent6>
        <a:srgbClr val="532476"/>
      </a:accent6>
      <a:hlink>
        <a:srgbClr val="4D7EA1"/>
      </a:hlink>
      <a:folHlink>
        <a:srgbClr val="CF0000"/>
      </a:folHlink>
    </a:clrScheme>
    <a:fontScheme name="USACE TEMPLATE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F4339">
            <a:alpha val="89000"/>
          </a:srgbClr>
        </a:solidFill>
        <a:ln>
          <a:noFill/>
        </a:ln>
        <a:effectLst/>
      </a:spPr>
      <a:bodyPr anchor="ctr"/>
      <a:lstStyle>
        <a:defPPr algn="ctr">
          <a:defRPr dirty="0"/>
        </a:defPPr>
      </a:lstStyle>
      <a:style>
        <a:lnRef idx="1">
          <a:schemeClr val="accent1"/>
        </a:lnRef>
        <a:fillRef idx="3">
          <a:schemeClr val="accent1"/>
        </a:fillRef>
        <a:effectRef idx="2">
          <a:schemeClr val="accent1"/>
        </a:effectRef>
        <a:fontRef idx="minor">
          <a:schemeClr val="lt1"/>
        </a:fontRef>
      </a:style>
    </a:spDef>
  </a:objectDefaults>
  <a:extraClrSchemeLst/>
  <a:extLst>
    <a:ext uri="{05A4C25C-085E-4340-85A3-A5531E510DB2}">
      <thm15:themeFamily xmlns:thm15="http://schemas.microsoft.com/office/thememl/2012/main" name="NWDTemplate-LogosDown-2017.potx" id="{9FA1C32E-CDE2-4EA8-82A9-54FAA73D0B6D}" vid="{7A4F02DA-9F69-4CE8-8688-F5382440A1E1}"/>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745D28C5B06AF478B2531C17E85C6A0" ma:contentTypeVersion="2" ma:contentTypeDescription="Create a new document." ma:contentTypeScope="" ma:versionID="a607b088d1f823daad15e4fd0f18d4f2">
  <xsd:schema xmlns:xsd="http://www.w3.org/2001/XMLSchema" xmlns:xs="http://www.w3.org/2001/XMLSchema" xmlns:p="http://schemas.microsoft.com/office/2006/metadata/properties" xmlns:ns2="1c1d9cf8-8fbb-4cb0-bc90-ffce08f888e0" targetNamespace="http://schemas.microsoft.com/office/2006/metadata/properties" ma:root="true" ma:fieldsID="0e0cbf54ee846107550037296ab1abce" ns2:_="">
    <xsd:import namespace="1c1d9cf8-8fbb-4cb0-bc90-ffce08f888e0"/>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1d9cf8-8fbb-4cb0-bc90-ffce08f888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B8C2CD5-50C2-4A7C-996A-3D6312B83669}">
  <ds:schemaRefs>
    <ds:schemaRef ds:uri="http://schemas.microsoft.com/office/2006/metadata/properties"/>
    <ds:schemaRef ds:uri="http://purl.org/dc/terms/"/>
    <ds:schemaRef ds:uri="http://schemas.microsoft.com/office/infopath/2007/PartnerControls"/>
    <ds:schemaRef ds:uri="1c1d9cf8-8fbb-4cb0-bc90-ffce08f888e0"/>
    <ds:schemaRef ds:uri="http://purl.org/dc/elements/1.1/"/>
    <ds:schemaRef ds:uri="http://purl.org/dc/dcmitype/"/>
    <ds:schemaRef ds:uri="http://schemas.microsoft.com/office/2006/documentManagement/typ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DB4222E-8A83-46AC-9795-A2179EAE50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1d9cf8-8fbb-4cb0-bc90-ffce08f888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7CAE72E-856B-4DF4-A9F6-93C41667E9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18549</TotalTime>
  <Words>22835</Words>
  <Application>Microsoft Office PowerPoint</Application>
  <PresentationFormat>Widescreen</PresentationFormat>
  <Paragraphs>3684</Paragraphs>
  <Slides>291</Slides>
  <Notes>168</Notes>
  <HiddenSlides>0</HiddenSlides>
  <MMClips>0</MMClips>
  <ScaleCrop>false</ScaleCrop>
  <HeadingPairs>
    <vt:vector size="6" baseType="variant">
      <vt:variant>
        <vt:lpstr>Fonts Used</vt:lpstr>
      </vt:variant>
      <vt:variant>
        <vt:i4>9</vt:i4>
      </vt:variant>
      <vt:variant>
        <vt:lpstr>Theme</vt:lpstr>
      </vt:variant>
      <vt:variant>
        <vt:i4>7</vt:i4>
      </vt:variant>
      <vt:variant>
        <vt:lpstr>Slide Titles</vt:lpstr>
      </vt:variant>
      <vt:variant>
        <vt:i4>291</vt:i4>
      </vt:variant>
    </vt:vector>
  </HeadingPairs>
  <TitlesOfParts>
    <vt:vector size="307" baseType="lpstr">
      <vt:lpstr>Arial</vt:lpstr>
      <vt:lpstr>Arial-BoldMT</vt:lpstr>
      <vt:lpstr>ArialMT</vt:lpstr>
      <vt:lpstr>Calibri</vt:lpstr>
      <vt:lpstr>Courier</vt:lpstr>
      <vt:lpstr>CourierNewPSMT</vt:lpstr>
      <vt:lpstr>Symbol</vt:lpstr>
      <vt:lpstr>SymbolMT</vt:lpstr>
      <vt:lpstr>Wingdings</vt:lpstr>
      <vt:lpstr>Upper left castle template public</vt:lpstr>
      <vt:lpstr>CUI Upper left Castle template </vt:lpstr>
      <vt:lpstr>traditional template NON CUI</vt:lpstr>
      <vt:lpstr>Traditional template CUI</vt:lpstr>
      <vt:lpstr>2_Upper Left Star and Castle NON CUI</vt:lpstr>
      <vt:lpstr>Upper Left Star and Castle CUI</vt:lpstr>
      <vt:lpstr>Chart Color Templates</vt:lpstr>
      <vt:lpstr>CONSTRUCTION QUALITY MANAGEMENT FOR CONTRACTORS</vt:lpstr>
      <vt:lpstr>Welcome</vt:lpstr>
      <vt:lpstr>Welcome</vt:lpstr>
      <vt:lpstr>Student introductions </vt:lpstr>
      <vt:lpstr>Instructors</vt:lpstr>
      <vt:lpstr>AGENDA</vt:lpstr>
      <vt:lpstr>Pre-test</vt:lpstr>
      <vt:lpstr>Course overview</vt:lpstr>
      <vt:lpstr>Course material </vt:lpstr>
      <vt:lpstr>Expectations for students </vt:lpstr>
      <vt:lpstr>BEFORE WE GET INTO THE WEEDS</vt:lpstr>
      <vt:lpstr>Introduction Module 1</vt:lpstr>
      <vt:lpstr>What is Construction Quality Management? </vt:lpstr>
      <vt:lpstr>OBJECTIVES</vt:lpstr>
      <vt:lpstr>HISTORY oF CQM </vt:lpstr>
      <vt:lpstr>quality Management – business practice (iso9000)</vt:lpstr>
      <vt:lpstr>Coffee cup example</vt:lpstr>
      <vt:lpstr>CONSTRUCTION QUALITY Management</vt:lpstr>
      <vt:lpstr>Federal Acquisition Regulation (FAR)</vt:lpstr>
      <vt:lpstr>Construction management CHALLENGES</vt:lpstr>
      <vt:lpstr>quality management benefits</vt:lpstr>
      <vt:lpstr>Useful References</vt:lpstr>
      <vt:lpstr>Supplemental Material (Dropbox)</vt:lpstr>
      <vt:lpstr>Module 1.1 Conclusion</vt:lpstr>
      <vt:lpstr>MODULE 1.1 CLASS work</vt:lpstr>
      <vt:lpstr>MODULE 1.1 question #1</vt:lpstr>
      <vt:lpstr>MODULE 1.1 question #2</vt:lpstr>
      <vt:lpstr>MODULE 1.1 question #3</vt:lpstr>
      <vt:lpstr>Question #4 -  What are the two principal areas of CQM activity? Define eacH. </vt:lpstr>
      <vt:lpstr>Question #5A - What are the benefits of CQM to the contractor?</vt:lpstr>
      <vt:lpstr>Question #5B What are the benefits of CQM to the Government?</vt:lpstr>
      <vt:lpstr>Question #6 - What two factors have caused the construction industry to become highly specialized? </vt:lpstr>
      <vt:lpstr>Question #7  Why are construction projects difficult to manage?</vt:lpstr>
      <vt:lpstr>Question #8 - What factors will influence both the Government and the construction industry in future?</vt:lpstr>
      <vt:lpstr>Contractor Quality Control </vt:lpstr>
      <vt:lpstr>OBJECTIVES</vt:lpstr>
      <vt:lpstr>Control vs. inspection</vt:lpstr>
      <vt:lpstr>RESPONSIBILITIES in quality management</vt:lpstr>
      <vt:lpstr>BENEFITS</vt:lpstr>
      <vt:lpstr>PowerPoint Presentation</vt:lpstr>
      <vt:lpstr>Question #1 - What is the difference between control and inspection, what comes first and why is that important?</vt:lpstr>
      <vt:lpstr>Question #2 - Who has contractual responsibility for Quality Control?</vt:lpstr>
      <vt:lpstr>Question #3 - Is the following statement TRUE or FALSE: “CQC is principally concerned with inspection?” Explain</vt:lpstr>
      <vt:lpstr>Question #4 - How does the contractor benefit from effective CQC?</vt:lpstr>
      <vt:lpstr>Question #5 - Name the benefits of effective CQC that accrue to the Government.</vt:lpstr>
      <vt:lpstr>Contractor and Government Responsibilities</vt:lpstr>
      <vt:lpstr>OBJECTIVES</vt:lpstr>
      <vt:lpstr>CQM Org chart</vt:lpstr>
      <vt:lpstr>QC Responsibilities</vt:lpstr>
      <vt:lpstr>QA Responsibilities</vt:lpstr>
      <vt:lpstr>Stakeholders / lines of communication</vt:lpstr>
      <vt:lpstr>ROADMAP: MAJOR QC Activities</vt:lpstr>
      <vt:lpstr>partnering</vt:lpstr>
      <vt:lpstr>Partnering – Commitment / Agreement</vt:lpstr>
      <vt:lpstr>PowerPoint Presentation</vt:lpstr>
      <vt:lpstr>PowerPoint Presentation</vt:lpstr>
      <vt:lpstr>PowerPoint Presentation</vt:lpstr>
      <vt:lpstr>PowerPoint Presentation</vt:lpstr>
      <vt:lpstr>PowerPoint Presentation</vt:lpstr>
      <vt:lpstr>Contractor’s Review</vt:lpstr>
      <vt:lpstr>Objectives</vt:lpstr>
      <vt:lpstr>What makes up the contract?</vt:lpstr>
      <vt:lpstr>CQM Org chart</vt:lpstr>
      <vt:lpstr>Review contract and specifications </vt:lpstr>
      <vt:lpstr>QC Manager Responsibilities</vt:lpstr>
      <vt:lpstr>Qc in Design-Build</vt:lpstr>
      <vt:lpstr>Extensions of design</vt:lpstr>
      <vt:lpstr>Requests for information (RFI)</vt:lpstr>
      <vt:lpstr>RFI Example</vt:lpstr>
      <vt:lpstr>Why submit an rfi?</vt:lpstr>
      <vt:lpstr>MODULE 2 CLASS work</vt:lpstr>
      <vt:lpstr>MODULE 2 – question #1</vt:lpstr>
      <vt:lpstr>MODULE 2 – question #2</vt:lpstr>
      <vt:lpstr>MODULE 2 – question #3</vt:lpstr>
      <vt:lpstr>MODULE 2 – question #4</vt:lpstr>
      <vt:lpstr>MODULE 2 – question #5</vt:lpstr>
      <vt:lpstr>MODULE 2 – question #6</vt:lpstr>
      <vt:lpstr>MODULE 2 – question #7</vt:lpstr>
      <vt:lpstr>Quality Management Planning</vt:lpstr>
      <vt:lpstr>Quality Management Planning – Purpose and Components</vt:lpstr>
      <vt:lpstr>Objectives</vt:lpstr>
      <vt:lpstr>Contract duration timeline quality management activities </vt:lpstr>
      <vt:lpstr>quality management Plans</vt:lpstr>
      <vt:lpstr>quality control plan components</vt:lpstr>
      <vt:lpstr>Definable features of work (DFOW)</vt:lpstr>
      <vt:lpstr>DFOW Examples</vt:lpstr>
      <vt:lpstr>Three phases of control</vt:lpstr>
      <vt:lpstr>Sub-module 3.1 – in class work</vt:lpstr>
      <vt:lpstr>Sub-module 3.1 – question 1</vt:lpstr>
      <vt:lpstr>Sub-module 3.1 – question 2</vt:lpstr>
      <vt:lpstr>Sub-module 3.1 – question 3</vt:lpstr>
      <vt:lpstr>Sub-module 3.1 – question 4</vt:lpstr>
      <vt:lpstr>Sub-module 3.1 – question 5</vt:lpstr>
      <vt:lpstr>Review and Acceptance </vt:lpstr>
      <vt:lpstr>Objectives</vt:lpstr>
      <vt:lpstr>Review process</vt:lpstr>
      <vt:lpstr>Minimum requirements</vt:lpstr>
      <vt:lpstr>Keep in mind</vt:lpstr>
      <vt:lpstr>Sub-module 3.2 – in class work</vt:lpstr>
      <vt:lpstr>Sub-module 3.2 – QC Plan Group Exercise </vt:lpstr>
      <vt:lpstr>Sub-module 3.2 – QC Plan Group Exercise  continued </vt:lpstr>
      <vt:lpstr>Post-Award / Pre-construction Conferences and Mutual Understanding Meeting (Coordination Meeting)</vt:lpstr>
      <vt:lpstr>Objectives</vt:lpstr>
      <vt:lpstr>Contract duration timeline Module 4 - major qc ACTIVITIES</vt:lpstr>
      <vt:lpstr>PRE-Construction Conference</vt:lpstr>
      <vt:lpstr>POST Award Conference</vt:lpstr>
      <vt:lpstr>MUTUAL Understanding</vt:lpstr>
      <vt:lpstr>MODULE 4 CLASS work</vt:lpstr>
      <vt:lpstr>MODULE 4 – question #1</vt:lpstr>
      <vt:lpstr>MODULE 4 – question #2</vt:lpstr>
      <vt:lpstr>MODULE 4 – question #3</vt:lpstr>
      <vt:lpstr>MODULE 4 – question #4</vt:lpstr>
      <vt:lpstr>MODULE 4 – question #5</vt:lpstr>
      <vt:lpstr>MODULE 4 – question #6</vt:lpstr>
      <vt:lpstr>Submittals</vt:lpstr>
      <vt:lpstr>Objectives</vt:lpstr>
      <vt:lpstr>Purpose of submittals</vt:lpstr>
      <vt:lpstr>Submittal process</vt:lpstr>
      <vt:lpstr>Submittal classifications</vt:lpstr>
      <vt:lpstr>Ktr Submittals responsibilities </vt:lpstr>
      <vt:lpstr>Gov’t Submittals responsibilities </vt:lpstr>
      <vt:lpstr>Submittal register</vt:lpstr>
      <vt:lpstr>variations</vt:lpstr>
      <vt:lpstr>Example eng form 4025</vt:lpstr>
      <vt:lpstr>Back of eng form 4025</vt:lpstr>
      <vt:lpstr>MODULE 5 CLASS work</vt:lpstr>
      <vt:lpstr>MODULE 5 – question #1</vt:lpstr>
      <vt:lpstr>MODULE 5 – question #2</vt:lpstr>
      <vt:lpstr>MODULE 5 – question #3</vt:lpstr>
      <vt:lpstr>MODULE 5 – question #4</vt:lpstr>
      <vt:lpstr>MODULE 5 – question #5</vt:lpstr>
      <vt:lpstr>Quality Management for Construction Projects </vt:lpstr>
      <vt:lpstr>Introduction</vt:lpstr>
      <vt:lpstr>Objectives</vt:lpstr>
      <vt:lpstr>Construction quality management</vt:lpstr>
      <vt:lpstr>quality assurance</vt:lpstr>
      <vt:lpstr>Quality Control</vt:lpstr>
      <vt:lpstr>Sub-module 6.1 - class work</vt:lpstr>
      <vt:lpstr>Sub-module 6.1 - Question 1</vt:lpstr>
      <vt:lpstr>Sub-module 6.1 - Question 2</vt:lpstr>
      <vt:lpstr>Sub-module 6.1 - Question 3</vt:lpstr>
      <vt:lpstr>Sub-module 6.1 – Question 4</vt:lpstr>
      <vt:lpstr>Sub-module 6.1 - Question 5</vt:lpstr>
      <vt:lpstr>Three-Phase Control System</vt:lpstr>
      <vt:lpstr>Objectives</vt:lpstr>
      <vt:lpstr>Contract duration timeline major qc ACTIVITIES</vt:lpstr>
      <vt:lpstr>Definable feature of work</vt:lpstr>
      <vt:lpstr>Three phases of control</vt:lpstr>
      <vt:lpstr>Qc personnel responsibilities</vt:lpstr>
      <vt:lpstr>Preparatory Agenda</vt:lpstr>
      <vt:lpstr>Sub-module 6.2 - class work</vt:lpstr>
      <vt:lpstr>Submodule 6.2 - Question 1</vt:lpstr>
      <vt:lpstr>Submodule 6.2 - Question 2</vt:lpstr>
      <vt:lpstr>Sub-module 6.2 - Question 4a</vt:lpstr>
      <vt:lpstr>Sub-module 6.2 - Question 4b</vt:lpstr>
      <vt:lpstr>Sub-module 6.2 - Question 4c</vt:lpstr>
      <vt:lpstr>Sub-module 6.2 - Question 4d</vt:lpstr>
      <vt:lpstr>Submodule 6.2 - Question 4E</vt:lpstr>
      <vt:lpstr>Submodule 6.2 - Question 4F</vt:lpstr>
      <vt:lpstr>Sub-module 6.2 - Question 5</vt:lpstr>
      <vt:lpstr>Documentation </vt:lpstr>
      <vt:lpstr>Objectives</vt:lpstr>
      <vt:lpstr>Quality records management keeping</vt:lpstr>
      <vt:lpstr>Cqc report</vt:lpstr>
      <vt:lpstr>Qc report example</vt:lpstr>
      <vt:lpstr>Government qa report</vt:lpstr>
      <vt:lpstr>Communication &amp; documentation</vt:lpstr>
      <vt:lpstr>Site visitors</vt:lpstr>
      <vt:lpstr>Site visitors – qa Daily log of constr.</vt:lpstr>
      <vt:lpstr>Sub-module 6.3 - class work</vt:lpstr>
      <vt:lpstr>Sub-module 6.3 - Question 1 </vt:lpstr>
      <vt:lpstr>Sub-module 6.3 - Question 2</vt:lpstr>
      <vt:lpstr>Sub-module 6.3 - Question 3</vt:lpstr>
      <vt:lpstr>Sub-module 6.3 - Question 4a</vt:lpstr>
      <vt:lpstr>Sub-module 6.3 - Question 4b</vt:lpstr>
      <vt:lpstr>Sub-module 6.3 - Question 4c</vt:lpstr>
      <vt:lpstr>Sub-module 6.3 - Question 4d</vt:lpstr>
      <vt:lpstr>Sub-module 6.3 - Question 4e</vt:lpstr>
      <vt:lpstr>Testing</vt:lpstr>
      <vt:lpstr>objectives</vt:lpstr>
      <vt:lpstr>testing </vt:lpstr>
      <vt:lpstr>testing</vt:lpstr>
      <vt:lpstr>Sub-module 6.4 - class work</vt:lpstr>
      <vt:lpstr>Sub-module 6.4 - Question 1</vt:lpstr>
      <vt:lpstr>Sub-module 6.4 - Question 2</vt:lpstr>
      <vt:lpstr>Sub-module 6.4 - Question 3</vt:lpstr>
      <vt:lpstr>Sub-module 6.4 - Question 4</vt:lpstr>
      <vt:lpstr>Sub-module 6.4 - Question 5</vt:lpstr>
      <vt:lpstr>Completion of Work </vt:lpstr>
      <vt:lpstr>objectives</vt:lpstr>
      <vt:lpstr>Contract duration timeline major qc ACTIVITIES</vt:lpstr>
      <vt:lpstr>QC Activities at closeout</vt:lpstr>
      <vt:lpstr>Deficiency items rms example </vt:lpstr>
      <vt:lpstr>Closeout considerations</vt:lpstr>
      <vt:lpstr>Sub-module 6.5 – class work</vt:lpstr>
      <vt:lpstr>Sub-module 6.5 - Question 1</vt:lpstr>
      <vt:lpstr>Making the System Work</vt:lpstr>
      <vt:lpstr>Objectives</vt:lpstr>
      <vt:lpstr>Problems / RESOLUTION</vt:lpstr>
      <vt:lpstr>When problems occur</vt:lpstr>
      <vt:lpstr>Remedies (if needed) government options </vt:lpstr>
      <vt:lpstr>Making the system work</vt:lpstr>
      <vt:lpstr>MODULE 7 - CLASS work</vt:lpstr>
      <vt:lpstr>MODULE 7 – question #1</vt:lpstr>
      <vt:lpstr>MODULE 7 – question #2</vt:lpstr>
      <vt:lpstr>MODULE 7 – question #3</vt:lpstr>
      <vt:lpstr>MODULE 7 – question #4</vt:lpstr>
      <vt:lpstr>MODULE 7 – question #4a</vt:lpstr>
      <vt:lpstr>MODULE 7 – question #4a1</vt:lpstr>
      <vt:lpstr>MODULE 7 – question #4a2</vt:lpstr>
      <vt:lpstr>MODULE 7 – question #4a3</vt:lpstr>
      <vt:lpstr>MODULE 7 – question #4b</vt:lpstr>
      <vt:lpstr>MODULE 7 – question #4b1</vt:lpstr>
      <vt:lpstr>MODULE 7 – question #4b2</vt:lpstr>
      <vt:lpstr>MODULE 7 – question #4b3</vt:lpstr>
      <vt:lpstr>MODULE 7 – question #4b4</vt:lpstr>
      <vt:lpstr>MODULE 7 – question #4b5</vt:lpstr>
      <vt:lpstr>MODULE 7 – question #4c</vt:lpstr>
      <vt:lpstr>MODULE 7 – question #4c1</vt:lpstr>
      <vt:lpstr>MODULE 7 – question #4c2</vt:lpstr>
      <vt:lpstr>MODULE 7 – question #4c3</vt:lpstr>
      <vt:lpstr>MODULE 7 – question #4c4</vt:lpstr>
      <vt:lpstr>MODULE 7 – question #4d</vt:lpstr>
      <vt:lpstr>MODULE 7 – question #4d1</vt:lpstr>
      <vt:lpstr>MODULE 7 – question #4d2</vt:lpstr>
      <vt:lpstr>MODULE 7 – question #4d3</vt:lpstr>
      <vt:lpstr>MODULE 7 – question #4e</vt:lpstr>
      <vt:lpstr>MODULE 7 – question #4e1</vt:lpstr>
      <vt:lpstr>MODULE 7 – question #4e2</vt:lpstr>
      <vt:lpstr>MODULE 7 – question #4e3</vt:lpstr>
      <vt:lpstr>MODULE 7 – question #4e4</vt:lpstr>
      <vt:lpstr>MODULE 7 – question #4f</vt:lpstr>
      <vt:lpstr>MODULE 7 – question #4f1</vt:lpstr>
      <vt:lpstr>MODULE 7 – question #4f2</vt:lpstr>
      <vt:lpstr>MODULE 7 – question #4g</vt:lpstr>
      <vt:lpstr>MODULE 7 – question #4g1</vt:lpstr>
      <vt:lpstr>MODULE 7 – question #4g2</vt:lpstr>
      <vt:lpstr>MODULE 7 – question #4g3</vt:lpstr>
      <vt:lpstr>MODULE 7 – question #4g4</vt:lpstr>
      <vt:lpstr>MODULE 7 – question #4h</vt:lpstr>
      <vt:lpstr>MODULE 7 – question #4h1</vt:lpstr>
      <vt:lpstr>MODULE 7 – question #4h2</vt:lpstr>
      <vt:lpstr>MODULE 7 – question #4h3</vt:lpstr>
      <vt:lpstr>MODULE 7 – question #4i</vt:lpstr>
      <vt:lpstr>MODULE 7 – question #4i1</vt:lpstr>
      <vt:lpstr>MODULE 7 – question #4i2</vt:lpstr>
      <vt:lpstr>MODULE 7 – question #4i3</vt:lpstr>
      <vt:lpstr>MODULE 7 – question #4i4</vt:lpstr>
      <vt:lpstr>MODULE 7 – question #4j</vt:lpstr>
      <vt:lpstr>MODULE 7 – question #4j1</vt:lpstr>
      <vt:lpstr>MODULE 7 – question #4j2</vt:lpstr>
      <vt:lpstr>MODULE 7 – question #4j3</vt:lpstr>
      <vt:lpstr>MODULE 7 – question #4j4</vt:lpstr>
      <vt:lpstr>Resident Management System (RMS 3.0) Contractor Mode (CM) &amp; Government Mode (GM)</vt:lpstr>
      <vt:lpstr>OBJECTIVES</vt:lpstr>
      <vt:lpstr>What is rms?</vt:lpstr>
      <vt:lpstr>Rms functions</vt:lpstr>
      <vt:lpstr>Benefits of rms</vt:lpstr>
      <vt:lpstr>Rms support</vt:lpstr>
      <vt:lpstr>Introduction to rms operation</vt:lpstr>
      <vt:lpstr>OBJECTIVES</vt:lpstr>
      <vt:lpstr>Accessing the project</vt:lpstr>
      <vt:lpstr>Project home screen</vt:lpstr>
      <vt:lpstr>correspondence</vt:lpstr>
      <vt:lpstr>Correspondence continued</vt:lpstr>
      <vt:lpstr>Correspondence continued</vt:lpstr>
      <vt:lpstr>Correspondence continued</vt:lpstr>
      <vt:lpstr>Correspondence continued</vt:lpstr>
      <vt:lpstr>Correspondence continued</vt:lpstr>
      <vt:lpstr>Correspondence continued</vt:lpstr>
      <vt:lpstr>Request for information  </vt:lpstr>
      <vt:lpstr>Request for information continued </vt:lpstr>
      <vt:lpstr>Request for information continued  </vt:lpstr>
      <vt:lpstr>Daily reports</vt:lpstr>
      <vt:lpstr>Daily reports continued</vt:lpstr>
      <vt:lpstr>Daily reports continued</vt:lpstr>
      <vt:lpstr>Daily reports continued</vt:lpstr>
      <vt:lpstr>Daily reports continued</vt:lpstr>
      <vt:lpstr>Signing a report</vt:lpstr>
      <vt:lpstr>Signing a report continued </vt:lpstr>
      <vt:lpstr>transmittals</vt:lpstr>
      <vt:lpstr>Transmittals continued </vt:lpstr>
      <vt:lpstr>Transmittals continued</vt:lpstr>
      <vt:lpstr>Transmittals continued </vt:lpstr>
      <vt:lpstr>Transmittals continued</vt:lpstr>
      <vt:lpstr>Course REVIEW</vt:lpstr>
      <vt:lpstr>Course Survey</vt:lpstr>
      <vt:lpstr>Course survey </vt:lpstr>
      <vt:lpstr>Post test </vt:lpstr>
      <vt:lpstr>Post-test</vt:lpstr>
      <vt:lpstr>Instructors</vt:lpstr>
    </vt:vector>
  </TitlesOfParts>
  <Company>United States Army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ELW</dc:creator>
  <cp:lastModifiedBy>Livers, Charles James (Chuck) CIV USARMY CEPOA (USA)</cp:lastModifiedBy>
  <cp:revision>462</cp:revision>
  <dcterms:created xsi:type="dcterms:W3CDTF">2017-02-20T05:10:01Z</dcterms:created>
  <dcterms:modified xsi:type="dcterms:W3CDTF">2024-02-19T19:41:16Z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0x010100F745D28C5B06AF478B2531C17E85C6A0</vt:lpwstr>
  </property>
</Properties>
</file>