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24"/>
  </p:notesMasterIdLst>
  <p:handoutMasterIdLst>
    <p:handoutMasterId r:id="rId25"/>
  </p:handoutMasterIdLst>
  <p:sldIdLst>
    <p:sldId id="256" r:id="rId5"/>
    <p:sldId id="263" r:id="rId6"/>
    <p:sldId id="293" r:id="rId7"/>
    <p:sldId id="267" r:id="rId8"/>
    <p:sldId id="277" r:id="rId9"/>
    <p:sldId id="287" r:id="rId10"/>
    <p:sldId id="279" r:id="rId11"/>
    <p:sldId id="278" r:id="rId12"/>
    <p:sldId id="269" r:id="rId13"/>
    <p:sldId id="285" r:id="rId14"/>
    <p:sldId id="292" r:id="rId15"/>
    <p:sldId id="291" r:id="rId16"/>
    <p:sldId id="275" r:id="rId17"/>
    <p:sldId id="290" r:id="rId18"/>
    <p:sldId id="257" r:id="rId19"/>
    <p:sldId id="288" r:id="rId20"/>
    <p:sldId id="274" r:id="rId21"/>
    <p:sldId id="286" r:id="rId22"/>
    <p:sldId id="289" r:id="rId23"/>
  </p:sldIdLst>
  <p:sldSz cx="12192000" cy="6858000"/>
  <p:notesSz cx="7010400" cy="9296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3E3E"/>
    <a:srgbClr val="6D0000"/>
  </p:clrMru>
  <p:extLst>
    <p:ext uri="{E76CE94A-603C-4142-B9EB-6D1370010A27}">
      <p14:discardImageEditData xmlns:p14="http://schemas.microsoft.com/office/powerpoint/2010/main" val="0"/>
    </p:ext>
    <p:ext uri="{D31A062A-798A-4329-ABDD-BBA856620510}">
      <p14:defaultImageDpi xmlns:p14="http://schemas.microsoft.com/office/powerpoint/2010/main" val="96"/>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E974B3B-5D89-497A-ACC2-6C2501134105}" v="295" dt="2023-12-11T18:31:09.497"/>
  </p1510:revLst>
</p1510:revInfo>
</file>

<file path=ppt/tableStyles.xml><?xml version="1.0" encoding="utf-8"?>
<a:tblStyleLst xmlns:a="http://schemas.openxmlformats.org/drawingml/2006/main" def="{69C7853C-536D-4A76-A0AE-DD22124D55A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7" autoAdjust="0"/>
    <p:restoredTop sz="85899" autoAdjust="0"/>
  </p:normalViewPr>
  <p:slideViewPr>
    <p:cSldViewPr snapToGrid="0">
      <p:cViewPr varScale="1">
        <p:scale>
          <a:sx n="92" d="100"/>
          <a:sy n="92" d="100"/>
        </p:scale>
        <p:origin x="1200" y="90"/>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3EDD3B8-5E68-48E9-AAB1-5DE570C28ED1}"/>
              </a:ext>
            </a:extLst>
          </p:cNvPr>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a:extLst>
              <a:ext uri="{FF2B5EF4-FFF2-40B4-BE49-F238E27FC236}">
                <a16:creationId xmlns:a16="http://schemas.microsoft.com/office/drawing/2014/main" id="{4A897E35-4312-4077-83D3-69953080BC2D}"/>
              </a:ext>
            </a:extLst>
          </p:cNvPr>
          <p:cNvSpPr>
            <a:spLocks noGrp="1"/>
          </p:cNvSpPr>
          <p:nvPr>
            <p:ph type="dt" sz="quarter" idx="1"/>
          </p:nvPr>
        </p:nvSpPr>
        <p:spPr>
          <a:xfrm>
            <a:off x="3970938" y="0"/>
            <a:ext cx="3037840" cy="466434"/>
          </a:xfrm>
          <a:prstGeom prst="rect">
            <a:avLst/>
          </a:prstGeom>
        </p:spPr>
        <p:txBody>
          <a:bodyPr vert="horz" lIns="93177" tIns="46589" rIns="93177" bIns="46589" rtlCol="0"/>
          <a:lstStyle>
            <a:lvl1pPr algn="r">
              <a:defRPr sz="1200"/>
            </a:lvl1pPr>
          </a:lstStyle>
          <a:p>
            <a:fld id="{8E836F02-AF67-416B-AB85-08CFF698F86D}" type="datetimeFigureOut">
              <a:rPr lang="en-US" smtClean="0"/>
              <a:t>10/12/2024</a:t>
            </a:fld>
            <a:endParaRPr lang="en-US"/>
          </a:p>
        </p:txBody>
      </p:sp>
      <p:sp>
        <p:nvSpPr>
          <p:cNvPr id="4" name="Footer Placeholder 3">
            <a:extLst>
              <a:ext uri="{FF2B5EF4-FFF2-40B4-BE49-F238E27FC236}">
                <a16:creationId xmlns:a16="http://schemas.microsoft.com/office/drawing/2014/main" id="{75853C52-2B92-4B9E-86F4-DB78684BEC89}"/>
              </a:ext>
            </a:extLst>
          </p:cNvPr>
          <p:cNvSpPr>
            <a:spLocks noGrp="1"/>
          </p:cNvSpPr>
          <p:nvPr>
            <p:ph type="ftr" sz="quarter" idx="2"/>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20E0EA4-BAD2-4335-9446-CA4CCFEC14A4}"/>
              </a:ext>
            </a:extLst>
          </p:cNvPr>
          <p:cNvSpPr>
            <a:spLocks noGrp="1"/>
          </p:cNvSpPr>
          <p:nvPr>
            <p:ph type="sldNum" sz="quarter" idx="3"/>
          </p:nvPr>
        </p:nvSpPr>
        <p:spPr>
          <a:xfrm>
            <a:off x="3970938" y="8829967"/>
            <a:ext cx="3037840" cy="466433"/>
          </a:xfrm>
          <a:prstGeom prst="rect">
            <a:avLst/>
          </a:prstGeom>
        </p:spPr>
        <p:txBody>
          <a:bodyPr vert="horz" lIns="93177" tIns="46589" rIns="93177" bIns="46589" rtlCol="0" anchor="b"/>
          <a:lstStyle>
            <a:lvl1pPr algn="r">
              <a:defRPr sz="1200"/>
            </a:lvl1pPr>
          </a:lstStyle>
          <a:p>
            <a:fld id="{BD65BC62-3B36-43F8-8B69-D6E5E743DA31}" type="slidenum">
              <a:rPr lang="en-US" smtClean="0"/>
              <a:t>‹#›</a:t>
            </a:fld>
            <a:endParaRPr lang="en-US"/>
          </a:p>
        </p:txBody>
      </p:sp>
    </p:spTree>
    <p:extLst>
      <p:ext uri="{BB962C8B-B14F-4D97-AF65-F5344CB8AC3E}">
        <p14:creationId xmlns:p14="http://schemas.microsoft.com/office/powerpoint/2010/main" val="33165184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45B7E8F0-931C-4E43-98D1-A3CD0E0034DC}" type="datetimeFigureOut">
              <a:rPr lang="en-US" smtClean="0"/>
              <a:t>10/12/2024</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E6AEB063-7F11-4E3B-BA52-07405B1C2D95}" type="slidenum">
              <a:rPr lang="en-US" smtClean="0"/>
              <a:t>‹#›</a:t>
            </a:fld>
            <a:endParaRPr lang="en-US"/>
          </a:p>
        </p:txBody>
      </p:sp>
    </p:spTree>
    <p:extLst>
      <p:ext uri="{BB962C8B-B14F-4D97-AF65-F5344CB8AC3E}">
        <p14:creationId xmlns:p14="http://schemas.microsoft.com/office/powerpoint/2010/main" val="18629302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Introduce the group/industry that we represent.</a:t>
            </a:r>
          </a:p>
        </p:txBody>
      </p:sp>
      <p:sp>
        <p:nvSpPr>
          <p:cNvPr id="4" name="Slide Number Placeholder 3"/>
          <p:cNvSpPr>
            <a:spLocks noGrp="1"/>
          </p:cNvSpPr>
          <p:nvPr>
            <p:ph type="sldNum" sz="quarter" idx="10"/>
          </p:nvPr>
        </p:nvSpPr>
        <p:spPr/>
        <p:txBody>
          <a:bodyPr/>
          <a:lstStyle/>
          <a:p>
            <a:fld id="{E6AEB063-7F11-4E3B-BA52-07405B1C2D95}" type="slidenum">
              <a:rPr lang="en-US" smtClean="0"/>
              <a:t>1</a:t>
            </a:fld>
            <a:endParaRPr lang="en-US"/>
          </a:p>
        </p:txBody>
      </p:sp>
    </p:spTree>
    <p:extLst>
      <p:ext uri="{BB962C8B-B14F-4D97-AF65-F5344CB8AC3E}">
        <p14:creationId xmlns:p14="http://schemas.microsoft.com/office/powerpoint/2010/main" val="32054555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pPr marL="171450" indent="-171450">
              <a:buFont typeface="Arial" panose="020B0604020202020204" pitchFamily="34" charset="0"/>
              <a:buChar char="•"/>
            </a:pPr>
            <a:r>
              <a:rPr lang="en-US" dirty="0"/>
              <a:t>Heavy Civil construction will sometimes be referred to as “Dirt Work or Earthwork”, and yes we do get to play in the dirt.</a:t>
            </a:r>
          </a:p>
          <a:p>
            <a:pPr marL="171450" indent="-171450">
              <a:buFont typeface="Arial" panose="020B0604020202020204" pitchFamily="34" charset="0"/>
              <a:buChar char="•"/>
            </a:pPr>
            <a:r>
              <a:rPr lang="en-US" dirty="0"/>
              <a:t>One of the coolest things about construction is that we get to build things. Examples: parking lots, roadways, bridges, foundations for buildings, </a:t>
            </a:r>
            <a:r>
              <a:rPr lang="en-US" dirty="0" err="1"/>
              <a:t>etc</a:t>
            </a:r>
            <a:r>
              <a:rPr lang="en-US" dirty="0"/>
              <a:t>…</a:t>
            </a:r>
          </a:p>
          <a:p>
            <a:pPr marL="171450" indent="-171450">
              <a:buFont typeface="Arial" panose="020B0604020202020204" pitchFamily="34" charset="0"/>
              <a:buChar char="•"/>
            </a:pPr>
            <a:r>
              <a:rPr lang="en-US" dirty="0"/>
              <a:t>We also get to play with equipment.</a:t>
            </a:r>
          </a:p>
          <a:p>
            <a:pPr marL="171450" indent="-171450">
              <a:buFont typeface="Arial" panose="020B0604020202020204" pitchFamily="34" charset="0"/>
              <a:buChar char="•"/>
            </a:pPr>
            <a:r>
              <a:rPr lang="en-US" dirty="0"/>
              <a:t>Our industry puts a ton of effort into making sure our workers are well taken care of. Taken care of not just financially but we are looking out for them by offering training, insurance, and retirement. </a:t>
            </a:r>
          </a:p>
          <a:p>
            <a:pPr marL="171450" indent="-171450">
              <a:buFont typeface="Arial" panose="020B0604020202020204" pitchFamily="34" charset="0"/>
              <a:buChar char="•"/>
            </a:pPr>
            <a:r>
              <a:rPr lang="en-US" dirty="0"/>
              <a:t>View the picture and point out the human standing beside the bucket.</a:t>
            </a:r>
          </a:p>
          <a:p>
            <a:endParaRPr lang="en-US" dirty="0"/>
          </a:p>
          <a:p>
            <a:endParaRPr lang="en-US" dirty="0"/>
          </a:p>
        </p:txBody>
      </p:sp>
      <p:sp>
        <p:nvSpPr>
          <p:cNvPr id="4" name="Slide Number Placeholder 3"/>
          <p:cNvSpPr>
            <a:spLocks noGrp="1"/>
          </p:cNvSpPr>
          <p:nvPr>
            <p:ph type="sldNum" sz="quarter" idx="10"/>
          </p:nvPr>
        </p:nvSpPr>
        <p:spPr/>
        <p:txBody>
          <a:bodyPr/>
          <a:lstStyle/>
          <a:p>
            <a:fld id="{E6AEB063-7F11-4E3B-BA52-07405B1C2D95}" type="slidenum">
              <a:rPr lang="en-US" smtClean="0"/>
              <a:t>2</a:t>
            </a:fld>
            <a:endParaRPr lang="en-US"/>
          </a:p>
        </p:txBody>
      </p:sp>
    </p:spTree>
    <p:extLst>
      <p:ext uri="{BB962C8B-B14F-4D97-AF65-F5344CB8AC3E}">
        <p14:creationId xmlns:p14="http://schemas.microsoft.com/office/powerpoint/2010/main" val="7505618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Engage the students on how this topic can result in employment. Explain all the different paths of employment within the industry.</a:t>
            </a:r>
          </a:p>
        </p:txBody>
      </p:sp>
      <p:sp>
        <p:nvSpPr>
          <p:cNvPr id="4" name="Slide Number Placeholder 3"/>
          <p:cNvSpPr>
            <a:spLocks noGrp="1"/>
          </p:cNvSpPr>
          <p:nvPr>
            <p:ph type="sldNum" sz="quarter" idx="5"/>
          </p:nvPr>
        </p:nvSpPr>
        <p:spPr/>
        <p:txBody>
          <a:bodyPr/>
          <a:lstStyle/>
          <a:p>
            <a:fld id="{E6AEB063-7F11-4E3B-BA52-07405B1C2D95}" type="slidenum">
              <a:rPr lang="en-US" smtClean="0"/>
              <a:t>3</a:t>
            </a:fld>
            <a:endParaRPr lang="en-US"/>
          </a:p>
        </p:txBody>
      </p:sp>
    </p:spTree>
    <p:extLst>
      <p:ext uri="{BB962C8B-B14F-4D97-AF65-F5344CB8AC3E}">
        <p14:creationId xmlns:p14="http://schemas.microsoft.com/office/powerpoint/2010/main" val="19441390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Discuss the different types of “dirt”, let the students come up with what they can.</a:t>
            </a:r>
          </a:p>
          <a:p>
            <a:pPr marL="171450" indent="-171450">
              <a:buFont typeface="Arial" panose="020B0604020202020204" pitchFamily="34" charset="0"/>
              <a:buChar char="•"/>
            </a:pPr>
            <a:r>
              <a:rPr lang="en-US" dirty="0"/>
              <a:t>All types of dirt have differing properties which is what they are made up of and how much they weigh.</a:t>
            </a:r>
          </a:p>
          <a:p>
            <a:pPr marL="171450" indent="-171450">
              <a:buFont typeface="Arial" panose="020B0604020202020204" pitchFamily="34" charset="0"/>
              <a:buChar char="•"/>
            </a:pPr>
            <a:r>
              <a:rPr lang="en-US" dirty="0"/>
              <a:t>Think of it like mammals. A human and a whale have some similar traits but we don’t look, feel, or weight </a:t>
            </a:r>
            <a:r>
              <a:rPr lang="en-US"/>
              <a:t>the same.</a:t>
            </a:r>
            <a:endParaRPr lang="en-US" dirty="0"/>
          </a:p>
          <a:p>
            <a:endParaRPr lang="en-US" dirty="0"/>
          </a:p>
          <a:p>
            <a:endParaRPr lang="en-US" dirty="0"/>
          </a:p>
        </p:txBody>
      </p:sp>
      <p:sp>
        <p:nvSpPr>
          <p:cNvPr id="4" name="Slide Number Placeholder 3"/>
          <p:cNvSpPr>
            <a:spLocks noGrp="1"/>
          </p:cNvSpPr>
          <p:nvPr>
            <p:ph type="sldNum" sz="quarter" idx="10"/>
          </p:nvPr>
        </p:nvSpPr>
        <p:spPr/>
        <p:txBody>
          <a:bodyPr/>
          <a:lstStyle/>
          <a:p>
            <a:fld id="{E6AEB063-7F11-4E3B-BA52-07405B1C2D95}" type="slidenum">
              <a:rPr lang="en-US" smtClean="0"/>
              <a:t>4</a:t>
            </a:fld>
            <a:endParaRPr lang="en-US"/>
          </a:p>
        </p:txBody>
      </p:sp>
    </p:spTree>
    <p:extLst>
      <p:ext uri="{BB962C8B-B14F-4D97-AF65-F5344CB8AC3E}">
        <p14:creationId xmlns:p14="http://schemas.microsoft.com/office/powerpoint/2010/main" val="37305417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Explain how dirt just naturally in place is called “bank” yards.  Just sitting there with all the natural elements like gravity and rain. Again, we would call this a “Bank Yard”.</a:t>
            </a:r>
          </a:p>
          <a:p>
            <a:pPr marL="171450" indent="-171450">
              <a:buFont typeface="Arial" panose="020B0604020202020204" pitchFamily="34" charset="0"/>
              <a:buChar char="•"/>
            </a:pPr>
            <a:r>
              <a:rPr lang="en-US" dirty="0"/>
              <a:t>When you loosen dirt by disturbance, like digging a hole with a shovel, takes material out of its natural or bank state.</a:t>
            </a:r>
          </a:p>
          <a:p>
            <a:pPr marL="171450" indent="-171450">
              <a:buFont typeface="Arial" panose="020B0604020202020204" pitchFamily="34" charset="0"/>
              <a:buChar char="•"/>
            </a:pPr>
            <a:r>
              <a:rPr lang="en-US" dirty="0"/>
              <a:t>Have you ever noticed that when you try to put the material you dug out of the hole back in it doesn’t exactly fit? You have added air and sometimes reduce moisture content. The pile is just not the same size as the hole without using some sort of force to put it back in.</a:t>
            </a:r>
          </a:p>
          <a:p>
            <a:pPr marL="171450" indent="-171450">
              <a:buFont typeface="Arial" panose="020B0604020202020204" pitchFamily="34" charset="0"/>
              <a:buChar char="•"/>
            </a:pPr>
            <a:r>
              <a:rPr lang="en-US" dirty="0"/>
              <a:t>Loosening a “Bank Yard” tends to “Swell” about 25%. This mainly is that you are adding air voids to the material.</a:t>
            </a:r>
          </a:p>
          <a:p>
            <a:pPr marL="171450" indent="-171450">
              <a:buFont typeface="Arial" panose="020B0604020202020204" pitchFamily="34" charset="0"/>
              <a:buChar char="•"/>
            </a:pPr>
            <a:r>
              <a:rPr lang="en-US" dirty="0"/>
              <a:t>This represents dirt being in a “loose” state. We would call this a “Loose Yard”.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Reassure the students that this will all make sense and is important when we do the shop experiment.</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E6AEB063-7F11-4E3B-BA52-07405B1C2D95}" type="slidenum">
              <a:rPr lang="en-US" smtClean="0"/>
              <a:t>5</a:t>
            </a:fld>
            <a:endParaRPr lang="en-US"/>
          </a:p>
        </p:txBody>
      </p:sp>
    </p:spTree>
    <p:extLst>
      <p:ext uri="{BB962C8B-B14F-4D97-AF65-F5344CB8AC3E}">
        <p14:creationId xmlns:p14="http://schemas.microsoft.com/office/powerpoint/2010/main" val="5724331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Refer the students back to a “Bank Yard”, material that is in its natural resting state.</a:t>
            </a:r>
          </a:p>
          <a:p>
            <a:pPr marL="171450" indent="-171450">
              <a:buFont typeface="Arial" panose="020B0604020202020204" pitchFamily="34" charset="0"/>
              <a:buChar char="•"/>
            </a:pPr>
            <a:r>
              <a:rPr lang="en-US" dirty="0"/>
              <a:t>When you compact dirt by adding pressure, like stepping in the sand on a beach, you are taking the material from its natural state “Bank” to a compacted state.</a:t>
            </a:r>
          </a:p>
          <a:p>
            <a:pPr marL="171450" indent="-171450">
              <a:buFont typeface="Arial" panose="020B0604020202020204" pitchFamily="34" charset="0"/>
              <a:buChar char="•"/>
            </a:pPr>
            <a:r>
              <a:rPr lang="en-US" dirty="0"/>
              <a:t>Compacting natural material from a bank state to a compacted state typically “Shrinks” by about 20%.</a:t>
            </a:r>
          </a:p>
          <a:p>
            <a:pPr marL="171450" indent="-171450">
              <a:buFont typeface="Arial" panose="020B0604020202020204" pitchFamily="34" charset="0"/>
              <a:buChar char="•"/>
            </a:pPr>
            <a:r>
              <a:rPr lang="en-US" dirty="0"/>
              <a:t>This is what we call taking a “Bank Yard” to a “Compacted Yard”.</a:t>
            </a:r>
          </a:p>
          <a:p>
            <a:pPr marL="171450" indent="-171450">
              <a:buFont typeface="Arial" panose="020B0604020202020204" pitchFamily="34" charset="0"/>
              <a:buChar char="•"/>
            </a:pPr>
            <a:r>
              <a:rPr lang="en-US" dirty="0"/>
              <a:t>Reassure the students that this will all make sense and is important when we do the shop experiment.</a:t>
            </a:r>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6AEB063-7F11-4E3B-BA52-07405B1C2D95}" type="slidenum">
              <a:rPr lang="en-US" smtClean="0"/>
              <a:t>6</a:t>
            </a:fld>
            <a:endParaRPr lang="en-US"/>
          </a:p>
        </p:txBody>
      </p:sp>
    </p:spTree>
    <p:extLst>
      <p:ext uri="{BB962C8B-B14F-4D97-AF65-F5344CB8AC3E}">
        <p14:creationId xmlns:p14="http://schemas.microsoft.com/office/powerpoint/2010/main" val="31815387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Typical soil is naturally at a 92% compaction. Target stabilization for stabilized ground to build on is 96% compaction. </a:t>
            </a:r>
          </a:p>
          <a:p>
            <a:pPr marL="171450" indent="-171450">
              <a:buFont typeface="Arial" panose="020B0604020202020204" pitchFamily="34" charset="0"/>
              <a:buChar char="•"/>
            </a:pPr>
            <a:r>
              <a:rPr lang="en-US" dirty="0"/>
              <a:t>How many people notice how our roads in Alaska will grow and shrink during freeze/thaw conditions. This is the moisture that is in the material freezing and thawing.</a:t>
            </a:r>
          </a:p>
          <a:p>
            <a:pPr marL="171450" indent="-171450">
              <a:buFont typeface="Arial" panose="020B0604020202020204" pitchFamily="34" charset="0"/>
              <a:buChar char="•"/>
            </a:pPr>
            <a:r>
              <a:rPr lang="en-US" dirty="0"/>
              <a:t>You wouldn’t want to build a school or house on ground that has half of it compacted and the other half not compacted. You would get settling and your building would lean and </a:t>
            </a:r>
            <a:r>
              <a:rPr lang="en-US"/>
              <a:t>ultimately crack.</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E6AEB063-7F11-4E3B-BA52-07405B1C2D95}" type="slidenum">
              <a:rPr lang="en-US" smtClean="0"/>
              <a:t>7</a:t>
            </a:fld>
            <a:endParaRPr lang="en-US"/>
          </a:p>
        </p:txBody>
      </p:sp>
    </p:spTree>
    <p:extLst>
      <p:ext uri="{BB962C8B-B14F-4D97-AF65-F5344CB8AC3E}">
        <p14:creationId xmlns:p14="http://schemas.microsoft.com/office/powerpoint/2010/main" val="4873504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How do you figure volume mathematically: Length x Width x Height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 cubic inch would be calculated by what formula? Show off the cube and let the students visualize the size.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How many cubic inches is in a cubic foot? Work the problem and have them come up with the answer of 1,728. Show the students and let them visualize the box that is 1 cubic foot.</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How many feet are in a yard? Work the problem on feet to yards. Show them the cubic yard frame so they can visualize how big this is. In Heavy Civil we quantify volume by cubic yards, usually because inches and feet are too small of a volume.</a:t>
            </a:r>
          </a:p>
          <a:p>
            <a:endParaRPr lang="en-US" dirty="0"/>
          </a:p>
        </p:txBody>
      </p:sp>
      <p:sp>
        <p:nvSpPr>
          <p:cNvPr id="4" name="Slide Number Placeholder 3"/>
          <p:cNvSpPr>
            <a:spLocks noGrp="1"/>
          </p:cNvSpPr>
          <p:nvPr>
            <p:ph type="sldNum" sz="quarter" idx="10"/>
          </p:nvPr>
        </p:nvSpPr>
        <p:spPr/>
        <p:txBody>
          <a:bodyPr/>
          <a:lstStyle/>
          <a:p>
            <a:fld id="{E6AEB063-7F11-4E3B-BA52-07405B1C2D95}" type="slidenum">
              <a:rPr lang="en-US" smtClean="0"/>
              <a:t>8</a:t>
            </a:fld>
            <a:endParaRPr lang="en-US"/>
          </a:p>
        </p:txBody>
      </p:sp>
    </p:spTree>
    <p:extLst>
      <p:ext uri="{BB962C8B-B14F-4D97-AF65-F5344CB8AC3E}">
        <p14:creationId xmlns:p14="http://schemas.microsoft.com/office/powerpoint/2010/main" val="3530099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explain that a cubic foot of dirt equals approx. 75 – 110 pounds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Have students calculate what a cubic yard would approx. weigh. Approx. 2,000 </a:t>
            </a:r>
            <a:r>
              <a:rPr lang="en-US" dirty="0" err="1"/>
              <a:t>lbs</a:t>
            </a:r>
            <a:endParaRPr lang="en-US" dirty="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Have students convert the pounds to tons. Tons are a unit of weight that Heavy Civil uses.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Have a student feel the cubic foot box full of sand to understand the weight.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10"/>
          </p:nvPr>
        </p:nvSpPr>
        <p:spPr/>
        <p:txBody>
          <a:bodyPr/>
          <a:lstStyle/>
          <a:p>
            <a:fld id="{E6AEB063-7F11-4E3B-BA52-07405B1C2D95}" type="slidenum">
              <a:rPr lang="en-US" smtClean="0"/>
              <a:t>9</a:t>
            </a:fld>
            <a:endParaRPr lang="en-US"/>
          </a:p>
        </p:txBody>
      </p:sp>
    </p:spTree>
    <p:extLst>
      <p:ext uri="{BB962C8B-B14F-4D97-AF65-F5344CB8AC3E}">
        <p14:creationId xmlns:p14="http://schemas.microsoft.com/office/powerpoint/2010/main" val="19917232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Typical wheel loader can hold about 8 </a:t>
            </a:r>
            <a:r>
              <a:rPr lang="en-US" dirty="0" err="1"/>
              <a:t>cyd</a:t>
            </a:r>
            <a:r>
              <a:rPr lang="en-US" dirty="0"/>
              <a:t> bucket. This is approx. 17,600 pounds.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A Tesla weights about 4,500 pounds. Thus the loader is packing about 4 Tesla’s in 1 scoop.</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t>The largest African Elephant weighs about 12,000 pounds. Thus the loader is packing a full grown African Elephant and 2 ea. 1 year old calves.</a:t>
            </a:r>
          </a:p>
          <a:p>
            <a:endParaRPr lang="en-US" dirty="0"/>
          </a:p>
        </p:txBody>
      </p:sp>
      <p:sp>
        <p:nvSpPr>
          <p:cNvPr id="4" name="Slide Number Placeholder 3"/>
          <p:cNvSpPr>
            <a:spLocks noGrp="1"/>
          </p:cNvSpPr>
          <p:nvPr>
            <p:ph type="sldNum" sz="quarter" idx="10"/>
          </p:nvPr>
        </p:nvSpPr>
        <p:spPr/>
        <p:txBody>
          <a:bodyPr/>
          <a:lstStyle/>
          <a:p>
            <a:fld id="{E6AEB063-7F11-4E3B-BA52-07405B1C2D95}" type="slidenum">
              <a:rPr lang="en-US" smtClean="0"/>
              <a:t>10</a:t>
            </a:fld>
            <a:endParaRPr lang="en-US"/>
          </a:p>
        </p:txBody>
      </p:sp>
    </p:spTree>
    <p:extLst>
      <p:ext uri="{BB962C8B-B14F-4D97-AF65-F5344CB8AC3E}">
        <p14:creationId xmlns:p14="http://schemas.microsoft.com/office/powerpoint/2010/main" val="25559514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 examples of how you would have to price out a job. </a:t>
            </a:r>
          </a:p>
          <a:p>
            <a:r>
              <a:rPr lang="en-US" dirty="0"/>
              <a:t>	1. If you had a summer lawn mowing business and you had to quote a person a price to mow their lawn.</a:t>
            </a:r>
          </a:p>
          <a:p>
            <a:r>
              <a:rPr lang="en-US" dirty="0"/>
              <a:t>Give examples of how having accurate history data helps you.</a:t>
            </a:r>
          </a:p>
          <a:p>
            <a:r>
              <a:rPr lang="en-US" dirty="0"/>
              <a:t>	1. After you have mowed multiple lawns and tracked the time it took; how could you use that data to help adjust your pricing on future lawns?</a:t>
            </a:r>
          </a:p>
        </p:txBody>
      </p:sp>
      <p:sp>
        <p:nvSpPr>
          <p:cNvPr id="4" name="Slide Number Placeholder 3"/>
          <p:cNvSpPr>
            <a:spLocks noGrp="1"/>
          </p:cNvSpPr>
          <p:nvPr>
            <p:ph type="sldNum" sz="quarter" idx="5"/>
          </p:nvPr>
        </p:nvSpPr>
        <p:spPr/>
        <p:txBody>
          <a:bodyPr/>
          <a:lstStyle/>
          <a:p>
            <a:fld id="{E6AEB063-7F11-4E3B-BA52-07405B1C2D95}" type="slidenum">
              <a:rPr lang="en-US" smtClean="0"/>
              <a:t>11</a:t>
            </a:fld>
            <a:endParaRPr lang="en-US"/>
          </a:p>
        </p:txBody>
      </p:sp>
    </p:spTree>
    <p:extLst>
      <p:ext uri="{BB962C8B-B14F-4D97-AF65-F5344CB8AC3E}">
        <p14:creationId xmlns:p14="http://schemas.microsoft.com/office/powerpoint/2010/main" val="61182192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Show a couple of videos so students can visualize the types of equipment you are talking about to aid in the vision of the simulation.</a:t>
            </a:r>
          </a:p>
          <a:p>
            <a:endParaRPr lang="en-US" dirty="0"/>
          </a:p>
          <a:p>
            <a:r>
              <a:rPr lang="en-US" dirty="0"/>
              <a:t>Give a brief overview of the rules to the simulation to the entire class. </a:t>
            </a:r>
          </a:p>
        </p:txBody>
      </p:sp>
      <p:sp>
        <p:nvSpPr>
          <p:cNvPr id="4" name="Slide Number Placeholder 3"/>
          <p:cNvSpPr>
            <a:spLocks noGrp="1"/>
          </p:cNvSpPr>
          <p:nvPr>
            <p:ph type="sldNum" sz="quarter" idx="5"/>
          </p:nvPr>
        </p:nvSpPr>
        <p:spPr/>
        <p:txBody>
          <a:bodyPr/>
          <a:lstStyle/>
          <a:p>
            <a:fld id="{E6AEB063-7F11-4E3B-BA52-07405B1C2D95}" type="slidenum">
              <a:rPr lang="en-US" smtClean="0"/>
              <a:t>12</a:t>
            </a:fld>
            <a:endParaRPr lang="en-US"/>
          </a:p>
        </p:txBody>
      </p:sp>
    </p:spTree>
    <p:extLst>
      <p:ext uri="{BB962C8B-B14F-4D97-AF65-F5344CB8AC3E}">
        <p14:creationId xmlns:p14="http://schemas.microsoft.com/office/powerpoint/2010/main" val="40871336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lvl="1" indent="0" defTabSz="931774">
              <a:buFont typeface="Arial" panose="020B0604020202020204" pitchFamily="34" charset="0"/>
              <a:buNone/>
              <a:defRPr/>
            </a:pPr>
            <a:r>
              <a:rPr lang="en-US" b="0" dirty="0"/>
              <a:t>Give more detailed instructions to the Project Foreman and Project Engineer.</a:t>
            </a:r>
          </a:p>
          <a:p>
            <a:pPr marL="628650" lvl="1" indent="-171450" defTabSz="931774">
              <a:buFont typeface="Arial" panose="020B0604020202020204" pitchFamily="34" charset="0"/>
              <a:buChar char="•"/>
              <a:defRPr/>
            </a:pPr>
            <a:endParaRPr lang="en-US" b="0" dirty="0"/>
          </a:p>
          <a:p>
            <a:pPr marL="628650" lvl="1" indent="-171450" defTabSz="931774">
              <a:buFont typeface="Arial" panose="020B0604020202020204" pitchFamily="34" charset="0"/>
              <a:buChar char="•"/>
              <a:defRPr/>
            </a:pPr>
            <a:r>
              <a:rPr lang="en-US" b="0" dirty="0"/>
              <a:t>Divide teams into 4 groups of 5 - 8 = 20 - 32 students</a:t>
            </a:r>
          </a:p>
          <a:p>
            <a:pPr marL="628650" lvl="1" indent="-171450" defTabSz="931774">
              <a:buFont typeface="Arial" panose="020B0604020202020204" pitchFamily="34" charset="0"/>
              <a:buChar char="•"/>
              <a:defRPr/>
            </a:pPr>
            <a:r>
              <a:rPr lang="en-US" b="0" dirty="0"/>
              <a:t>Explain what is required of each team and the difference between oversite and compaction efforts at the dump site.</a:t>
            </a:r>
          </a:p>
          <a:p>
            <a:pPr marL="628650" lvl="1" indent="-171450" defTabSz="931774">
              <a:buFont typeface="Arial" panose="020B0604020202020204" pitchFamily="34" charset="0"/>
              <a:buChar char="•"/>
              <a:defRPr/>
            </a:pPr>
            <a:r>
              <a:rPr lang="en-US" b="0" dirty="0"/>
              <a:t>Hand out recording sheet to project engineer and foreman explain what needs to be done.</a:t>
            </a:r>
          </a:p>
          <a:p>
            <a:pPr marL="628650" lvl="1" indent="-171450" defTabSz="931774">
              <a:buFont typeface="Arial" panose="020B0604020202020204" pitchFamily="34" charset="0"/>
              <a:buChar char="•"/>
              <a:defRPr/>
            </a:pPr>
            <a:endParaRPr lang="en-US" b="0" dirty="0"/>
          </a:p>
          <a:p>
            <a:pPr marL="628650" lvl="1" indent="-171450" defTabSz="931774">
              <a:buFont typeface="Arial" panose="020B0604020202020204" pitchFamily="34" charset="0"/>
              <a:buChar char="•"/>
              <a:defRPr/>
            </a:pPr>
            <a:r>
              <a:rPr lang="en-US" b="0" dirty="0"/>
              <a:t>Emphasize the importance of communication and documentation.</a:t>
            </a:r>
          </a:p>
        </p:txBody>
      </p:sp>
      <p:sp>
        <p:nvSpPr>
          <p:cNvPr id="4" name="Slide Number Placeholder 3"/>
          <p:cNvSpPr>
            <a:spLocks noGrp="1"/>
          </p:cNvSpPr>
          <p:nvPr>
            <p:ph type="sldNum" sz="quarter" idx="10"/>
          </p:nvPr>
        </p:nvSpPr>
        <p:spPr/>
        <p:txBody>
          <a:bodyPr/>
          <a:lstStyle/>
          <a:p>
            <a:fld id="{E6AEB063-7F11-4E3B-BA52-07405B1C2D95}" type="slidenum">
              <a:rPr lang="en-US" smtClean="0"/>
              <a:t>13</a:t>
            </a:fld>
            <a:endParaRPr lang="en-US"/>
          </a:p>
        </p:txBody>
      </p:sp>
    </p:spTree>
    <p:extLst>
      <p:ext uri="{BB962C8B-B14F-4D97-AF65-F5344CB8AC3E}">
        <p14:creationId xmlns:p14="http://schemas.microsoft.com/office/powerpoint/2010/main" val="141038291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b="0" dirty="0"/>
              <a:t>Get total time to transfer the material. Document on excel spreadsheet.</a:t>
            </a:r>
          </a:p>
          <a:p>
            <a:pPr marL="171450" indent="-171450">
              <a:buFont typeface="Arial" panose="020B0604020202020204" pitchFamily="34" charset="0"/>
              <a:buChar char="•"/>
            </a:pPr>
            <a:r>
              <a:rPr lang="en-US" b="0" dirty="0"/>
              <a:t>Get total bucket scoops used. Document on excel spreadsheet.</a:t>
            </a:r>
          </a:p>
          <a:p>
            <a:pPr marL="171450" indent="-171450">
              <a:buFont typeface="Arial" panose="020B0604020202020204" pitchFamily="34" charset="0"/>
              <a:buChar char="•"/>
            </a:pPr>
            <a:r>
              <a:rPr lang="en-US" b="0" dirty="0"/>
              <a:t>Get total truck loads used. Document on excel spreadsheet.</a:t>
            </a:r>
          </a:p>
        </p:txBody>
      </p:sp>
      <p:sp>
        <p:nvSpPr>
          <p:cNvPr id="4" name="Slide Number Placeholder 3"/>
          <p:cNvSpPr>
            <a:spLocks noGrp="1"/>
          </p:cNvSpPr>
          <p:nvPr>
            <p:ph type="sldNum" sz="quarter" idx="10"/>
          </p:nvPr>
        </p:nvSpPr>
        <p:spPr/>
        <p:txBody>
          <a:bodyPr/>
          <a:lstStyle/>
          <a:p>
            <a:fld id="{E6AEB063-7F11-4E3B-BA52-07405B1C2D95}" type="slidenum">
              <a:rPr lang="en-US" smtClean="0"/>
              <a:t>15</a:t>
            </a:fld>
            <a:endParaRPr lang="en-US"/>
          </a:p>
        </p:txBody>
      </p:sp>
    </p:spTree>
    <p:extLst>
      <p:ext uri="{BB962C8B-B14F-4D97-AF65-F5344CB8AC3E}">
        <p14:creationId xmlns:p14="http://schemas.microsoft.com/office/powerpoint/2010/main" val="3798909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Reference how in place ground to put in the back of a truck will swell in size by about 25%</a:t>
            </a:r>
          </a:p>
          <a:p>
            <a:pPr marL="171450" indent="-171450">
              <a:buFont typeface="Arial" panose="020B0604020202020204" pitchFamily="34" charset="0"/>
              <a:buChar char="•"/>
            </a:pPr>
            <a:r>
              <a:rPr lang="en-US" dirty="0"/>
              <a:t>It should have taken exactly 56 truck loads to transfer the material in the shop exercise based on perfect world geometry.</a:t>
            </a:r>
          </a:p>
        </p:txBody>
      </p:sp>
      <p:sp>
        <p:nvSpPr>
          <p:cNvPr id="4" name="Slide Number Placeholder 3"/>
          <p:cNvSpPr>
            <a:spLocks noGrp="1"/>
          </p:cNvSpPr>
          <p:nvPr>
            <p:ph type="sldNum" sz="quarter" idx="5"/>
          </p:nvPr>
        </p:nvSpPr>
        <p:spPr/>
        <p:txBody>
          <a:bodyPr/>
          <a:lstStyle/>
          <a:p>
            <a:fld id="{E6AEB063-7F11-4E3B-BA52-07405B1C2D95}" type="slidenum">
              <a:rPr lang="en-US" smtClean="0"/>
              <a:t>16</a:t>
            </a:fld>
            <a:endParaRPr lang="en-US"/>
          </a:p>
        </p:txBody>
      </p:sp>
    </p:spTree>
    <p:extLst>
      <p:ext uri="{BB962C8B-B14F-4D97-AF65-F5344CB8AC3E}">
        <p14:creationId xmlns:p14="http://schemas.microsoft.com/office/powerpoint/2010/main" val="17949364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b="0" dirty="0"/>
              <a:t>Discuss with class if they had a shrink or swell.</a:t>
            </a:r>
          </a:p>
          <a:p>
            <a:pPr marL="171450" indent="-171450">
              <a:buFont typeface="Arial" panose="020B0604020202020204" pitchFamily="34" charset="0"/>
              <a:buChar char="•"/>
            </a:pPr>
            <a:r>
              <a:rPr lang="en-US" b="0" dirty="0"/>
              <a:t>Discuss why there might have been a difference in the amount of scoops from team to team. Material, scoop size?</a:t>
            </a:r>
          </a:p>
          <a:p>
            <a:pPr marL="171450" indent="-171450">
              <a:buFont typeface="Arial" panose="020B0604020202020204" pitchFamily="34" charset="0"/>
              <a:buChar char="•"/>
            </a:pPr>
            <a:r>
              <a:rPr lang="en-US" b="0" dirty="0"/>
              <a:t>Discuss areas where a team had difficulties or slow points. Compaction efforts, haul route?</a:t>
            </a:r>
          </a:p>
          <a:p>
            <a:pPr marL="171450" indent="-171450">
              <a:buFont typeface="Arial" panose="020B0604020202020204" pitchFamily="34" charset="0"/>
              <a:buChar char="•"/>
            </a:pPr>
            <a:r>
              <a:rPr lang="en-US" b="0" dirty="0"/>
              <a:t>Discuss what could have made the team more efficient. Bucket size, # of trucks, haul route, compaction efforts?</a:t>
            </a:r>
          </a:p>
          <a:p>
            <a:pPr marL="171450" indent="-171450">
              <a:buFont typeface="Arial" panose="020B0604020202020204" pitchFamily="34" charset="0"/>
              <a:buChar char="•"/>
            </a:pPr>
            <a:r>
              <a:rPr lang="en-US" b="0" dirty="0"/>
              <a:t>Share exact math results and explain why documentation and feedback is important in the real world of contractors. This helps the estimators properly price projects because it is more difficult than it appears.</a:t>
            </a:r>
          </a:p>
          <a:p>
            <a:endParaRPr lang="en-US" b="0" dirty="0"/>
          </a:p>
          <a:p>
            <a:endParaRPr lang="en-US" b="0" dirty="0"/>
          </a:p>
        </p:txBody>
      </p:sp>
      <p:sp>
        <p:nvSpPr>
          <p:cNvPr id="4" name="Slide Number Placeholder 3"/>
          <p:cNvSpPr>
            <a:spLocks noGrp="1"/>
          </p:cNvSpPr>
          <p:nvPr>
            <p:ph type="sldNum" sz="quarter" idx="5"/>
          </p:nvPr>
        </p:nvSpPr>
        <p:spPr/>
        <p:txBody>
          <a:bodyPr/>
          <a:lstStyle/>
          <a:p>
            <a:fld id="{E6AEB063-7F11-4E3B-BA52-07405B1C2D95}" type="slidenum">
              <a:rPr lang="en-US" smtClean="0"/>
              <a:t>17</a:t>
            </a:fld>
            <a:endParaRPr lang="en-US"/>
          </a:p>
        </p:txBody>
      </p:sp>
    </p:spTree>
    <p:extLst>
      <p:ext uri="{BB962C8B-B14F-4D97-AF65-F5344CB8AC3E}">
        <p14:creationId xmlns:p14="http://schemas.microsoft.com/office/powerpoint/2010/main" val="13401275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628650" lvl="1" indent="-171450" defTabSz="931774">
              <a:buFont typeface="Arial" panose="020B0604020202020204" pitchFamily="34" charset="0"/>
              <a:buChar char="•"/>
              <a:defRPr/>
            </a:pPr>
            <a:r>
              <a:rPr lang="en-US" b="0" dirty="0"/>
              <a:t>Ruby: talk about how to get into the industry.</a:t>
            </a:r>
          </a:p>
        </p:txBody>
      </p:sp>
      <p:sp>
        <p:nvSpPr>
          <p:cNvPr id="4" name="Slide Number Placeholder 3"/>
          <p:cNvSpPr>
            <a:spLocks noGrp="1"/>
          </p:cNvSpPr>
          <p:nvPr>
            <p:ph type="sldNum" sz="quarter" idx="10"/>
          </p:nvPr>
        </p:nvSpPr>
        <p:spPr/>
        <p:txBody>
          <a:bodyPr/>
          <a:lstStyle/>
          <a:p>
            <a:fld id="{E6AEB063-7F11-4E3B-BA52-07405B1C2D95}" type="slidenum">
              <a:rPr lang="en-US" smtClean="0"/>
              <a:t>18</a:t>
            </a:fld>
            <a:endParaRPr lang="en-US"/>
          </a:p>
        </p:txBody>
      </p:sp>
    </p:spTree>
    <p:extLst>
      <p:ext uri="{BB962C8B-B14F-4D97-AF65-F5344CB8AC3E}">
        <p14:creationId xmlns:p14="http://schemas.microsoft.com/office/powerpoint/2010/main" val="37298813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Hand out and explain the geometry exercise.</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Use a real-world project so the students can get a better understanding of the type of work we do.</a:t>
            </a:r>
          </a:p>
          <a:p>
            <a:pPr marL="0" indent="0">
              <a:buFont typeface="Arial" panose="020B0604020202020204" pitchFamily="34" charset="0"/>
              <a:buNone/>
            </a:pPr>
            <a:endParaRPr lang="en-US" dirty="0"/>
          </a:p>
        </p:txBody>
      </p:sp>
      <p:sp>
        <p:nvSpPr>
          <p:cNvPr id="4" name="Slide Number Placeholder 3"/>
          <p:cNvSpPr>
            <a:spLocks noGrp="1"/>
          </p:cNvSpPr>
          <p:nvPr>
            <p:ph type="sldNum" sz="quarter" idx="5"/>
          </p:nvPr>
        </p:nvSpPr>
        <p:spPr/>
        <p:txBody>
          <a:bodyPr/>
          <a:lstStyle/>
          <a:p>
            <a:fld id="{E6AEB063-7F11-4E3B-BA52-07405B1C2D95}" type="slidenum">
              <a:rPr lang="en-US" smtClean="0"/>
              <a:t>19</a:t>
            </a:fld>
            <a:endParaRPr lang="en-US"/>
          </a:p>
        </p:txBody>
      </p:sp>
    </p:spTree>
    <p:extLst>
      <p:ext uri="{BB962C8B-B14F-4D97-AF65-F5344CB8AC3E}">
        <p14:creationId xmlns:p14="http://schemas.microsoft.com/office/powerpoint/2010/main" val="7868595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381388F-6D01-4763-9497-2C5F78AF5477}"/>
              </a:ext>
            </a:extLst>
          </p:cNvPr>
          <p:cNvSpPr/>
          <p:nvPr userDrawn="1"/>
        </p:nvSpPr>
        <p:spPr>
          <a:xfrm>
            <a:off x="0" y="4818185"/>
            <a:ext cx="12192000" cy="20398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a:p>
        </p:txBody>
      </p:sp>
      <p:sp>
        <p:nvSpPr>
          <p:cNvPr id="11" name="Freeform 6"/>
          <p:cNvSpPr/>
          <p:nvPr/>
        </p:nvSpPr>
        <p:spPr bwMode="ltGray">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innerShdw blurRad="63500" dist="50800" dir="54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lgn="ctr">
              <a:defRPr sz="5400" b="0"/>
            </a:lvl1pPr>
          </a:lstStyle>
          <a:p>
            <a:r>
              <a:rPr lang="en-US" noProof="0"/>
              <a:t>Click to edit Master title style</a:t>
            </a:r>
          </a:p>
        </p:txBody>
      </p:sp>
      <p:sp>
        <p:nvSpPr>
          <p:cNvPr id="3" name="Subtitle 2"/>
          <p:cNvSpPr>
            <a:spLocks noGrp="1"/>
          </p:cNvSpPr>
          <p:nvPr>
            <p:ph type="subTitle" idx="1"/>
          </p:nvPr>
        </p:nvSpPr>
        <p:spPr>
          <a:xfrm>
            <a:off x="810001" y="5280847"/>
            <a:ext cx="10572000" cy="434974"/>
          </a:xfrm>
        </p:spPr>
        <p:txBody>
          <a:bodyPr anchor="t">
            <a:noAutofit/>
          </a:bodyPr>
          <a:lstStyle>
            <a:lvl1pPr marL="0" indent="0" algn="ctr">
              <a:buNone/>
              <a:defRPr sz="24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noProof="0"/>
              <a:t>Click to edit Master subtitle style</a:t>
            </a:r>
          </a:p>
        </p:txBody>
      </p:sp>
      <p:sp>
        <p:nvSpPr>
          <p:cNvPr id="4" name="Date Placeholder 3"/>
          <p:cNvSpPr>
            <a:spLocks noGrp="1"/>
          </p:cNvSpPr>
          <p:nvPr>
            <p:ph type="dt" sz="half" idx="10"/>
          </p:nvPr>
        </p:nvSpPr>
        <p:spPr/>
        <p:txBody>
          <a:bodyPr/>
          <a:lstStyle/>
          <a:p>
            <a:fld id="{2C815F3A-AF53-45FF-B188-AF498B24CF04}" type="datetime1">
              <a:rPr lang="en-US" noProof="0" smtClean="0"/>
              <a:t>10/12/2024</a:t>
            </a:fld>
            <a:endParaRPr lang="en-US" noProof="0"/>
          </a:p>
        </p:txBody>
      </p:sp>
      <p:sp>
        <p:nvSpPr>
          <p:cNvPr id="5" name="Footer Placeholder 4"/>
          <p:cNvSpPr>
            <a:spLocks noGrp="1"/>
          </p:cNvSpPr>
          <p:nvPr>
            <p:ph type="ftr" sz="quarter" idx="11"/>
          </p:nvPr>
        </p:nvSpPr>
        <p:spPr/>
        <p:txBody>
          <a:bodyPr/>
          <a:lstStyle/>
          <a:p>
            <a:r>
              <a:rPr lang="en-US" noProof="0"/>
              <a:t>Add a footer </a:t>
            </a:r>
          </a:p>
        </p:txBody>
      </p:sp>
      <p:sp>
        <p:nvSpPr>
          <p:cNvPr id="6" name="Slide Number Placeholder 5"/>
          <p:cNvSpPr>
            <a:spLocks noGrp="1"/>
          </p:cNvSpPr>
          <p:nvPr>
            <p:ph type="sldNum" sz="quarter" idx="12"/>
          </p:nvPr>
        </p:nvSpPr>
        <p:spPr/>
        <p:txBody>
          <a:bodyPr/>
          <a:lstStyle/>
          <a:p>
            <a:fld id="{A4942799-31AF-4FF8-9D79-C1A3E01FB207}" type="slidenum">
              <a:rPr lang="en-US" noProof="0" smtClean="0"/>
              <a:t>‹#›</a:t>
            </a:fld>
            <a:endParaRPr lang="en-US" noProof="0"/>
          </a:p>
        </p:txBody>
      </p:sp>
    </p:spTree>
    <p:extLst>
      <p:ext uri="{BB962C8B-B14F-4D97-AF65-F5344CB8AC3E}">
        <p14:creationId xmlns:p14="http://schemas.microsoft.com/office/powerpoint/2010/main" val="27743267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Freeform 6"/>
          <p:cNvSpPr/>
          <p:nvPr/>
        </p:nvSpPr>
        <p:spPr bwMode="ltGray">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ffectLst>
            <a:innerShdw blurRad="63500" dist="50800" dir="54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nchor="ctr" anchorCtr="0"/>
          <a:lstStyle>
            <a:lvl1pPr>
              <a:defRPr b="0"/>
            </a:lvl1pPr>
          </a:lstStyle>
          <a:p>
            <a:r>
              <a:rPr lang="en-US"/>
              <a:t>Click to edit Master title style</a:t>
            </a:r>
          </a:p>
        </p:txBody>
      </p:sp>
      <p:sp>
        <p:nvSpPr>
          <p:cNvPr id="4" name="Content Placeholder 3"/>
          <p:cNvSpPr>
            <a:spLocks noGrp="1"/>
          </p:cNvSpPr>
          <p:nvPr>
            <p:ph sz="half" idx="2"/>
          </p:nvPr>
        </p:nvSpPr>
        <p:spPr>
          <a:xfrm>
            <a:off x="6187415" y="2222287"/>
            <a:ext cx="5194583" cy="3638764"/>
          </a:xfrm>
          <a:noFill/>
          <a:ln w="25400">
            <a:gradFill>
              <a:gsLst>
                <a:gs pos="50000">
                  <a:schemeClr val="bg2"/>
                </a:gs>
                <a:gs pos="0">
                  <a:schemeClr val="bg2"/>
                </a:gs>
                <a:gs pos="100000">
                  <a:schemeClr val="accent1"/>
                </a:gs>
              </a:gsLst>
              <a:lin ang="5400000" scaled="1"/>
            </a:gradFill>
          </a:ln>
          <a:effectLst>
            <a:outerShdw blurRad="63500" sx="102000" sy="102000" algn="ctr" rotWithShape="0">
              <a:prstClr val="black">
                <a:alpha val="40000"/>
              </a:prstClr>
            </a:outerShdw>
          </a:effectLst>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2">
            <a:extLst>
              <a:ext uri="{FF2B5EF4-FFF2-40B4-BE49-F238E27FC236}">
                <a16:creationId xmlns:a16="http://schemas.microsoft.com/office/drawing/2014/main" id="{2A4059F8-A688-4FFE-AA79-3B6D811FA987}"/>
              </a:ext>
            </a:extLst>
          </p:cNvPr>
          <p:cNvSpPr>
            <a:spLocks noGrp="1"/>
          </p:cNvSpPr>
          <p:nvPr>
            <p:ph sz="half" idx="1"/>
          </p:nvPr>
        </p:nvSpPr>
        <p:spPr>
          <a:xfrm>
            <a:off x="838200" y="2222287"/>
            <a:ext cx="5181600" cy="363876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FC3AB4A3-AE75-4D00-9BE1-AF3996C6B77E}"/>
              </a:ext>
            </a:extLst>
          </p:cNvPr>
          <p:cNvSpPr>
            <a:spLocks noGrp="1"/>
          </p:cNvSpPr>
          <p:nvPr>
            <p:ph type="dt" sz="half" idx="10"/>
          </p:nvPr>
        </p:nvSpPr>
        <p:spPr/>
        <p:txBody>
          <a:bodyPr/>
          <a:lstStyle/>
          <a:p>
            <a:fld id="{FCC5A46B-328F-4BDA-AA25-9281CE622348}" type="datetime1">
              <a:rPr lang="en-US" noProof="0" smtClean="0"/>
              <a:t>10/12/2024</a:t>
            </a:fld>
            <a:endParaRPr lang="en-US" noProof="0"/>
          </a:p>
        </p:txBody>
      </p:sp>
      <p:sp>
        <p:nvSpPr>
          <p:cNvPr id="10" name="Footer Placeholder 9">
            <a:extLst>
              <a:ext uri="{FF2B5EF4-FFF2-40B4-BE49-F238E27FC236}">
                <a16:creationId xmlns:a16="http://schemas.microsoft.com/office/drawing/2014/main" id="{9471F3C4-BAAF-4391-B574-8E340EDA39E9}"/>
              </a:ext>
            </a:extLst>
          </p:cNvPr>
          <p:cNvSpPr>
            <a:spLocks noGrp="1"/>
          </p:cNvSpPr>
          <p:nvPr>
            <p:ph type="ftr" sz="quarter" idx="11"/>
          </p:nvPr>
        </p:nvSpPr>
        <p:spPr/>
        <p:txBody>
          <a:bodyPr/>
          <a:lstStyle/>
          <a:p>
            <a:r>
              <a:rPr lang="en-US" noProof="0"/>
              <a:t>Add a footer </a:t>
            </a:r>
          </a:p>
        </p:txBody>
      </p:sp>
      <p:sp>
        <p:nvSpPr>
          <p:cNvPr id="11" name="Slide Number Placeholder 10">
            <a:extLst>
              <a:ext uri="{FF2B5EF4-FFF2-40B4-BE49-F238E27FC236}">
                <a16:creationId xmlns:a16="http://schemas.microsoft.com/office/drawing/2014/main" id="{FB8DD71F-FEC6-4AB5-974A-FD2B82A7BEE5}"/>
              </a:ext>
            </a:extLst>
          </p:cNvPr>
          <p:cNvSpPr>
            <a:spLocks noGrp="1"/>
          </p:cNvSpPr>
          <p:nvPr>
            <p:ph type="sldNum" sz="quarter" idx="12"/>
          </p:nvPr>
        </p:nvSpPr>
        <p:spPr/>
        <p:txBody>
          <a:bodyPr/>
          <a:lstStyle/>
          <a:p>
            <a:fld id="{A4942799-31AF-4FF8-9D79-C1A3E01FB207}" type="slidenum">
              <a:rPr lang="en-US" noProof="0" smtClean="0"/>
              <a:t>‹#›</a:t>
            </a:fld>
            <a:endParaRPr lang="en-US" noProof="0"/>
          </a:p>
        </p:txBody>
      </p:sp>
    </p:spTree>
    <p:extLst>
      <p:ext uri="{BB962C8B-B14F-4D97-AF65-F5344CB8AC3E}">
        <p14:creationId xmlns:p14="http://schemas.microsoft.com/office/powerpoint/2010/main" val="23649104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Section Content Only ">
    <p:spTree>
      <p:nvGrpSpPr>
        <p:cNvPr id="1" name=""/>
        <p:cNvGrpSpPr/>
        <p:nvPr/>
      </p:nvGrpSpPr>
      <p:grpSpPr>
        <a:xfrm>
          <a:off x="0" y="0"/>
          <a:ext cx="0" cy="0"/>
          <a:chOff x="0" y="0"/>
          <a:chExt cx="0" cy="0"/>
        </a:xfrm>
      </p:grpSpPr>
      <p:sp>
        <p:nvSpPr>
          <p:cNvPr id="10" name="Freeform 7"/>
          <p:cNvSpPr/>
          <p:nvPr/>
        </p:nvSpPr>
        <p:spPr bwMode="ltGray">
          <a:xfrm>
            <a:off x="0" y="1"/>
            <a:ext cx="12192000" cy="6251330"/>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a:effectLst>
            <a:innerShdw blurRad="63500" dist="50800" dir="5400000">
              <a:prstClr val="black">
                <a:alpha val="50000"/>
              </a:prstClr>
            </a:innerShdw>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451514" y="451513"/>
            <a:ext cx="11288972" cy="5149187"/>
          </a:xfrm>
        </p:spPr>
        <p:txBody>
          <a:bodyPr anchor="ctr" anchorCtr="0"/>
          <a:lstStyle>
            <a:lvl1pPr algn="ctr">
              <a:defRPr sz="4800" b="0" cap="none"/>
            </a:lvl1pPr>
          </a:lstStyle>
          <a:p>
            <a:r>
              <a:rPr lang="en-US"/>
              <a:t>Click to edit Master title style</a:t>
            </a:r>
          </a:p>
        </p:txBody>
      </p:sp>
      <p:sp>
        <p:nvSpPr>
          <p:cNvPr id="3" name="Date Placeholder 2">
            <a:extLst>
              <a:ext uri="{FF2B5EF4-FFF2-40B4-BE49-F238E27FC236}">
                <a16:creationId xmlns:a16="http://schemas.microsoft.com/office/drawing/2014/main" id="{C740B6DF-7478-4740-A710-DA5E9EBA7CBF}"/>
              </a:ext>
            </a:extLst>
          </p:cNvPr>
          <p:cNvSpPr>
            <a:spLocks noGrp="1"/>
          </p:cNvSpPr>
          <p:nvPr>
            <p:ph type="dt" sz="half" idx="10"/>
          </p:nvPr>
        </p:nvSpPr>
        <p:spPr/>
        <p:txBody>
          <a:bodyPr/>
          <a:lstStyle/>
          <a:p>
            <a:fld id="{3D6BBC68-141A-4E48-BDB4-3CCB03D9BE86}" type="datetime1">
              <a:rPr lang="en-US" noProof="0" smtClean="0"/>
              <a:t>10/12/2024</a:t>
            </a:fld>
            <a:endParaRPr lang="en-US" noProof="0"/>
          </a:p>
        </p:txBody>
      </p:sp>
      <p:sp>
        <p:nvSpPr>
          <p:cNvPr id="7" name="Footer Placeholder 6">
            <a:extLst>
              <a:ext uri="{FF2B5EF4-FFF2-40B4-BE49-F238E27FC236}">
                <a16:creationId xmlns:a16="http://schemas.microsoft.com/office/drawing/2014/main" id="{42D89951-67E9-4086-AED0-C236A00A5330}"/>
              </a:ext>
            </a:extLst>
          </p:cNvPr>
          <p:cNvSpPr>
            <a:spLocks noGrp="1"/>
          </p:cNvSpPr>
          <p:nvPr>
            <p:ph type="ftr" sz="quarter" idx="11"/>
          </p:nvPr>
        </p:nvSpPr>
        <p:spPr/>
        <p:txBody>
          <a:bodyPr/>
          <a:lstStyle/>
          <a:p>
            <a:r>
              <a:rPr lang="en-US" noProof="0"/>
              <a:t>Add a footer </a:t>
            </a:r>
          </a:p>
        </p:txBody>
      </p:sp>
      <p:sp>
        <p:nvSpPr>
          <p:cNvPr id="8" name="Slide Number Placeholder 7">
            <a:extLst>
              <a:ext uri="{FF2B5EF4-FFF2-40B4-BE49-F238E27FC236}">
                <a16:creationId xmlns:a16="http://schemas.microsoft.com/office/drawing/2014/main" id="{38553809-8746-49E3-BCB5-0A9FF406C30C}"/>
              </a:ext>
            </a:extLst>
          </p:cNvPr>
          <p:cNvSpPr>
            <a:spLocks noGrp="1"/>
          </p:cNvSpPr>
          <p:nvPr>
            <p:ph type="sldNum" sz="quarter" idx="12"/>
          </p:nvPr>
        </p:nvSpPr>
        <p:spPr/>
        <p:txBody>
          <a:bodyPr/>
          <a:lstStyle/>
          <a:p>
            <a:fld id="{A4942799-31AF-4FF8-9D79-C1A3E01FB207}" type="slidenum">
              <a:rPr lang="en-US" noProof="0" smtClean="0"/>
              <a:t>‹#›</a:t>
            </a:fld>
            <a:endParaRPr lang="en-US" noProof="0"/>
          </a:p>
        </p:txBody>
      </p:sp>
    </p:spTree>
    <p:extLst>
      <p:ext uri="{BB962C8B-B14F-4D97-AF65-F5344CB8AC3E}">
        <p14:creationId xmlns:p14="http://schemas.microsoft.com/office/powerpoint/2010/main" val="2973193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8" name="Freeform 6"/>
          <p:cNvSpPr/>
          <p:nvPr/>
        </p:nvSpPr>
        <p:spPr bwMode="ltGray">
          <a:xfrm flipH="1">
            <a:off x="12699" y="0"/>
            <a:ext cx="6004585" cy="2041975"/>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ffectLst>
            <a:innerShdw blurRad="63500" dist="50800" dir="81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451514" y="375313"/>
            <a:ext cx="5114017" cy="1139895"/>
          </a:xfrm>
        </p:spPr>
        <p:txBody>
          <a:bodyPr/>
          <a:lstStyle>
            <a:lvl1pPr algn="l">
              <a:defRPr b="0"/>
            </a:lvl1pPr>
          </a:lstStyle>
          <a:p>
            <a:r>
              <a:rPr lang="en-US"/>
              <a:t>Click to edit Master title style</a:t>
            </a:r>
          </a:p>
        </p:txBody>
      </p:sp>
      <p:sp>
        <p:nvSpPr>
          <p:cNvPr id="3" name="Content Placeholder 2"/>
          <p:cNvSpPr>
            <a:spLocks noGrp="1"/>
          </p:cNvSpPr>
          <p:nvPr>
            <p:ph sz="half" idx="1"/>
          </p:nvPr>
        </p:nvSpPr>
        <p:spPr>
          <a:xfrm>
            <a:off x="451514" y="2222287"/>
            <a:ext cx="5553071" cy="3638763"/>
          </a:xfrm>
          <a:ln w="25400">
            <a:gradFill>
              <a:gsLst>
                <a:gs pos="0">
                  <a:schemeClr val="bg2"/>
                </a:gs>
                <a:gs pos="50000">
                  <a:srgbClr val="4A3030"/>
                </a:gs>
                <a:gs pos="100000">
                  <a:schemeClr val="accent1"/>
                </a:gs>
              </a:gsLst>
              <a:lin ang="5400000" scaled="1"/>
            </a:gradFill>
          </a:ln>
          <a:effectLst>
            <a:outerShdw blurRad="63500" sx="102000" sy="102000" algn="ctr" rotWithShape="0">
              <a:prstClr val="black">
                <a:alpha val="40000"/>
              </a:prstClr>
            </a:outerShdw>
          </a:effectLst>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Content Placeholder 9">
            <a:extLst>
              <a:ext uri="{FF2B5EF4-FFF2-40B4-BE49-F238E27FC236}">
                <a16:creationId xmlns:a16="http://schemas.microsoft.com/office/drawing/2014/main" id="{C95D556F-51D2-4EF4-B60F-D319BF232882}"/>
              </a:ext>
            </a:extLst>
          </p:cNvPr>
          <p:cNvSpPr>
            <a:spLocks noGrp="1"/>
          </p:cNvSpPr>
          <p:nvPr>
            <p:ph sz="quarter" idx="13"/>
          </p:nvPr>
        </p:nvSpPr>
        <p:spPr>
          <a:xfrm>
            <a:off x="6456099" y="375312"/>
            <a:ext cx="5186363" cy="5485737"/>
          </a:xfrm>
        </p:spPr>
        <p:txBody>
          <a:bodyPr anchor="t" anchorCtr="0">
            <a:normAutofit/>
          </a:bodyPr>
          <a:lstStyle>
            <a:lvl1pPr>
              <a:defRPr sz="28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3F86C4-C3A0-4CA8-8809-1D90DE9E4D4F}"/>
              </a:ext>
            </a:extLst>
          </p:cNvPr>
          <p:cNvSpPr>
            <a:spLocks noGrp="1"/>
          </p:cNvSpPr>
          <p:nvPr>
            <p:ph type="dt" sz="half" idx="14"/>
          </p:nvPr>
        </p:nvSpPr>
        <p:spPr/>
        <p:txBody>
          <a:bodyPr/>
          <a:lstStyle/>
          <a:p>
            <a:fld id="{25CCCF30-BD91-413A-877D-23C19478A520}" type="datetime1">
              <a:rPr lang="en-US" noProof="0" smtClean="0"/>
              <a:t>10/12/2024</a:t>
            </a:fld>
            <a:endParaRPr lang="en-US" noProof="0"/>
          </a:p>
        </p:txBody>
      </p:sp>
      <p:sp>
        <p:nvSpPr>
          <p:cNvPr id="10" name="Footer Placeholder 9">
            <a:extLst>
              <a:ext uri="{FF2B5EF4-FFF2-40B4-BE49-F238E27FC236}">
                <a16:creationId xmlns:a16="http://schemas.microsoft.com/office/drawing/2014/main" id="{EDD26EA8-C9F2-49A7-8F7B-A782D30B827A}"/>
              </a:ext>
            </a:extLst>
          </p:cNvPr>
          <p:cNvSpPr>
            <a:spLocks noGrp="1"/>
          </p:cNvSpPr>
          <p:nvPr>
            <p:ph type="ftr" sz="quarter" idx="15"/>
          </p:nvPr>
        </p:nvSpPr>
        <p:spPr/>
        <p:txBody>
          <a:bodyPr/>
          <a:lstStyle/>
          <a:p>
            <a:r>
              <a:rPr lang="en-US" noProof="0"/>
              <a:t>Add a footer </a:t>
            </a:r>
          </a:p>
        </p:txBody>
      </p:sp>
      <p:sp>
        <p:nvSpPr>
          <p:cNvPr id="11" name="Slide Number Placeholder 10">
            <a:extLst>
              <a:ext uri="{FF2B5EF4-FFF2-40B4-BE49-F238E27FC236}">
                <a16:creationId xmlns:a16="http://schemas.microsoft.com/office/drawing/2014/main" id="{241DD2E8-07A6-430F-A2FB-E2746C9352D4}"/>
              </a:ext>
            </a:extLst>
          </p:cNvPr>
          <p:cNvSpPr>
            <a:spLocks noGrp="1"/>
          </p:cNvSpPr>
          <p:nvPr>
            <p:ph type="sldNum" sz="quarter" idx="16"/>
          </p:nvPr>
        </p:nvSpPr>
        <p:spPr/>
        <p:txBody>
          <a:bodyPr/>
          <a:lstStyle/>
          <a:p>
            <a:fld id="{A4942799-31AF-4FF8-9D79-C1A3E01FB207}" type="slidenum">
              <a:rPr lang="en-US" noProof="0" smtClean="0"/>
              <a:t>‹#›</a:t>
            </a:fld>
            <a:endParaRPr lang="en-US" noProof="0"/>
          </a:p>
        </p:txBody>
      </p:sp>
    </p:spTree>
    <p:extLst>
      <p:ext uri="{BB962C8B-B14F-4D97-AF65-F5344CB8AC3E}">
        <p14:creationId xmlns:p14="http://schemas.microsoft.com/office/powerpoint/2010/main" val="5446428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2_Two Content">
    <p:spTree>
      <p:nvGrpSpPr>
        <p:cNvPr id="1" name=""/>
        <p:cNvGrpSpPr/>
        <p:nvPr/>
      </p:nvGrpSpPr>
      <p:grpSpPr>
        <a:xfrm>
          <a:off x="0" y="0"/>
          <a:ext cx="0" cy="0"/>
          <a:chOff x="0" y="0"/>
          <a:chExt cx="0" cy="0"/>
        </a:xfrm>
      </p:grpSpPr>
      <p:sp>
        <p:nvSpPr>
          <p:cNvPr id="8" name="Freeform 6"/>
          <p:cNvSpPr/>
          <p:nvPr/>
        </p:nvSpPr>
        <p:spPr bwMode="ltGray">
          <a:xfrm flipH="1">
            <a:off x="6187414" y="0"/>
            <a:ext cx="6004583" cy="2041975"/>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ffectLst>
            <a:innerShdw blurRad="63500" dist="50800" dir="27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6632696" y="359551"/>
            <a:ext cx="5114017" cy="1139895"/>
          </a:xfrm>
        </p:spPr>
        <p:txBody>
          <a:bodyPr/>
          <a:lstStyle>
            <a:lvl1pPr algn="l">
              <a:defRPr b="0"/>
            </a:lvl1pPr>
          </a:lstStyle>
          <a:p>
            <a:r>
              <a:rPr lang="en-US"/>
              <a:t>Click to edit Master title style</a:t>
            </a:r>
          </a:p>
        </p:txBody>
      </p:sp>
      <p:sp>
        <p:nvSpPr>
          <p:cNvPr id="3" name="Content Placeholder 2"/>
          <p:cNvSpPr>
            <a:spLocks noGrp="1"/>
          </p:cNvSpPr>
          <p:nvPr>
            <p:ph sz="half" idx="1" hasCustomPrompt="1"/>
          </p:nvPr>
        </p:nvSpPr>
        <p:spPr>
          <a:xfrm>
            <a:off x="451514" y="451513"/>
            <a:ext cx="5553071" cy="5409537"/>
          </a:xfrm>
        </p:spPr>
        <p:txBody>
          <a:bodyPr anchor="t" anchorCtr="0">
            <a:normAutofit/>
          </a:bodyPr>
          <a:lstStyle>
            <a:lvl1pPr>
              <a:defRPr sz="2800"/>
            </a:lvl1pPr>
            <a:lvl2pPr>
              <a:defRPr sz="2800"/>
            </a:lvl2pPr>
            <a:lvl3pPr>
              <a:defRPr sz="2800"/>
            </a:lvl3pPr>
            <a:lvl4pPr>
              <a:defRPr sz="2800"/>
            </a:lvl4pPr>
            <a:lvl5pPr>
              <a:defRPr sz="2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54563" y="2222287"/>
            <a:ext cx="5553071" cy="3638764"/>
          </a:xfrm>
          <a:ln>
            <a:gradFill>
              <a:gsLst>
                <a:gs pos="0">
                  <a:schemeClr val="bg2"/>
                </a:gs>
                <a:gs pos="50000">
                  <a:schemeClr val="bg2"/>
                </a:gs>
                <a:gs pos="100000">
                  <a:schemeClr val="accent1"/>
                </a:gs>
              </a:gsLst>
              <a:lin ang="5400000" scaled="1"/>
            </a:gradFill>
          </a:ln>
          <a:effectLst>
            <a:outerShdw blurRad="63500" sx="102000" sy="102000" algn="ctr" rotWithShape="0">
              <a:prstClr val="black">
                <a:alpha val="40000"/>
              </a:prstClr>
            </a:outerShdw>
          </a:effectLst>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8">
            <a:extLst>
              <a:ext uri="{FF2B5EF4-FFF2-40B4-BE49-F238E27FC236}">
                <a16:creationId xmlns:a16="http://schemas.microsoft.com/office/drawing/2014/main" id="{82940641-87D1-48C5-879E-8A5FBA537AFD}"/>
              </a:ext>
            </a:extLst>
          </p:cNvPr>
          <p:cNvSpPr>
            <a:spLocks noGrp="1"/>
          </p:cNvSpPr>
          <p:nvPr>
            <p:ph type="dt" sz="half" idx="10"/>
          </p:nvPr>
        </p:nvSpPr>
        <p:spPr/>
        <p:txBody>
          <a:bodyPr/>
          <a:lstStyle/>
          <a:p>
            <a:fld id="{732E448A-3781-4ACC-9832-789AF8F1F574}" type="datetime1">
              <a:rPr lang="en-US" noProof="0" smtClean="0"/>
              <a:t>10/12/2024</a:t>
            </a:fld>
            <a:endParaRPr lang="en-US" noProof="0"/>
          </a:p>
        </p:txBody>
      </p:sp>
      <p:sp>
        <p:nvSpPr>
          <p:cNvPr id="10" name="Footer Placeholder 9">
            <a:extLst>
              <a:ext uri="{FF2B5EF4-FFF2-40B4-BE49-F238E27FC236}">
                <a16:creationId xmlns:a16="http://schemas.microsoft.com/office/drawing/2014/main" id="{DBFA68A8-3A7A-430B-9A66-482C28DC5A76}"/>
              </a:ext>
            </a:extLst>
          </p:cNvPr>
          <p:cNvSpPr>
            <a:spLocks noGrp="1"/>
          </p:cNvSpPr>
          <p:nvPr>
            <p:ph type="ftr" sz="quarter" idx="11"/>
          </p:nvPr>
        </p:nvSpPr>
        <p:spPr/>
        <p:txBody>
          <a:bodyPr/>
          <a:lstStyle/>
          <a:p>
            <a:r>
              <a:rPr lang="en-US" noProof="0"/>
              <a:t>Add a footer </a:t>
            </a:r>
          </a:p>
        </p:txBody>
      </p:sp>
      <p:sp>
        <p:nvSpPr>
          <p:cNvPr id="11" name="Slide Number Placeholder 10">
            <a:extLst>
              <a:ext uri="{FF2B5EF4-FFF2-40B4-BE49-F238E27FC236}">
                <a16:creationId xmlns:a16="http://schemas.microsoft.com/office/drawing/2014/main" id="{96C17F98-4E3F-4327-8CCF-D13C337121AC}"/>
              </a:ext>
            </a:extLst>
          </p:cNvPr>
          <p:cNvSpPr>
            <a:spLocks noGrp="1"/>
          </p:cNvSpPr>
          <p:nvPr>
            <p:ph type="sldNum" sz="quarter" idx="12"/>
          </p:nvPr>
        </p:nvSpPr>
        <p:spPr/>
        <p:txBody>
          <a:bodyPr/>
          <a:lstStyle/>
          <a:p>
            <a:fld id="{A4942799-31AF-4FF8-9D79-C1A3E01FB207}" type="slidenum">
              <a:rPr lang="en-US" noProof="0" smtClean="0"/>
              <a:t>‹#›</a:t>
            </a:fld>
            <a:endParaRPr lang="en-US" noProof="0"/>
          </a:p>
        </p:txBody>
      </p:sp>
    </p:spTree>
    <p:extLst>
      <p:ext uri="{BB962C8B-B14F-4D97-AF65-F5344CB8AC3E}">
        <p14:creationId xmlns:p14="http://schemas.microsoft.com/office/powerpoint/2010/main" val="3687031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B2B99B50-4971-48A5-8202-4CC55C7F97A2}"/>
              </a:ext>
            </a:extLst>
          </p:cNvPr>
          <p:cNvSpPr>
            <a:spLocks noGrp="1"/>
          </p:cNvSpPr>
          <p:nvPr>
            <p:ph type="pic" idx="1"/>
          </p:nvPr>
        </p:nvSpPr>
        <p:spPr>
          <a:xfrm>
            <a:off x="6096000" y="0"/>
            <a:ext cx="6096000" cy="6857999"/>
          </a:xfrm>
          <a:custGeom>
            <a:avLst/>
            <a:gdLst>
              <a:gd name="connsiteX0" fmla="*/ 404916 w 6526400"/>
              <a:gd name="connsiteY0" fmla="*/ 0 h 6857999"/>
              <a:gd name="connsiteX1" fmla="*/ 1425163 w 6526400"/>
              <a:gd name="connsiteY1" fmla="*/ 0 h 6857999"/>
              <a:gd name="connsiteX2" fmla="*/ 2955534 w 6526400"/>
              <a:gd name="connsiteY2" fmla="*/ 0 h 6857999"/>
              <a:gd name="connsiteX3" fmla="*/ 6526400 w 6526400"/>
              <a:gd name="connsiteY3" fmla="*/ 0 h 6857999"/>
              <a:gd name="connsiteX4" fmla="*/ 6526400 w 6526400"/>
              <a:gd name="connsiteY4" fmla="*/ 6857999 h 6857999"/>
              <a:gd name="connsiteX5" fmla="*/ 404916 w 6526400"/>
              <a:gd name="connsiteY5" fmla="*/ 6857999 h 6857999"/>
              <a:gd name="connsiteX6" fmla="*/ 377830 w 6526400"/>
              <a:gd name="connsiteY6" fmla="*/ 2463800 h 6857999"/>
              <a:gd name="connsiteX7" fmla="*/ 0 w 6526400"/>
              <a:gd name="connsiteY7" fmla="*/ 2203407 h 6857999"/>
              <a:gd name="connsiteX8" fmla="*/ 391373 w 6526400"/>
              <a:gd name="connsiteY8" fmla="*/ 1854200 h 6857999"/>
              <a:gd name="connsiteX9" fmla="*/ 404916 w 6526400"/>
              <a:gd name="connsiteY9" fmla="*/ 0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526400" h="6857999">
                <a:moveTo>
                  <a:pt x="404916" y="0"/>
                </a:moveTo>
                <a:lnTo>
                  <a:pt x="1425163" y="0"/>
                </a:lnTo>
                <a:lnTo>
                  <a:pt x="2955534" y="0"/>
                </a:lnTo>
                <a:lnTo>
                  <a:pt x="6526400" y="0"/>
                </a:lnTo>
                <a:lnTo>
                  <a:pt x="6526400" y="6857999"/>
                </a:lnTo>
                <a:lnTo>
                  <a:pt x="404916" y="6857999"/>
                </a:lnTo>
                <a:lnTo>
                  <a:pt x="377830" y="2463800"/>
                </a:lnTo>
                <a:lnTo>
                  <a:pt x="0" y="2203407"/>
                </a:lnTo>
                <a:lnTo>
                  <a:pt x="391373" y="1854200"/>
                </a:lnTo>
                <a:cubicBezTo>
                  <a:pt x="395887" y="1282700"/>
                  <a:pt x="400402" y="571500"/>
                  <a:pt x="404916" y="0"/>
                </a:cubicBezTo>
                <a:close/>
              </a:path>
            </a:pathLst>
          </a:custGeom>
          <a:ln/>
          <a:effectLst>
            <a:innerShdw blurRad="63500" dist="50800" dir="2700000">
              <a:prstClr val="black">
                <a:alpha val="50000"/>
              </a:prstClr>
            </a:innerShdw>
          </a:effectLst>
        </p:spPr>
        <p:style>
          <a:lnRef idx="1">
            <a:schemeClr val="accent1"/>
          </a:lnRef>
          <a:fillRef idx="3">
            <a:schemeClr val="accent1"/>
          </a:fillRef>
          <a:effectRef idx="2">
            <a:schemeClr val="accent1"/>
          </a:effectRef>
          <a:fontRef idx="minor">
            <a:schemeClr val="lt1"/>
          </a:fontRef>
        </p:style>
        <p:txBody>
          <a:bodyPr wrap="square">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2" name="Title 1"/>
          <p:cNvSpPr>
            <a:spLocks noGrp="1"/>
          </p:cNvSpPr>
          <p:nvPr>
            <p:ph type="title"/>
          </p:nvPr>
        </p:nvSpPr>
        <p:spPr>
          <a:xfrm>
            <a:off x="590396" y="311813"/>
            <a:ext cx="5334448" cy="1453488"/>
          </a:xfrm>
          <a:effectLst/>
        </p:spPr>
        <p:txBody>
          <a:bodyPr anchor="b">
            <a:normAutofit/>
          </a:bodyPr>
          <a:lstStyle>
            <a:lvl1pPr algn="l">
              <a:defRPr sz="4000" b="0">
                <a:ln>
                  <a:noFill/>
                </a:ln>
                <a:solidFill>
                  <a:schemeClr val="tx1"/>
                </a:solidFill>
                <a:effectLst/>
              </a:defRPr>
            </a:lvl1pPr>
          </a:lstStyle>
          <a:p>
            <a:r>
              <a:rPr lang="en-US"/>
              <a:t>Click to edit Master title style</a:t>
            </a:r>
          </a:p>
        </p:txBody>
      </p:sp>
      <p:sp>
        <p:nvSpPr>
          <p:cNvPr id="12" name="Text Placeholder 3">
            <a:extLst>
              <a:ext uri="{FF2B5EF4-FFF2-40B4-BE49-F238E27FC236}">
                <a16:creationId xmlns:a16="http://schemas.microsoft.com/office/drawing/2014/main" id="{EB4FB892-38DF-40F9-B034-BC1E61FC6BF0}"/>
              </a:ext>
            </a:extLst>
          </p:cNvPr>
          <p:cNvSpPr>
            <a:spLocks noGrp="1"/>
          </p:cNvSpPr>
          <p:nvPr>
            <p:ph type="body" sz="half" idx="2"/>
          </p:nvPr>
        </p:nvSpPr>
        <p:spPr>
          <a:xfrm>
            <a:off x="590396" y="2057400"/>
            <a:ext cx="5334448" cy="3811588"/>
          </a:xfrm>
        </p:spPr>
        <p:txBody>
          <a:bodyPr anchor="t">
            <a:normAutofit/>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3" name="Date Placeholder 2">
            <a:extLst>
              <a:ext uri="{FF2B5EF4-FFF2-40B4-BE49-F238E27FC236}">
                <a16:creationId xmlns:a16="http://schemas.microsoft.com/office/drawing/2014/main" id="{5829ED24-3C5F-4326-A304-DBDBA6CE7E1A}"/>
              </a:ext>
            </a:extLst>
          </p:cNvPr>
          <p:cNvSpPr>
            <a:spLocks noGrp="1"/>
          </p:cNvSpPr>
          <p:nvPr>
            <p:ph type="dt" sz="half" idx="10"/>
          </p:nvPr>
        </p:nvSpPr>
        <p:spPr/>
        <p:txBody>
          <a:bodyPr/>
          <a:lstStyle/>
          <a:p>
            <a:fld id="{D41CF18A-812C-44DA-BEE9-A9C15094DE9F}" type="datetime1">
              <a:rPr lang="en-US" noProof="0" smtClean="0"/>
              <a:t>10/12/2024</a:t>
            </a:fld>
            <a:endParaRPr lang="en-US" noProof="0"/>
          </a:p>
        </p:txBody>
      </p:sp>
      <p:sp>
        <p:nvSpPr>
          <p:cNvPr id="4" name="Footer Placeholder 3">
            <a:extLst>
              <a:ext uri="{FF2B5EF4-FFF2-40B4-BE49-F238E27FC236}">
                <a16:creationId xmlns:a16="http://schemas.microsoft.com/office/drawing/2014/main" id="{BF532AEE-3AAE-4FBF-969F-8A364CE8AEB6}"/>
              </a:ext>
            </a:extLst>
          </p:cNvPr>
          <p:cNvSpPr>
            <a:spLocks noGrp="1"/>
          </p:cNvSpPr>
          <p:nvPr>
            <p:ph type="ftr" sz="quarter" idx="11"/>
          </p:nvPr>
        </p:nvSpPr>
        <p:spPr/>
        <p:txBody>
          <a:bodyPr/>
          <a:lstStyle/>
          <a:p>
            <a:r>
              <a:rPr lang="en-US" noProof="0"/>
              <a:t>Add a footer </a:t>
            </a:r>
          </a:p>
        </p:txBody>
      </p:sp>
      <p:sp>
        <p:nvSpPr>
          <p:cNvPr id="8" name="Slide Number Placeholder 7">
            <a:extLst>
              <a:ext uri="{FF2B5EF4-FFF2-40B4-BE49-F238E27FC236}">
                <a16:creationId xmlns:a16="http://schemas.microsoft.com/office/drawing/2014/main" id="{6717C1A8-7DBE-4E24-BCA1-D820D780B9C5}"/>
              </a:ext>
            </a:extLst>
          </p:cNvPr>
          <p:cNvSpPr>
            <a:spLocks noGrp="1"/>
          </p:cNvSpPr>
          <p:nvPr>
            <p:ph type="sldNum" sz="quarter" idx="12"/>
          </p:nvPr>
        </p:nvSpPr>
        <p:spPr/>
        <p:txBody>
          <a:bodyPr/>
          <a:lstStyle/>
          <a:p>
            <a:fld id="{A4942799-31AF-4FF8-9D79-C1A3E01FB207}" type="slidenum">
              <a:rPr lang="en-US" noProof="0" smtClean="0"/>
              <a:t>‹#›</a:t>
            </a:fld>
            <a:endParaRPr lang="en-US" noProof="0"/>
          </a:p>
        </p:txBody>
      </p:sp>
    </p:spTree>
    <p:extLst>
      <p:ext uri="{BB962C8B-B14F-4D97-AF65-F5344CB8AC3E}">
        <p14:creationId xmlns:p14="http://schemas.microsoft.com/office/powerpoint/2010/main" val="1197305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 Title and Content">
    <p:spTree>
      <p:nvGrpSpPr>
        <p:cNvPr id="1" name=""/>
        <p:cNvGrpSpPr/>
        <p:nvPr/>
      </p:nvGrpSpPr>
      <p:grpSpPr>
        <a:xfrm>
          <a:off x="0" y="0"/>
          <a:ext cx="0" cy="0"/>
          <a:chOff x="0" y="0"/>
          <a:chExt cx="0" cy="0"/>
        </a:xfrm>
      </p:grpSpPr>
      <p:sp>
        <p:nvSpPr>
          <p:cNvPr id="8" name="Freeform 6"/>
          <p:cNvSpPr/>
          <p:nvPr/>
        </p:nvSpPr>
        <p:spPr bwMode="ltGray">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ffectLst>
            <a:innerShdw blurRad="63500" dist="50800" dir="54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nchor="ctr" anchorCtr="0"/>
          <a:lstStyle>
            <a:lvl1pPr>
              <a:defRPr b="0"/>
            </a:lvl1pPr>
          </a:lstStyle>
          <a:p>
            <a:r>
              <a:rPr lang="en-US"/>
              <a:t>Click to edit Master title style</a:t>
            </a:r>
          </a:p>
        </p:txBody>
      </p:sp>
      <p:sp>
        <p:nvSpPr>
          <p:cNvPr id="4" name="Content Placeholder 3"/>
          <p:cNvSpPr>
            <a:spLocks noGrp="1"/>
          </p:cNvSpPr>
          <p:nvPr>
            <p:ph sz="half" idx="2" hasCustomPrompt="1"/>
          </p:nvPr>
        </p:nvSpPr>
        <p:spPr>
          <a:xfrm>
            <a:off x="810001" y="2222287"/>
            <a:ext cx="10571998" cy="3638764"/>
          </a:xfrm>
        </p:spPr>
        <p:txBody>
          <a:bodyPr>
            <a:normAutofit/>
          </a:bodyPr>
          <a:lstStyle>
            <a:lvl1pPr>
              <a:defRPr sz="2800"/>
            </a:lvl1pPr>
            <a:lvl2pPr>
              <a:defRPr sz="2800"/>
            </a:lvl2pPr>
            <a:lvl3pPr>
              <a:defRPr sz="2800"/>
            </a:lvl3pPr>
            <a:lvl4pPr>
              <a:defRPr sz="2800"/>
            </a:lvl4pPr>
            <a:lvl5pPr>
              <a:defRPr sz="28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20466CE2-DFEE-46B8-AFB2-817272E3B703}"/>
              </a:ext>
            </a:extLst>
          </p:cNvPr>
          <p:cNvSpPr>
            <a:spLocks noGrp="1"/>
          </p:cNvSpPr>
          <p:nvPr>
            <p:ph type="dt" sz="half" idx="10"/>
          </p:nvPr>
        </p:nvSpPr>
        <p:spPr/>
        <p:txBody>
          <a:bodyPr/>
          <a:lstStyle/>
          <a:p>
            <a:fld id="{80BDC2B7-0599-47C2-92DC-4766F003DAE4}" type="datetime1">
              <a:rPr lang="en-US" noProof="0" smtClean="0"/>
              <a:t>10/12/2024</a:t>
            </a:fld>
            <a:endParaRPr lang="en-US" noProof="0"/>
          </a:p>
        </p:txBody>
      </p:sp>
      <p:sp>
        <p:nvSpPr>
          <p:cNvPr id="9" name="Footer Placeholder 8">
            <a:extLst>
              <a:ext uri="{FF2B5EF4-FFF2-40B4-BE49-F238E27FC236}">
                <a16:creationId xmlns:a16="http://schemas.microsoft.com/office/drawing/2014/main" id="{27E9A94A-136A-4208-8F98-012BDAC1A23C}"/>
              </a:ext>
            </a:extLst>
          </p:cNvPr>
          <p:cNvSpPr>
            <a:spLocks noGrp="1"/>
          </p:cNvSpPr>
          <p:nvPr>
            <p:ph type="ftr" sz="quarter" idx="11"/>
          </p:nvPr>
        </p:nvSpPr>
        <p:spPr/>
        <p:txBody>
          <a:bodyPr/>
          <a:lstStyle/>
          <a:p>
            <a:r>
              <a:rPr lang="en-US" noProof="0"/>
              <a:t>Add a footer </a:t>
            </a:r>
          </a:p>
        </p:txBody>
      </p:sp>
      <p:sp>
        <p:nvSpPr>
          <p:cNvPr id="10" name="Slide Number Placeholder 9">
            <a:extLst>
              <a:ext uri="{FF2B5EF4-FFF2-40B4-BE49-F238E27FC236}">
                <a16:creationId xmlns:a16="http://schemas.microsoft.com/office/drawing/2014/main" id="{81459C8B-DA0F-4808-A642-40471D1D2C96}"/>
              </a:ext>
            </a:extLst>
          </p:cNvPr>
          <p:cNvSpPr>
            <a:spLocks noGrp="1"/>
          </p:cNvSpPr>
          <p:nvPr>
            <p:ph type="sldNum" sz="quarter" idx="12"/>
          </p:nvPr>
        </p:nvSpPr>
        <p:spPr/>
        <p:txBody>
          <a:bodyPr/>
          <a:lstStyle/>
          <a:p>
            <a:fld id="{A4942799-31AF-4FF8-9D79-C1A3E01FB207}" type="slidenum">
              <a:rPr lang="en-US" noProof="0" smtClean="0"/>
              <a:t>‹#›</a:t>
            </a:fld>
            <a:endParaRPr lang="en-US" noProof="0"/>
          </a:p>
        </p:txBody>
      </p:sp>
    </p:spTree>
    <p:extLst>
      <p:ext uri="{BB962C8B-B14F-4D97-AF65-F5344CB8AC3E}">
        <p14:creationId xmlns:p14="http://schemas.microsoft.com/office/powerpoint/2010/main" val="13376882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0000" y="4489884"/>
            <a:ext cx="10561418" cy="1426004"/>
          </a:xfrm>
        </p:spPr>
        <p:txBody>
          <a:bodyPr anchor="ctr" anchorCtr="0">
            <a:normAutofit/>
          </a:bodyPr>
          <a:lstStyle>
            <a:lvl1pPr algn="ctr">
              <a:defRPr sz="4000" b="0">
                <a:ln>
                  <a:noFill/>
                </a:ln>
                <a:solidFill>
                  <a:schemeClr val="tx1"/>
                </a:solidFill>
                <a:latin typeface="+mj-lt"/>
              </a:defRPr>
            </a:lvl1pPr>
          </a:lstStyle>
          <a:p>
            <a:r>
              <a:rPr lang="en-US"/>
              <a:t>Click to edit Master title style</a:t>
            </a:r>
          </a:p>
        </p:txBody>
      </p:sp>
      <p:sp>
        <p:nvSpPr>
          <p:cNvPr id="9" name="Content Placeholder 8">
            <a:extLst>
              <a:ext uri="{FF2B5EF4-FFF2-40B4-BE49-F238E27FC236}">
                <a16:creationId xmlns:a16="http://schemas.microsoft.com/office/drawing/2014/main" id="{EC1FEB3F-0898-4AE0-B8C4-970BF80A3766}"/>
              </a:ext>
            </a:extLst>
          </p:cNvPr>
          <p:cNvSpPr>
            <a:spLocks noGrp="1"/>
          </p:cNvSpPr>
          <p:nvPr>
            <p:ph sz="quarter" idx="14"/>
          </p:nvPr>
        </p:nvSpPr>
        <p:spPr bwMode="ltGray">
          <a:xfrm>
            <a:off x="-5291" y="-57584"/>
            <a:ext cx="12192000" cy="4851400"/>
          </a:xfrm>
          <a:custGeom>
            <a:avLst/>
            <a:gdLst>
              <a:gd name="connsiteX0" fmla="*/ 0 w 10561638"/>
              <a:gd name="connsiteY0" fmla="*/ 0 h 3937000"/>
              <a:gd name="connsiteX1" fmla="*/ 1760273 w 10561638"/>
              <a:gd name="connsiteY1" fmla="*/ 0 h 3937000"/>
              <a:gd name="connsiteX2" fmla="*/ 1760273 w 10561638"/>
              <a:gd name="connsiteY2" fmla="*/ 0 h 3937000"/>
              <a:gd name="connsiteX3" fmla="*/ 4400683 w 10561638"/>
              <a:gd name="connsiteY3" fmla="*/ 0 h 3937000"/>
              <a:gd name="connsiteX4" fmla="*/ 10561638 w 10561638"/>
              <a:gd name="connsiteY4" fmla="*/ 0 h 3937000"/>
              <a:gd name="connsiteX5" fmla="*/ 10561638 w 10561638"/>
              <a:gd name="connsiteY5" fmla="*/ 2296583 h 3937000"/>
              <a:gd name="connsiteX6" fmla="*/ 10561638 w 10561638"/>
              <a:gd name="connsiteY6" fmla="*/ 2296583 h 3937000"/>
              <a:gd name="connsiteX7" fmla="*/ 10561638 w 10561638"/>
              <a:gd name="connsiteY7" fmla="*/ 3280833 h 3937000"/>
              <a:gd name="connsiteX8" fmla="*/ 10561638 w 10561638"/>
              <a:gd name="connsiteY8" fmla="*/ 3937000 h 3937000"/>
              <a:gd name="connsiteX9" fmla="*/ 4400683 w 10561638"/>
              <a:gd name="connsiteY9" fmla="*/ 3937000 h 3937000"/>
              <a:gd name="connsiteX10" fmla="*/ 2077263 w 10561638"/>
              <a:gd name="connsiteY10" fmla="*/ 4251330 h 3937000"/>
              <a:gd name="connsiteX11" fmla="*/ 1760273 w 10561638"/>
              <a:gd name="connsiteY11" fmla="*/ 3937000 h 3937000"/>
              <a:gd name="connsiteX12" fmla="*/ 0 w 10561638"/>
              <a:gd name="connsiteY12" fmla="*/ 3937000 h 3937000"/>
              <a:gd name="connsiteX13" fmla="*/ 0 w 10561638"/>
              <a:gd name="connsiteY13" fmla="*/ 3280833 h 3937000"/>
              <a:gd name="connsiteX14" fmla="*/ 0 w 10561638"/>
              <a:gd name="connsiteY14" fmla="*/ 2296583 h 3937000"/>
              <a:gd name="connsiteX15" fmla="*/ 0 w 10561638"/>
              <a:gd name="connsiteY15" fmla="*/ 2296583 h 3937000"/>
              <a:gd name="connsiteX16" fmla="*/ 0 w 10561638"/>
              <a:gd name="connsiteY16" fmla="*/ 0 h 3937000"/>
              <a:gd name="connsiteX0" fmla="*/ 0 w 10561638"/>
              <a:gd name="connsiteY0" fmla="*/ 0 h 4251330"/>
              <a:gd name="connsiteX1" fmla="*/ 1760273 w 10561638"/>
              <a:gd name="connsiteY1" fmla="*/ 0 h 4251330"/>
              <a:gd name="connsiteX2" fmla="*/ 1760273 w 10561638"/>
              <a:gd name="connsiteY2" fmla="*/ 0 h 4251330"/>
              <a:gd name="connsiteX3" fmla="*/ 4400683 w 10561638"/>
              <a:gd name="connsiteY3" fmla="*/ 0 h 4251330"/>
              <a:gd name="connsiteX4" fmla="*/ 10561638 w 10561638"/>
              <a:gd name="connsiteY4" fmla="*/ 0 h 4251330"/>
              <a:gd name="connsiteX5" fmla="*/ 10561638 w 10561638"/>
              <a:gd name="connsiteY5" fmla="*/ 2296583 h 4251330"/>
              <a:gd name="connsiteX6" fmla="*/ 10561638 w 10561638"/>
              <a:gd name="connsiteY6" fmla="*/ 2296583 h 4251330"/>
              <a:gd name="connsiteX7" fmla="*/ 10561638 w 10561638"/>
              <a:gd name="connsiteY7" fmla="*/ 3280833 h 4251330"/>
              <a:gd name="connsiteX8" fmla="*/ 10561638 w 10561638"/>
              <a:gd name="connsiteY8" fmla="*/ 3937000 h 4251330"/>
              <a:gd name="connsiteX9" fmla="*/ 2482983 w 10561638"/>
              <a:gd name="connsiteY9" fmla="*/ 3975100 h 4251330"/>
              <a:gd name="connsiteX10" fmla="*/ 2077263 w 10561638"/>
              <a:gd name="connsiteY10" fmla="*/ 4251330 h 4251330"/>
              <a:gd name="connsiteX11" fmla="*/ 1760273 w 10561638"/>
              <a:gd name="connsiteY11" fmla="*/ 3937000 h 4251330"/>
              <a:gd name="connsiteX12" fmla="*/ 0 w 10561638"/>
              <a:gd name="connsiteY12" fmla="*/ 3937000 h 4251330"/>
              <a:gd name="connsiteX13" fmla="*/ 0 w 10561638"/>
              <a:gd name="connsiteY13" fmla="*/ 3280833 h 4251330"/>
              <a:gd name="connsiteX14" fmla="*/ 0 w 10561638"/>
              <a:gd name="connsiteY14" fmla="*/ 2296583 h 4251330"/>
              <a:gd name="connsiteX15" fmla="*/ 0 w 10561638"/>
              <a:gd name="connsiteY15" fmla="*/ 2296583 h 4251330"/>
              <a:gd name="connsiteX16" fmla="*/ 0 w 10561638"/>
              <a:gd name="connsiteY16" fmla="*/ 0 h 4251330"/>
              <a:gd name="connsiteX0" fmla="*/ 0 w 10561638"/>
              <a:gd name="connsiteY0" fmla="*/ 0 h 4251330"/>
              <a:gd name="connsiteX1" fmla="*/ 1760273 w 10561638"/>
              <a:gd name="connsiteY1" fmla="*/ 0 h 4251330"/>
              <a:gd name="connsiteX2" fmla="*/ 1760273 w 10561638"/>
              <a:gd name="connsiteY2" fmla="*/ 0 h 4251330"/>
              <a:gd name="connsiteX3" fmla="*/ 4400683 w 10561638"/>
              <a:gd name="connsiteY3" fmla="*/ 0 h 4251330"/>
              <a:gd name="connsiteX4" fmla="*/ 10561638 w 10561638"/>
              <a:gd name="connsiteY4" fmla="*/ 0 h 4251330"/>
              <a:gd name="connsiteX5" fmla="*/ 10561638 w 10561638"/>
              <a:gd name="connsiteY5" fmla="*/ 2296583 h 4251330"/>
              <a:gd name="connsiteX6" fmla="*/ 10561638 w 10561638"/>
              <a:gd name="connsiteY6" fmla="*/ 2296583 h 4251330"/>
              <a:gd name="connsiteX7" fmla="*/ 10561638 w 10561638"/>
              <a:gd name="connsiteY7" fmla="*/ 3280833 h 4251330"/>
              <a:gd name="connsiteX8" fmla="*/ 10561638 w 10561638"/>
              <a:gd name="connsiteY8" fmla="*/ 3937000 h 4251330"/>
              <a:gd name="connsiteX9" fmla="*/ 2343283 w 10561638"/>
              <a:gd name="connsiteY9" fmla="*/ 3987800 h 4251330"/>
              <a:gd name="connsiteX10" fmla="*/ 2077263 w 10561638"/>
              <a:gd name="connsiteY10" fmla="*/ 4251330 h 4251330"/>
              <a:gd name="connsiteX11" fmla="*/ 1760273 w 10561638"/>
              <a:gd name="connsiteY11" fmla="*/ 3937000 h 4251330"/>
              <a:gd name="connsiteX12" fmla="*/ 0 w 10561638"/>
              <a:gd name="connsiteY12" fmla="*/ 3937000 h 4251330"/>
              <a:gd name="connsiteX13" fmla="*/ 0 w 10561638"/>
              <a:gd name="connsiteY13" fmla="*/ 3280833 h 4251330"/>
              <a:gd name="connsiteX14" fmla="*/ 0 w 10561638"/>
              <a:gd name="connsiteY14" fmla="*/ 2296583 h 4251330"/>
              <a:gd name="connsiteX15" fmla="*/ 0 w 10561638"/>
              <a:gd name="connsiteY15" fmla="*/ 2296583 h 4251330"/>
              <a:gd name="connsiteX16" fmla="*/ 0 w 10561638"/>
              <a:gd name="connsiteY16" fmla="*/ 0 h 4251330"/>
              <a:gd name="connsiteX0" fmla="*/ 0 w 10561638"/>
              <a:gd name="connsiteY0" fmla="*/ 0 h 4251330"/>
              <a:gd name="connsiteX1" fmla="*/ 1760273 w 10561638"/>
              <a:gd name="connsiteY1" fmla="*/ 0 h 4251330"/>
              <a:gd name="connsiteX2" fmla="*/ 1760273 w 10561638"/>
              <a:gd name="connsiteY2" fmla="*/ 0 h 4251330"/>
              <a:gd name="connsiteX3" fmla="*/ 4400683 w 10561638"/>
              <a:gd name="connsiteY3" fmla="*/ 0 h 4251330"/>
              <a:gd name="connsiteX4" fmla="*/ 10561638 w 10561638"/>
              <a:gd name="connsiteY4" fmla="*/ 0 h 4251330"/>
              <a:gd name="connsiteX5" fmla="*/ 10561638 w 10561638"/>
              <a:gd name="connsiteY5" fmla="*/ 2296583 h 4251330"/>
              <a:gd name="connsiteX6" fmla="*/ 10561638 w 10561638"/>
              <a:gd name="connsiteY6" fmla="*/ 2296583 h 4251330"/>
              <a:gd name="connsiteX7" fmla="*/ 10561638 w 10561638"/>
              <a:gd name="connsiteY7" fmla="*/ 3280833 h 4251330"/>
              <a:gd name="connsiteX8" fmla="*/ 10561638 w 10561638"/>
              <a:gd name="connsiteY8" fmla="*/ 3937000 h 4251330"/>
              <a:gd name="connsiteX9" fmla="*/ 2343283 w 10561638"/>
              <a:gd name="connsiteY9" fmla="*/ 3962400 h 4251330"/>
              <a:gd name="connsiteX10" fmla="*/ 2077263 w 10561638"/>
              <a:gd name="connsiteY10" fmla="*/ 4251330 h 4251330"/>
              <a:gd name="connsiteX11" fmla="*/ 1760273 w 10561638"/>
              <a:gd name="connsiteY11" fmla="*/ 3937000 h 4251330"/>
              <a:gd name="connsiteX12" fmla="*/ 0 w 10561638"/>
              <a:gd name="connsiteY12" fmla="*/ 3937000 h 4251330"/>
              <a:gd name="connsiteX13" fmla="*/ 0 w 10561638"/>
              <a:gd name="connsiteY13" fmla="*/ 3280833 h 4251330"/>
              <a:gd name="connsiteX14" fmla="*/ 0 w 10561638"/>
              <a:gd name="connsiteY14" fmla="*/ 2296583 h 4251330"/>
              <a:gd name="connsiteX15" fmla="*/ 0 w 10561638"/>
              <a:gd name="connsiteY15" fmla="*/ 2296583 h 4251330"/>
              <a:gd name="connsiteX16" fmla="*/ 0 w 10561638"/>
              <a:gd name="connsiteY16" fmla="*/ 0 h 4251330"/>
              <a:gd name="connsiteX0" fmla="*/ 0 w 10561638"/>
              <a:gd name="connsiteY0" fmla="*/ 0 h 4251330"/>
              <a:gd name="connsiteX1" fmla="*/ 1760273 w 10561638"/>
              <a:gd name="connsiteY1" fmla="*/ 0 h 4251330"/>
              <a:gd name="connsiteX2" fmla="*/ 1760273 w 10561638"/>
              <a:gd name="connsiteY2" fmla="*/ 0 h 4251330"/>
              <a:gd name="connsiteX3" fmla="*/ 4400683 w 10561638"/>
              <a:gd name="connsiteY3" fmla="*/ 0 h 4251330"/>
              <a:gd name="connsiteX4" fmla="*/ 10561638 w 10561638"/>
              <a:gd name="connsiteY4" fmla="*/ 0 h 4251330"/>
              <a:gd name="connsiteX5" fmla="*/ 10561638 w 10561638"/>
              <a:gd name="connsiteY5" fmla="*/ 2296583 h 4251330"/>
              <a:gd name="connsiteX6" fmla="*/ 10561638 w 10561638"/>
              <a:gd name="connsiteY6" fmla="*/ 2296583 h 4251330"/>
              <a:gd name="connsiteX7" fmla="*/ 10561638 w 10561638"/>
              <a:gd name="connsiteY7" fmla="*/ 3280833 h 4251330"/>
              <a:gd name="connsiteX8" fmla="*/ 10561638 w 10561638"/>
              <a:gd name="connsiteY8" fmla="*/ 3937000 h 4251330"/>
              <a:gd name="connsiteX9" fmla="*/ 2343283 w 10561638"/>
              <a:gd name="connsiteY9" fmla="*/ 3924300 h 4251330"/>
              <a:gd name="connsiteX10" fmla="*/ 2077263 w 10561638"/>
              <a:gd name="connsiteY10" fmla="*/ 4251330 h 4251330"/>
              <a:gd name="connsiteX11" fmla="*/ 1760273 w 10561638"/>
              <a:gd name="connsiteY11" fmla="*/ 3937000 h 4251330"/>
              <a:gd name="connsiteX12" fmla="*/ 0 w 10561638"/>
              <a:gd name="connsiteY12" fmla="*/ 3937000 h 4251330"/>
              <a:gd name="connsiteX13" fmla="*/ 0 w 10561638"/>
              <a:gd name="connsiteY13" fmla="*/ 3280833 h 4251330"/>
              <a:gd name="connsiteX14" fmla="*/ 0 w 10561638"/>
              <a:gd name="connsiteY14" fmla="*/ 2296583 h 4251330"/>
              <a:gd name="connsiteX15" fmla="*/ 0 w 10561638"/>
              <a:gd name="connsiteY15" fmla="*/ 2296583 h 4251330"/>
              <a:gd name="connsiteX16" fmla="*/ 0 w 10561638"/>
              <a:gd name="connsiteY16" fmla="*/ 0 h 42513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561638" h="4251330">
                <a:moveTo>
                  <a:pt x="0" y="0"/>
                </a:moveTo>
                <a:lnTo>
                  <a:pt x="1760273" y="0"/>
                </a:lnTo>
                <a:lnTo>
                  <a:pt x="1760273" y="0"/>
                </a:lnTo>
                <a:lnTo>
                  <a:pt x="4400683" y="0"/>
                </a:lnTo>
                <a:lnTo>
                  <a:pt x="10561638" y="0"/>
                </a:lnTo>
                <a:lnTo>
                  <a:pt x="10561638" y="2296583"/>
                </a:lnTo>
                <a:lnTo>
                  <a:pt x="10561638" y="2296583"/>
                </a:lnTo>
                <a:lnTo>
                  <a:pt x="10561638" y="3280833"/>
                </a:lnTo>
                <a:lnTo>
                  <a:pt x="10561638" y="3937000"/>
                </a:lnTo>
                <a:lnTo>
                  <a:pt x="2343283" y="3924300"/>
                </a:lnTo>
                <a:lnTo>
                  <a:pt x="2077263" y="4251330"/>
                </a:lnTo>
                <a:lnTo>
                  <a:pt x="1760273" y="3937000"/>
                </a:lnTo>
                <a:lnTo>
                  <a:pt x="0" y="3937000"/>
                </a:lnTo>
                <a:lnTo>
                  <a:pt x="0" y="3280833"/>
                </a:lnTo>
                <a:lnTo>
                  <a:pt x="0" y="2296583"/>
                </a:lnTo>
                <a:lnTo>
                  <a:pt x="0" y="2296583"/>
                </a:lnTo>
                <a:lnTo>
                  <a:pt x="0" y="0"/>
                </a:lnTo>
                <a:close/>
              </a:path>
            </a:pathLst>
          </a:custGeom>
          <a:blipFill>
            <a:blip r:embed="rId2">
              <a:duotone>
                <a:schemeClr val="accent1">
                  <a:tint val="98000"/>
                  <a:lumMod val="102000"/>
                </a:schemeClr>
                <a:schemeClr val="accent1">
                  <a:shade val="98000"/>
                  <a:lumMod val="98000"/>
                </a:schemeClr>
              </a:duotone>
            </a:blip>
            <a:tile tx="0" ty="0" sx="100000" sy="100000" flip="none" algn="tl"/>
          </a:blipFill>
          <a:effectLst>
            <a:innerShdw blurRad="63500" dist="50800" dir="5400000">
              <a:prstClr val="black">
                <a:alpha val="50000"/>
              </a:prstClr>
            </a:innerShdw>
          </a:effectLst>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Date Placeholder 2">
            <a:extLst>
              <a:ext uri="{FF2B5EF4-FFF2-40B4-BE49-F238E27FC236}">
                <a16:creationId xmlns:a16="http://schemas.microsoft.com/office/drawing/2014/main" id="{F1FE71A4-2AD7-44A1-9075-3AB1A226C1C2}"/>
              </a:ext>
            </a:extLst>
          </p:cNvPr>
          <p:cNvSpPr>
            <a:spLocks noGrp="1"/>
          </p:cNvSpPr>
          <p:nvPr>
            <p:ph type="dt" sz="half" idx="15"/>
          </p:nvPr>
        </p:nvSpPr>
        <p:spPr/>
        <p:txBody>
          <a:bodyPr/>
          <a:lstStyle/>
          <a:p>
            <a:fld id="{912443D1-C51A-4514-920D-25E07E2B2283}" type="datetime1">
              <a:rPr lang="en-US" noProof="0" smtClean="0"/>
              <a:t>10/12/2024</a:t>
            </a:fld>
            <a:endParaRPr lang="en-US" noProof="0"/>
          </a:p>
        </p:txBody>
      </p:sp>
      <p:sp>
        <p:nvSpPr>
          <p:cNvPr id="4" name="Footer Placeholder 3">
            <a:extLst>
              <a:ext uri="{FF2B5EF4-FFF2-40B4-BE49-F238E27FC236}">
                <a16:creationId xmlns:a16="http://schemas.microsoft.com/office/drawing/2014/main" id="{0F5F74D3-28C0-4AA1-8508-75D32DA3C2A0}"/>
              </a:ext>
            </a:extLst>
          </p:cNvPr>
          <p:cNvSpPr>
            <a:spLocks noGrp="1"/>
          </p:cNvSpPr>
          <p:nvPr>
            <p:ph type="ftr" sz="quarter" idx="16"/>
          </p:nvPr>
        </p:nvSpPr>
        <p:spPr/>
        <p:txBody>
          <a:bodyPr/>
          <a:lstStyle/>
          <a:p>
            <a:r>
              <a:rPr lang="en-US" noProof="0"/>
              <a:t>Add a footer </a:t>
            </a:r>
          </a:p>
        </p:txBody>
      </p:sp>
      <p:sp>
        <p:nvSpPr>
          <p:cNvPr id="8" name="Slide Number Placeholder 7">
            <a:extLst>
              <a:ext uri="{FF2B5EF4-FFF2-40B4-BE49-F238E27FC236}">
                <a16:creationId xmlns:a16="http://schemas.microsoft.com/office/drawing/2014/main" id="{77D83112-B341-46D2-8B30-46DBC3DAE35A}"/>
              </a:ext>
            </a:extLst>
          </p:cNvPr>
          <p:cNvSpPr>
            <a:spLocks noGrp="1"/>
          </p:cNvSpPr>
          <p:nvPr>
            <p:ph type="sldNum" sz="quarter" idx="17"/>
          </p:nvPr>
        </p:nvSpPr>
        <p:spPr/>
        <p:txBody>
          <a:bodyPr/>
          <a:lstStyle/>
          <a:p>
            <a:fld id="{A4942799-31AF-4FF8-9D79-C1A3E01FB207}" type="slidenum">
              <a:rPr lang="en-US" noProof="0" smtClean="0"/>
              <a:t>‹#›</a:t>
            </a:fld>
            <a:endParaRPr lang="en-US" noProof="0"/>
          </a:p>
        </p:txBody>
      </p:sp>
    </p:spTree>
    <p:extLst>
      <p:ext uri="{BB962C8B-B14F-4D97-AF65-F5344CB8AC3E}">
        <p14:creationId xmlns:p14="http://schemas.microsoft.com/office/powerpoint/2010/main" val="23311174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11" name="Freeform 6"/>
          <p:cNvSpPr/>
          <p:nvPr/>
        </p:nvSpPr>
        <p:spPr bwMode="ltGray">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ffectLst>
            <a:innerShdw blurRad="63500" dist="50800" dir="54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nchor="ctr" anchorCtr="0"/>
          <a:lstStyle>
            <a:lvl1pPr>
              <a:defRPr b="0"/>
            </a:lvl1pPr>
          </a:lstStyle>
          <a:p>
            <a:r>
              <a:rPr lang="en-US"/>
              <a:t>Click to edit Master title style</a:t>
            </a:r>
          </a:p>
        </p:txBody>
      </p:sp>
      <p:sp>
        <p:nvSpPr>
          <p:cNvPr id="3" name="Content Placeholder 2"/>
          <p:cNvSpPr>
            <a:spLocks noGrp="1"/>
          </p:cNvSpPr>
          <p:nvPr>
            <p:ph idx="1"/>
          </p:nvPr>
        </p:nvSpPr>
        <p:spPr>
          <a:xfrm>
            <a:off x="818712" y="2222287"/>
            <a:ext cx="10554574" cy="363651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913A633-0BBE-491F-94FD-A319FC7D2B1A}"/>
              </a:ext>
            </a:extLst>
          </p:cNvPr>
          <p:cNvSpPr>
            <a:spLocks noGrp="1"/>
          </p:cNvSpPr>
          <p:nvPr>
            <p:ph type="dt" sz="half" idx="10"/>
          </p:nvPr>
        </p:nvSpPr>
        <p:spPr/>
        <p:txBody>
          <a:bodyPr/>
          <a:lstStyle/>
          <a:p>
            <a:fld id="{FB5298BC-D234-4F9B-9742-92EAB9E5DF98}" type="datetime1">
              <a:rPr lang="en-US" noProof="0" smtClean="0"/>
              <a:t>10/12/2024</a:t>
            </a:fld>
            <a:endParaRPr lang="en-US" noProof="0"/>
          </a:p>
        </p:txBody>
      </p:sp>
      <p:sp>
        <p:nvSpPr>
          <p:cNvPr id="8" name="Footer Placeholder 7">
            <a:extLst>
              <a:ext uri="{FF2B5EF4-FFF2-40B4-BE49-F238E27FC236}">
                <a16:creationId xmlns:a16="http://schemas.microsoft.com/office/drawing/2014/main" id="{9916FEDE-3F7F-4F2C-A341-BDA56AA7C2AC}"/>
              </a:ext>
            </a:extLst>
          </p:cNvPr>
          <p:cNvSpPr>
            <a:spLocks noGrp="1"/>
          </p:cNvSpPr>
          <p:nvPr>
            <p:ph type="ftr" sz="quarter" idx="11"/>
          </p:nvPr>
        </p:nvSpPr>
        <p:spPr/>
        <p:txBody>
          <a:bodyPr/>
          <a:lstStyle/>
          <a:p>
            <a:r>
              <a:rPr lang="en-US" noProof="0"/>
              <a:t>Add a footer </a:t>
            </a:r>
          </a:p>
        </p:txBody>
      </p:sp>
      <p:sp>
        <p:nvSpPr>
          <p:cNvPr id="9" name="Slide Number Placeholder 8">
            <a:extLst>
              <a:ext uri="{FF2B5EF4-FFF2-40B4-BE49-F238E27FC236}">
                <a16:creationId xmlns:a16="http://schemas.microsoft.com/office/drawing/2014/main" id="{0C1EE25F-3E3B-45D3-B259-498E69BF2D67}"/>
              </a:ext>
            </a:extLst>
          </p:cNvPr>
          <p:cNvSpPr>
            <a:spLocks noGrp="1"/>
          </p:cNvSpPr>
          <p:nvPr>
            <p:ph type="sldNum" sz="quarter" idx="12"/>
          </p:nvPr>
        </p:nvSpPr>
        <p:spPr/>
        <p:txBody>
          <a:bodyPr/>
          <a:lstStyle/>
          <a:p>
            <a:fld id="{A4942799-31AF-4FF8-9D79-C1A3E01FB207}" type="slidenum">
              <a:rPr lang="en-US" noProof="0" smtClean="0"/>
              <a:t>‹#›</a:t>
            </a:fld>
            <a:endParaRPr lang="en-US" noProof="0"/>
          </a:p>
        </p:txBody>
      </p:sp>
    </p:spTree>
    <p:extLst>
      <p:ext uri="{BB962C8B-B14F-4D97-AF65-F5344CB8AC3E}">
        <p14:creationId xmlns:p14="http://schemas.microsoft.com/office/powerpoint/2010/main" val="4240281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0" name="Freeform 7"/>
          <p:cNvSpPr/>
          <p:nvPr/>
        </p:nvSpPr>
        <p:spPr bwMode="ltGray">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a:effectLst>
            <a:innerShdw blurRad="63500" dist="50800" dir="5400000">
              <a:prstClr val="black">
                <a:alpha val="50000"/>
              </a:prstClr>
            </a:innerShdw>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606669"/>
            <a:ext cx="10561418" cy="3813527"/>
          </a:xfrm>
        </p:spPr>
        <p:txBody>
          <a:bodyPr anchor="ctr" anchorCtr="0"/>
          <a:lstStyle>
            <a:lvl1pPr algn="ctr">
              <a:defRPr sz="4800" b="0" cap="none"/>
            </a:lvl1pPr>
          </a:lstStyle>
          <a:p>
            <a:r>
              <a:rPr lang="en-US"/>
              <a:t>Click to edit Master title style</a:t>
            </a:r>
          </a:p>
        </p:txBody>
      </p:sp>
      <p:sp>
        <p:nvSpPr>
          <p:cNvPr id="3" name="Text Placeholder 2"/>
          <p:cNvSpPr>
            <a:spLocks noGrp="1"/>
          </p:cNvSpPr>
          <p:nvPr>
            <p:ph type="body" idx="1"/>
          </p:nvPr>
        </p:nvSpPr>
        <p:spPr>
          <a:xfrm>
            <a:off x="810000" y="5281201"/>
            <a:ext cx="10561418" cy="433955"/>
          </a:xfrm>
        </p:spPr>
        <p:txBody>
          <a:bodyPr anchor="ctr" anchorCtr="0">
            <a:noAutofit/>
          </a:bodyPr>
          <a:lstStyle>
            <a:lvl1pPr marL="0" indent="0" algn="r">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D4F5D18E-4241-429D-BEDB-6A7415C52F3D}"/>
              </a:ext>
            </a:extLst>
          </p:cNvPr>
          <p:cNvSpPr>
            <a:spLocks noGrp="1"/>
          </p:cNvSpPr>
          <p:nvPr>
            <p:ph type="dt" sz="half" idx="10"/>
          </p:nvPr>
        </p:nvSpPr>
        <p:spPr/>
        <p:txBody>
          <a:bodyPr/>
          <a:lstStyle/>
          <a:p>
            <a:fld id="{7788B6E9-D67D-4B83-B3E5-2E7BF26EA470}" type="datetime1">
              <a:rPr lang="en-US" noProof="0" smtClean="0"/>
              <a:t>10/12/2024</a:t>
            </a:fld>
            <a:endParaRPr lang="en-US" noProof="0"/>
          </a:p>
        </p:txBody>
      </p:sp>
      <p:sp>
        <p:nvSpPr>
          <p:cNvPr id="8" name="Footer Placeholder 7">
            <a:extLst>
              <a:ext uri="{FF2B5EF4-FFF2-40B4-BE49-F238E27FC236}">
                <a16:creationId xmlns:a16="http://schemas.microsoft.com/office/drawing/2014/main" id="{7F5CFD55-6AD5-4B7E-AC33-483174EF1EBD}"/>
              </a:ext>
            </a:extLst>
          </p:cNvPr>
          <p:cNvSpPr>
            <a:spLocks noGrp="1"/>
          </p:cNvSpPr>
          <p:nvPr>
            <p:ph type="ftr" sz="quarter" idx="11"/>
          </p:nvPr>
        </p:nvSpPr>
        <p:spPr/>
        <p:txBody>
          <a:bodyPr/>
          <a:lstStyle/>
          <a:p>
            <a:r>
              <a:rPr lang="en-US" noProof="0"/>
              <a:t>Add a footer </a:t>
            </a:r>
          </a:p>
        </p:txBody>
      </p:sp>
      <p:sp>
        <p:nvSpPr>
          <p:cNvPr id="9" name="Slide Number Placeholder 8">
            <a:extLst>
              <a:ext uri="{FF2B5EF4-FFF2-40B4-BE49-F238E27FC236}">
                <a16:creationId xmlns:a16="http://schemas.microsoft.com/office/drawing/2014/main" id="{514D43F5-DCFF-4B29-AC19-0BF28605BA8B}"/>
              </a:ext>
            </a:extLst>
          </p:cNvPr>
          <p:cNvSpPr>
            <a:spLocks noGrp="1"/>
          </p:cNvSpPr>
          <p:nvPr>
            <p:ph type="sldNum" sz="quarter" idx="12"/>
          </p:nvPr>
        </p:nvSpPr>
        <p:spPr/>
        <p:txBody>
          <a:bodyPr/>
          <a:lstStyle/>
          <a:p>
            <a:fld id="{A4942799-31AF-4FF8-9D79-C1A3E01FB207}" type="slidenum">
              <a:rPr lang="en-US" noProof="0" smtClean="0"/>
              <a:t>‹#›</a:t>
            </a:fld>
            <a:endParaRPr lang="en-US" noProof="0"/>
          </a:p>
        </p:txBody>
      </p:sp>
    </p:spTree>
    <p:extLst>
      <p:ext uri="{BB962C8B-B14F-4D97-AF65-F5344CB8AC3E}">
        <p14:creationId xmlns:p14="http://schemas.microsoft.com/office/powerpoint/2010/main" val="35764053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6"/>
          <p:cNvSpPr/>
          <p:nvPr/>
        </p:nvSpPr>
        <p:spPr bwMode="ltGray">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ffectLst>
            <a:innerShdw blurRad="63500" dist="50800" dir="54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nchor="ctr" anchorCtr="0"/>
          <a:lstStyle>
            <a:lvl1pPr>
              <a:defRPr b="0"/>
            </a:lvl1pPr>
          </a:lstStyle>
          <a:p>
            <a:r>
              <a:rPr lang="en-US"/>
              <a:t>Click to edit Master title style</a:t>
            </a:r>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Date Placeholder 10">
            <a:extLst>
              <a:ext uri="{FF2B5EF4-FFF2-40B4-BE49-F238E27FC236}">
                <a16:creationId xmlns:a16="http://schemas.microsoft.com/office/drawing/2014/main" id="{B3473E37-6504-470F-92FA-792C3ACA4FEC}"/>
              </a:ext>
            </a:extLst>
          </p:cNvPr>
          <p:cNvSpPr>
            <a:spLocks noGrp="1"/>
          </p:cNvSpPr>
          <p:nvPr>
            <p:ph type="dt" sz="half" idx="10"/>
          </p:nvPr>
        </p:nvSpPr>
        <p:spPr/>
        <p:txBody>
          <a:bodyPr/>
          <a:lstStyle/>
          <a:p>
            <a:fld id="{7138CB6D-3097-477C-80A8-87746602CB0E}" type="datetime1">
              <a:rPr lang="en-US" noProof="0" smtClean="0"/>
              <a:t>10/12/2024</a:t>
            </a:fld>
            <a:endParaRPr lang="en-US" noProof="0"/>
          </a:p>
        </p:txBody>
      </p:sp>
      <p:sp>
        <p:nvSpPr>
          <p:cNvPr id="12" name="Footer Placeholder 11">
            <a:extLst>
              <a:ext uri="{FF2B5EF4-FFF2-40B4-BE49-F238E27FC236}">
                <a16:creationId xmlns:a16="http://schemas.microsoft.com/office/drawing/2014/main" id="{7523DE74-18E2-4EF3-A1FC-8A32CCFE2666}"/>
              </a:ext>
            </a:extLst>
          </p:cNvPr>
          <p:cNvSpPr>
            <a:spLocks noGrp="1"/>
          </p:cNvSpPr>
          <p:nvPr>
            <p:ph type="ftr" sz="quarter" idx="11"/>
          </p:nvPr>
        </p:nvSpPr>
        <p:spPr/>
        <p:txBody>
          <a:bodyPr/>
          <a:lstStyle/>
          <a:p>
            <a:r>
              <a:rPr lang="en-US" noProof="0"/>
              <a:t>Add a footer </a:t>
            </a:r>
          </a:p>
        </p:txBody>
      </p:sp>
      <p:sp>
        <p:nvSpPr>
          <p:cNvPr id="13" name="Slide Number Placeholder 12">
            <a:extLst>
              <a:ext uri="{FF2B5EF4-FFF2-40B4-BE49-F238E27FC236}">
                <a16:creationId xmlns:a16="http://schemas.microsoft.com/office/drawing/2014/main" id="{51B4AF82-5505-4A7E-AA81-139F21451D9A}"/>
              </a:ext>
            </a:extLst>
          </p:cNvPr>
          <p:cNvSpPr>
            <a:spLocks noGrp="1"/>
          </p:cNvSpPr>
          <p:nvPr>
            <p:ph type="sldNum" sz="quarter" idx="12"/>
          </p:nvPr>
        </p:nvSpPr>
        <p:spPr/>
        <p:txBody>
          <a:bodyPr/>
          <a:lstStyle/>
          <a:p>
            <a:fld id="{A4942799-31AF-4FF8-9D79-C1A3E01FB207}" type="slidenum">
              <a:rPr lang="en-US" noProof="0" smtClean="0"/>
              <a:t>‹#›</a:t>
            </a:fld>
            <a:endParaRPr lang="en-US" noProof="0"/>
          </a:p>
        </p:txBody>
      </p:sp>
    </p:spTree>
    <p:extLst>
      <p:ext uri="{BB962C8B-B14F-4D97-AF65-F5344CB8AC3E}">
        <p14:creationId xmlns:p14="http://schemas.microsoft.com/office/powerpoint/2010/main" val="335506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Freeform 6"/>
          <p:cNvSpPr/>
          <p:nvPr/>
        </p:nvSpPr>
        <p:spPr bwMode="ltGray">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ffectLst>
            <a:innerShdw blurRad="63500" dist="50800" dir="54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nchor="ctr" anchorCtr="0"/>
          <a:lstStyle>
            <a:lvl1pPr>
              <a:defRPr b="0"/>
            </a:lvl1pPr>
          </a:lstStyle>
          <a:p>
            <a:r>
              <a:rPr lang="en-US" noProof="0"/>
              <a:t>Click to edit Master title style</a:t>
            </a:r>
          </a:p>
        </p:txBody>
      </p:sp>
      <p:sp>
        <p:nvSpPr>
          <p:cNvPr id="7" name="Date Placeholder 6">
            <a:extLst>
              <a:ext uri="{FF2B5EF4-FFF2-40B4-BE49-F238E27FC236}">
                <a16:creationId xmlns:a16="http://schemas.microsoft.com/office/drawing/2014/main" id="{93AF03C3-E3F3-4845-8D9E-9BD2A676707E}"/>
              </a:ext>
            </a:extLst>
          </p:cNvPr>
          <p:cNvSpPr>
            <a:spLocks noGrp="1"/>
          </p:cNvSpPr>
          <p:nvPr>
            <p:ph type="dt" sz="half" idx="10"/>
          </p:nvPr>
        </p:nvSpPr>
        <p:spPr/>
        <p:txBody>
          <a:bodyPr/>
          <a:lstStyle/>
          <a:p>
            <a:fld id="{EEAA5FA6-0C18-4E2F-9402-E493A132841B}" type="datetime1">
              <a:rPr lang="en-US" noProof="0" smtClean="0"/>
              <a:t>10/12/2024</a:t>
            </a:fld>
            <a:endParaRPr lang="en-US" noProof="0"/>
          </a:p>
        </p:txBody>
      </p:sp>
      <p:sp>
        <p:nvSpPr>
          <p:cNvPr id="8" name="Footer Placeholder 7">
            <a:extLst>
              <a:ext uri="{FF2B5EF4-FFF2-40B4-BE49-F238E27FC236}">
                <a16:creationId xmlns:a16="http://schemas.microsoft.com/office/drawing/2014/main" id="{DB9C7230-29FF-42F2-A662-1BC1D19C5003}"/>
              </a:ext>
            </a:extLst>
          </p:cNvPr>
          <p:cNvSpPr>
            <a:spLocks noGrp="1"/>
          </p:cNvSpPr>
          <p:nvPr>
            <p:ph type="ftr" sz="quarter" idx="11"/>
          </p:nvPr>
        </p:nvSpPr>
        <p:spPr/>
        <p:txBody>
          <a:bodyPr/>
          <a:lstStyle/>
          <a:p>
            <a:r>
              <a:rPr lang="en-US" noProof="0"/>
              <a:t>Add a footer </a:t>
            </a:r>
          </a:p>
        </p:txBody>
      </p:sp>
      <p:sp>
        <p:nvSpPr>
          <p:cNvPr id="9" name="Slide Number Placeholder 8">
            <a:extLst>
              <a:ext uri="{FF2B5EF4-FFF2-40B4-BE49-F238E27FC236}">
                <a16:creationId xmlns:a16="http://schemas.microsoft.com/office/drawing/2014/main" id="{99EBD02D-5A68-4A14-892F-DE4953F2E3DD}"/>
              </a:ext>
            </a:extLst>
          </p:cNvPr>
          <p:cNvSpPr>
            <a:spLocks noGrp="1"/>
          </p:cNvSpPr>
          <p:nvPr>
            <p:ph type="sldNum" sz="quarter" idx="12"/>
          </p:nvPr>
        </p:nvSpPr>
        <p:spPr/>
        <p:txBody>
          <a:bodyPr/>
          <a:lstStyle/>
          <a:p>
            <a:fld id="{A4942799-31AF-4FF8-9D79-C1A3E01FB207}" type="slidenum">
              <a:rPr lang="en-US" noProof="0" smtClean="0"/>
              <a:t>‹#›</a:t>
            </a:fld>
            <a:endParaRPr lang="en-US" noProof="0"/>
          </a:p>
        </p:txBody>
      </p:sp>
    </p:spTree>
    <p:extLst>
      <p:ext uri="{BB962C8B-B14F-4D97-AF65-F5344CB8AC3E}">
        <p14:creationId xmlns:p14="http://schemas.microsoft.com/office/powerpoint/2010/main" val="18981268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F76D14D8-4D13-4DFE-938B-B710F891BBA2}"/>
              </a:ext>
            </a:extLst>
          </p:cNvPr>
          <p:cNvSpPr>
            <a:spLocks noGrp="1"/>
          </p:cNvSpPr>
          <p:nvPr>
            <p:ph type="dt" sz="half" idx="10"/>
          </p:nvPr>
        </p:nvSpPr>
        <p:spPr/>
        <p:txBody>
          <a:bodyPr/>
          <a:lstStyle/>
          <a:p>
            <a:fld id="{84908BC5-9F79-47DF-9D75-0D3E99A2CC1C}" type="datetime1">
              <a:rPr lang="en-US" noProof="0" smtClean="0"/>
              <a:t>10/12/2024</a:t>
            </a:fld>
            <a:endParaRPr lang="en-US" noProof="0"/>
          </a:p>
        </p:txBody>
      </p:sp>
      <p:sp>
        <p:nvSpPr>
          <p:cNvPr id="6" name="Footer Placeholder 5">
            <a:extLst>
              <a:ext uri="{FF2B5EF4-FFF2-40B4-BE49-F238E27FC236}">
                <a16:creationId xmlns:a16="http://schemas.microsoft.com/office/drawing/2014/main" id="{6864B8A5-6021-4208-A587-B45576E66D48}"/>
              </a:ext>
            </a:extLst>
          </p:cNvPr>
          <p:cNvSpPr>
            <a:spLocks noGrp="1"/>
          </p:cNvSpPr>
          <p:nvPr>
            <p:ph type="ftr" sz="quarter" idx="11"/>
          </p:nvPr>
        </p:nvSpPr>
        <p:spPr/>
        <p:txBody>
          <a:bodyPr/>
          <a:lstStyle/>
          <a:p>
            <a:r>
              <a:rPr lang="en-US" noProof="0"/>
              <a:t>Add a footer </a:t>
            </a:r>
          </a:p>
        </p:txBody>
      </p:sp>
      <p:sp>
        <p:nvSpPr>
          <p:cNvPr id="7" name="Slide Number Placeholder 6">
            <a:extLst>
              <a:ext uri="{FF2B5EF4-FFF2-40B4-BE49-F238E27FC236}">
                <a16:creationId xmlns:a16="http://schemas.microsoft.com/office/drawing/2014/main" id="{53C96ABC-E632-4853-B7CC-A2FB4B7CF144}"/>
              </a:ext>
            </a:extLst>
          </p:cNvPr>
          <p:cNvSpPr>
            <a:spLocks noGrp="1"/>
          </p:cNvSpPr>
          <p:nvPr>
            <p:ph type="sldNum" sz="quarter" idx="12"/>
          </p:nvPr>
        </p:nvSpPr>
        <p:spPr/>
        <p:txBody>
          <a:bodyPr/>
          <a:lstStyle/>
          <a:p>
            <a:fld id="{A4942799-31AF-4FF8-9D79-C1A3E01FB207}" type="slidenum">
              <a:rPr lang="en-US" noProof="0" smtClean="0"/>
              <a:t>‹#›</a:t>
            </a:fld>
            <a:endParaRPr lang="en-US" noProof="0"/>
          </a:p>
        </p:txBody>
      </p:sp>
    </p:spTree>
    <p:extLst>
      <p:ext uri="{BB962C8B-B14F-4D97-AF65-F5344CB8AC3E}">
        <p14:creationId xmlns:p14="http://schemas.microsoft.com/office/powerpoint/2010/main" val="33403657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2" name="Freeform 6"/>
          <p:cNvSpPr>
            <a:spLocks noChangeAspect="1"/>
          </p:cNvSpPr>
          <p:nvPr/>
        </p:nvSpPr>
        <p:spPr bwMode="ltGray">
          <a:xfrm>
            <a:off x="1073151" y="446087"/>
            <a:ext cx="3547533" cy="2838449"/>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ffectLst>
            <a:innerShdw blurRad="114300">
              <a:prstClr val="black"/>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2576512"/>
          </a:xfrm>
        </p:spPr>
        <p:txBody>
          <a:bodyPr anchor="ctr" anchorCtr="0"/>
          <a:lstStyle>
            <a:lvl1pPr algn="l">
              <a:defRPr sz="4000" b="0"/>
            </a:lvl1pPr>
          </a:lstStyle>
          <a:p>
            <a:r>
              <a:rPr lang="en-US" noProof="0"/>
              <a:t>Click to edit Master title style</a:t>
            </a:r>
          </a:p>
        </p:txBody>
      </p:sp>
      <p:sp>
        <p:nvSpPr>
          <p:cNvPr id="3" name="Content Placeholder 2"/>
          <p:cNvSpPr>
            <a:spLocks noGrp="1"/>
          </p:cNvSpPr>
          <p:nvPr>
            <p:ph idx="1" hasCustomPrompt="1"/>
          </p:nvPr>
        </p:nvSpPr>
        <p:spPr>
          <a:xfrm>
            <a:off x="4855633" y="446088"/>
            <a:ext cx="6252633" cy="5414963"/>
          </a:xfrm>
        </p:spPr>
        <p:txBody>
          <a:bodyPr>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Text Placeholder 3"/>
          <p:cNvSpPr>
            <a:spLocks noGrp="1"/>
          </p:cNvSpPr>
          <p:nvPr>
            <p:ph type="body" sz="half" idx="2" hasCustomPrompt="1"/>
          </p:nvPr>
        </p:nvSpPr>
        <p:spPr>
          <a:xfrm>
            <a:off x="1073151" y="3022600"/>
            <a:ext cx="3547533" cy="2838449"/>
          </a:xfrm>
        </p:spPr>
        <p:txBody>
          <a:bodyPr>
            <a:normAutofit/>
          </a:bodyPr>
          <a:lstStyle>
            <a:lvl1pPr marL="0" indent="0">
              <a:buNone/>
              <a:defRPr sz="2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0"/>
              <a:t>Edit Master text styles</a:t>
            </a:r>
          </a:p>
        </p:txBody>
      </p:sp>
      <p:sp>
        <p:nvSpPr>
          <p:cNvPr id="8" name="Date Placeholder 7">
            <a:extLst>
              <a:ext uri="{FF2B5EF4-FFF2-40B4-BE49-F238E27FC236}">
                <a16:creationId xmlns:a16="http://schemas.microsoft.com/office/drawing/2014/main" id="{CBF97433-9C09-4B71-A1E0-24F75011D99C}"/>
              </a:ext>
            </a:extLst>
          </p:cNvPr>
          <p:cNvSpPr>
            <a:spLocks noGrp="1"/>
          </p:cNvSpPr>
          <p:nvPr>
            <p:ph type="dt" sz="half" idx="10"/>
          </p:nvPr>
        </p:nvSpPr>
        <p:spPr/>
        <p:txBody>
          <a:bodyPr/>
          <a:lstStyle/>
          <a:p>
            <a:fld id="{C26C8FEC-A073-45B4-9515-6E261E88463F}" type="datetime1">
              <a:rPr lang="en-US" noProof="0" smtClean="0"/>
              <a:t>10/12/2024</a:t>
            </a:fld>
            <a:endParaRPr lang="en-US" noProof="0"/>
          </a:p>
        </p:txBody>
      </p:sp>
      <p:sp>
        <p:nvSpPr>
          <p:cNvPr id="9" name="Footer Placeholder 8">
            <a:extLst>
              <a:ext uri="{FF2B5EF4-FFF2-40B4-BE49-F238E27FC236}">
                <a16:creationId xmlns:a16="http://schemas.microsoft.com/office/drawing/2014/main" id="{46EDA271-FE91-46E6-ABB5-0A3AD2448B21}"/>
              </a:ext>
            </a:extLst>
          </p:cNvPr>
          <p:cNvSpPr>
            <a:spLocks noGrp="1"/>
          </p:cNvSpPr>
          <p:nvPr>
            <p:ph type="ftr" sz="quarter" idx="11"/>
          </p:nvPr>
        </p:nvSpPr>
        <p:spPr/>
        <p:txBody>
          <a:bodyPr/>
          <a:lstStyle/>
          <a:p>
            <a:r>
              <a:rPr lang="en-US" noProof="0"/>
              <a:t>Add a footer </a:t>
            </a:r>
          </a:p>
        </p:txBody>
      </p:sp>
      <p:sp>
        <p:nvSpPr>
          <p:cNvPr id="10" name="Slide Number Placeholder 9">
            <a:extLst>
              <a:ext uri="{FF2B5EF4-FFF2-40B4-BE49-F238E27FC236}">
                <a16:creationId xmlns:a16="http://schemas.microsoft.com/office/drawing/2014/main" id="{C44DCFF3-B944-4C24-A12C-689D1FF794E8}"/>
              </a:ext>
            </a:extLst>
          </p:cNvPr>
          <p:cNvSpPr>
            <a:spLocks noGrp="1"/>
          </p:cNvSpPr>
          <p:nvPr>
            <p:ph type="sldNum" sz="quarter" idx="12"/>
          </p:nvPr>
        </p:nvSpPr>
        <p:spPr/>
        <p:txBody>
          <a:bodyPr/>
          <a:lstStyle/>
          <a:p>
            <a:fld id="{A4942799-31AF-4FF8-9D79-C1A3E01FB207}" type="slidenum">
              <a:rPr lang="en-US" noProof="0" smtClean="0"/>
              <a:t>‹#›</a:t>
            </a:fld>
            <a:endParaRPr lang="en-US" noProof="0"/>
          </a:p>
        </p:txBody>
      </p:sp>
    </p:spTree>
    <p:extLst>
      <p:ext uri="{BB962C8B-B14F-4D97-AF65-F5344CB8AC3E}">
        <p14:creationId xmlns:p14="http://schemas.microsoft.com/office/powerpoint/2010/main" val="31056117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8" name="Freeform 6"/>
          <p:cNvSpPr>
            <a:spLocks noChangeAspect="1"/>
          </p:cNvSpPr>
          <p:nvPr/>
        </p:nvSpPr>
        <p:spPr bwMode="ltGray">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a:effectLst>
            <a:innerShdw blurRad="114300">
              <a:prstClr val="black"/>
            </a:innerShdw>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ctr" anchorCtr="0"/>
          <a:lstStyle>
            <a:lvl1pPr algn="l">
              <a:defRPr sz="4000" b="0" cap="none"/>
            </a:lvl1pPr>
          </a:lstStyle>
          <a:p>
            <a:r>
              <a:rPr lang="en-US" noProof="0"/>
              <a:t>Click to edit Master title style</a:t>
            </a:r>
          </a:p>
        </p:txBody>
      </p:sp>
      <p:sp>
        <p:nvSpPr>
          <p:cNvPr id="3" name="Text Placeholder 2"/>
          <p:cNvSpPr>
            <a:spLocks noGrp="1"/>
          </p:cNvSpPr>
          <p:nvPr>
            <p:ph type="body" idx="1" hasCustomPrompt="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noProof="0"/>
              <a:t>Edit Master text styles</a:t>
            </a:r>
          </a:p>
        </p:txBody>
      </p:sp>
      <p:sp>
        <p:nvSpPr>
          <p:cNvPr id="9" name="Text Placeholder 5"/>
          <p:cNvSpPr>
            <a:spLocks noGrp="1"/>
          </p:cNvSpPr>
          <p:nvPr>
            <p:ph type="body" sz="quarter" idx="16" hasCustomPrompt="1"/>
          </p:nvPr>
        </p:nvSpPr>
        <p:spPr>
          <a:xfrm>
            <a:off x="7574642" y="1081456"/>
            <a:ext cx="3810001" cy="4075465"/>
          </a:xfrm>
        </p:spPr>
        <p:txBody>
          <a:bodyPr anchor="t" anchorCtr="0">
            <a:normAutofit/>
          </a:bodyPr>
          <a:lstStyle>
            <a:lvl1pPr marL="0" indent="0" algn="l">
              <a:buFontTx/>
              <a:buNone/>
              <a:defRPr sz="2800"/>
            </a:lvl1pPr>
          </a:lstStyle>
          <a:p>
            <a:pPr lvl="0"/>
            <a:r>
              <a:rPr lang="en-US" noProof="0"/>
              <a:t>Edit Master text styles</a:t>
            </a:r>
          </a:p>
        </p:txBody>
      </p:sp>
      <p:sp>
        <p:nvSpPr>
          <p:cNvPr id="7" name="Date Placeholder 6">
            <a:extLst>
              <a:ext uri="{FF2B5EF4-FFF2-40B4-BE49-F238E27FC236}">
                <a16:creationId xmlns:a16="http://schemas.microsoft.com/office/drawing/2014/main" id="{7964F81E-11BA-4BB3-AC2C-0A729DC676E6}"/>
              </a:ext>
            </a:extLst>
          </p:cNvPr>
          <p:cNvSpPr>
            <a:spLocks noGrp="1"/>
          </p:cNvSpPr>
          <p:nvPr>
            <p:ph type="dt" sz="half" idx="17"/>
          </p:nvPr>
        </p:nvSpPr>
        <p:spPr/>
        <p:txBody>
          <a:bodyPr/>
          <a:lstStyle/>
          <a:p>
            <a:fld id="{12262E40-C236-40A8-B7C2-389ED8E949AA}" type="datetime1">
              <a:rPr lang="en-US" noProof="0" smtClean="0"/>
              <a:t>10/12/2024</a:t>
            </a:fld>
            <a:endParaRPr lang="en-US" noProof="0"/>
          </a:p>
        </p:txBody>
      </p:sp>
      <p:sp>
        <p:nvSpPr>
          <p:cNvPr id="10" name="Footer Placeholder 9">
            <a:extLst>
              <a:ext uri="{FF2B5EF4-FFF2-40B4-BE49-F238E27FC236}">
                <a16:creationId xmlns:a16="http://schemas.microsoft.com/office/drawing/2014/main" id="{F93A4488-E8DE-4FEB-88F9-B37F95CC838A}"/>
              </a:ext>
            </a:extLst>
          </p:cNvPr>
          <p:cNvSpPr>
            <a:spLocks noGrp="1"/>
          </p:cNvSpPr>
          <p:nvPr>
            <p:ph type="ftr" sz="quarter" idx="18"/>
          </p:nvPr>
        </p:nvSpPr>
        <p:spPr/>
        <p:txBody>
          <a:bodyPr/>
          <a:lstStyle/>
          <a:p>
            <a:r>
              <a:rPr lang="en-US" noProof="0"/>
              <a:t>Add a footer </a:t>
            </a:r>
          </a:p>
        </p:txBody>
      </p:sp>
      <p:sp>
        <p:nvSpPr>
          <p:cNvPr id="11" name="Slide Number Placeholder 10">
            <a:extLst>
              <a:ext uri="{FF2B5EF4-FFF2-40B4-BE49-F238E27FC236}">
                <a16:creationId xmlns:a16="http://schemas.microsoft.com/office/drawing/2014/main" id="{DF909D08-1E53-42D5-954B-F61B5083645D}"/>
              </a:ext>
            </a:extLst>
          </p:cNvPr>
          <p:cNvSpPr>
            <a:spLocks noGrp="1"/>
          </p:cNvSpPr>
          <p:nvPr>
            <p:ph type="sldNum" sz="quarter" idx="19"/>
          </p:nvPr>
        </p:nvSpPr>
        <p:spPr/>
        <p:txBody>
          <a:bodyPr/>
          <a:lstStyle/>
          <a:p>
            <a:fld id="{A4942799-31AF-4FF8-9D79-C1A3E01FB207}" type="slidenum">
              <a:rPr lang="en-US" noProof="0" smtClean="0"/>
              <a:t>‹#›</a:t>
            </a:fld>
            <a:endParaRPr lang="en-US" noProof="0"/>
          </a:p>
        </p:txBody>
      </p:sp>
    </p:spTree>
    <p:extLst>
      <p:ext uri="{BB962C8B-B14F-4D97-AF65-F5344CB8AC3E}">
        <p14:creationId xmlns:p14="http://schemas.microsoft.com/office/powerpoint/2010/main" val="41409645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9" name="Freeform 6"/>
          <p:cNvSpPr>
            <a:spLocks noChangeAspect="1"/>
          </p:cNvSpPr>
          <p:nvPr/>
        </p:nvSpPr>
        <p:spPr bwMode="ltGray">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a:effectLst>
            <a:innerShdw blurRad="114300">
              <a:prstClr val="black"/>
            </a:innerShdw>
          </a:effectLst>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nchor="ctr" anchorCtr="0"/>
          <a:lstStyle>
            <a:lvl1pPr algn="l">
              <a:defRPr sz="4000" b="0"/>
            </a:lvl1pPr>
          </a:lstStyle>
          <a:p>
            <a:r>
              <a:rPr lang="en-US" noProof="0"/>
              <a:t>Click to edit Master title style</a:t>
            </a:r>
          </a:p>
        </p:txBody>
      </p:sp>
      <p:sp>
        <p:nvSpPr>
          <p:cNvPr id="6" name="Text Placeholder 5"/>
          <p:cNvSpPr>
            <a:spLocks noGrp="1"/>
          </p:cNvSpPr>
          <p:nvPr>
            <p:ph type="body" sz="quarter" idx="16" hasCustomPrompt="1"/>
          </p:nvPr>
        </p:nvSpPr>
        <p:spPr>
          <a:xfrm>
            <a:off x="6156000" y="2286000"/>
            <a:ext cx="4880300" cy="2295525"/>
          </a:xfrm>
        </p:spPr>
        <p:txBody>
          <a:bodyPr anchor="ctr" anchorCtr="0">
            <a:normAutofit/>
          </a:bodyPr>
          <a:lstStyle>
            <a:lvl1pPr marL="0" indent="0" algn="ctr">
              <a:buFontTx/>
              <a:buNone/>
              <a:defRPr sz="2800"/>
            </a:lvl1pPr>
          </a:lstStyle>
          <a:p>
            <a:pPr lvl="0"/>
            <a:r>
              <a:rPr lang="en-US" noProof="0"/>
              <a:t>Edit Master text styles</a:t>
            </a:r>
          </a:p>
        </p:txBody>
      </p:sp>
      <p:sp>
        <p:nvSpPr>
          <p:cNvPr id="5" name="Date Placeholder 4">
            <a:extLst>
              <a:ext uri="{FF2B5EF4-FFF2-40B4-BE49-F238E27FC236}">
                <a16:creationId xmlns:a16="http://schemas.microsoft.com/office/drawing/2014/main" id="{52142ECB-4FB1-4B01-80F3-04208C781B16}"/>
              </a:ext>
            </a:extLst>
          </p:cNvPr>
          <p:cNvSpPr>
            <a:spLocks noGrp="1"/>
          </p:cNvSpPr>
          <p:nvPr>
            <p:ph type="dt" sz="half" idx="17"/>
          </p:nvPr>
        </p:nvSpPr>
        <p:spPr/>
        <p:txBody>
          <a:bodyPr/>
          <a:lstStyle/>
          <a:p>
            <a:fld id="{71AB6B6C-3A3B-4D91-8171-39A8FDC59674}" type="datetime1">
              <a:rPr lang="en-US" noProof="0" smtClean="0"/>
              <a:t>10/12/2024</a:t>
            </a:fld>
            <a:endParaRPr lang="en-US" noProof="0"/>
          </a:p>
        </p:txBody>
      </p:sp>
      <p:sp>
        <p:nvSpPr>
          <p:cNvPr id="7" name="Footer Placeholder 6">
            <a:extLst>
              <a:ext uri="{FF2B5EF4-FFF2-40B4-BE49-F238E27FC236}">
                <a16:creationId xmlns:a16="http://schemas.microsoft.com/office/drawing/2014/main" id="{776F215A-F354-440E-A263-A920F5950831}"/>
              </a:ext>
            </a:extLst>
          </p:cNvPr>
          <p:cNvSpPr>
            <a:spLocks noGrp="1"/>
          </p:cNvSpPr>
          <p:nvPr>
            <p:ph type="ftr" sz="quarter" idx="18"/>
          </p:nvPr>
        </p:nvSpPr>
        <p:spPr/>
        <p:txBody>
          <a:bodyPr/>
          <a:lstStyle/>
          <a:p>
            <a:r>
              <a:rPr lang="en-US" noProof="0"/>
              <a:t>Add a footer </a:t>
            </a:r>
          </a:p>
        </p:txBody>
      </p:sp>
      <p:sp>
        <p:nvSpPr>
          <p:cNvPr id="8" name="Slide Number Placeholder 7">
            <a:extLst>
              <a:ext uri="{FF2B5EF4-FFF2-40B4-BE49-F238E27FC236}">
                <a16:creationId xmlns:a16="http://schemas.microsoft.com/office/drawing/2014/main" id="{E90FC50C-9C02-4BD6-9CBE-6880E1297783}"/>
              </a:ext>
            </a:extLst>
          </p:cNvPr>
          <p:cNvSpPr>
            <a:spLocks noGrp="1"/>
          </p:cNvSpPr>
          <p:nvPr>
            <p:ph type="sldNum" sz="quarter" idx="19"/>
          </p:nvPr>
        </p:nvSpPr>
        <p:spPr/>
        <p:txBody>
          <a:bodyPr/>
          <a:lstStyle/>
          <a:p>
            <a:fld id="{A4942799-31AF-4FF8-9D79-C1A3E01FB207}" type="slidenum">
              <a:rPr lang="en-US" noProof="0" smtClean="0"/>
              <a:t>‹#›</a:t>
            </a:fld>
            <a:endParaRPr lang="en-US" noProof="0"/>
          </a:p>
        </p:txBody>
      </p:sp>
    </p:spTree>
    <p:extLst>
      <p:ext uri="{BB962C8B-B14F-4D97-AF65-F5344CB8AC3E}">
        <p14:creationId xmlns:p14="http://schemas.microsoft.com/office/powerpoint/2010/main" val="3168461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12" name="Freeform 6"/>
          <p:cNvSpPr>
            <a:spLocks noChangeAspect="1"/>
          </p:cNvSpPr>
          <p:nvPr/>
        </p:nvSpPr>
        <p:spPr bwMode="ltGray">
          <a:xfrm>
            <a:off x="7669651" y="0"/>
            <a:ext cx="4522349" cy="5861051"/>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ffectLst>
            <a:innerShdw blurRad="63500" dist="50800" dir="8100000">
              <a:prstClr val="black">
                <a:alpha val="50000"/>
              </a:prstClr>
            </a:innerShdw>
          </a:effectLst>
          <a:extLst>
            <a:ext uri="{91240B29-F687-4f45-9708-019B960494DF}">
              <a14:hiddenLine xmlns:a14="http://schemas.microsoft.com/office/drawing/2010/main" xmlns=""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3754460" cy="5134798"/>
          </a:xfrm>
        </p:spPr>
        <p:txBody>
          <a:bodyPr vert="horz" anchor="ctr" anchorCtr="1"/>
          <a:lstStyle>
            <a:lvl1pPr algn="l">
              <a:defRPr b="0"/>
            </a:lvl1pPr>
          </a:lstStyle>
          <a:p>
            <a:r>
              <a:rPr lang="en-US" noProof="0"/>
              <a:t>Click to edit Master title style</a:t>
            </a:r>
          </a:p>
        </p:txBody>
      </p:sp>
      <p:sp>
        <p:nvSpPr>
          <p:cNvPr id="3" name="Vertical Text Placeholder 2"/>
          <p:cNvSpPr>
            <a:spLocks noGrp="1"/>
          </p:cNvSpPr>
          <p:nvPr>
            <p:ph type="body" orient="vert" idx="1" hasCustomPrompt="1"/>
          </p:nvPr>
        </p:nvSpPr>
        <p:spPr>
          <a:xfrm>
            <a:off x="810001" y="446089"/>
            <a:ext cx="6611540" cy="5414962"/>
          </a:xfrm>
        </p:spPr>
        <p:txBody>
          <a:bodyPr vert="horz" anchor="ctr" anchorCtr="1"/>
          <a:lstStyle>
            <a:lvl1pPr algn="ctr">
              <a:defRPr/>
            </a:lvl1pPr>
            <a:lvl2pPr algn="ctr">
              <a:defRPr/>
            </a:lvl2pPr>
            <a:lvl3pPr algn="ctr">
              <a:defRPr/>
            </a:lvl3pPr>
            <a:lvl4pPr algn="ctr">
              <a:defRPr/>
            </a:lvl4pPr>
            <a:lvl5pPr algn="ctr">
              <a:defRPr/>
            </a:lvl5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7" name="Date Placeholder 6">
            <a:extLst>
              <a:ext uri="{FF2B5EF4-FFF2-40B4-BE49-F238E27FC236}">
                <a16:creationId xmlns:a16="http://schemas.microsoft.com/office/drawing/2014/main" id="{9D7128B4-F868-4384-A8AA-473DA3516902}"/>
              </a:ext>
            </a:extLst>
          </p:cNvPr>
          <p:cNvSpPr>
            <a:spLocks noGrp="1"/>
          </p:cNvSpPr>
          <p:nvPr>
            <p:ph type="dt" sz="half" idx="10"/>
          </p:nvPr>
        </p:nvSpPr>
        <p:spPr/>
        <p:txBody>
          <a:bodyPr/>
          <a:lstStyle/>
          <a:p>
            <a:fld id="{5453EE78-B83A-4868-8197-186C8E4DFE8B}" type="datetime1">
              <a:rPr lang="en-US" noProof="0" smtClean="0"/>
              <a:t>10/12/2024</a:t>
            </a:fld>
            <a:endParaRPr lang="en-US" noProof="0"/>
          </a:p>
        </p:txBody>
      </p:sp>
      <p:sp>
        <p:nvSpPr>
          <p:cNvPr id="8" name="Footer Placeholder 7">
            <a:extLst>
              <a:ext uri="{FF2B5EF4-FFF2-40B4-BE49-F238E27FC236}">
                <a16:creationId xmlns:a16="http://schemas.microsoft.com/office/drawing/2014/main" id="{84FF940D-9281-4C2A-BA62-E5854A11F99B}"/>
              </a:ext>
            </a:extLst>
          </p:cNvPr>
          <p:cNvSpPr>
            <a:spLocks noGrp="1"/>
          </p:cNvSpPr>
          <p:nvPr>
            <p:ph type="ftr" sz="quarter" idx="11"/>
          </p:nvPr>
        </p:nvSpPr>
        <p:spPr/>
        <p:txBody>
          <a:bodyPr/>
          <a:lstStyle/>
          <a:p>
            <a:r>
              <a:rPr lang="en-US" noProof="0"/>
              <a:t>Add a footer </a:t>
            </a:r>
          </a:p>
        </p:txBody>
      </p:sp>
      <p:sp>
        <p:nvSpPr>
          <p:cNvPr id="9" name="Slide Number Placeholder 8">
            <a:extLst>
              <a:ext uri="{FF2B5EF4-FFF2-40B4-BE49-F238E27FC236}">
                <a16:creationId xmlns:a16="http://schemas.microsoft.com/office/drawing/2014/main" id="{5FB1454F-842C-4F51-A7E7-0335B2FB16F1}"/>
              </a:ext>
            </a:extLst>
          </p:cNvPr>
          <p:cNvSpPr>
            <a:spLocks noGrp="1"/>
          </p:cNvSpPr>
          <p:nvPr>
            <p:ph type="sldNum" sz="quarter" idx="12"/>
          </p:nvPr>
        </p:nvSpPr>
        <p:spPr/>
        <p:txBody>
          <a:bodyPr/>
          <a:lstStyle/>
          <a:p>
            <a:fld id="{A4942799-31AF-4FF8-9D79-C1A3E01FB207}" type="slidenum">
              <a:rPr lang="en-US" noProof="0" smtClean="0"/>
              <a:t>‹#›</a:t>
            </a:fld>
            <a:endParaRPr lang="en-US" noProof="0"/>
          </a:p>
        </p:txBody>
      </p:sp>
    </p:spTree>
    <p:extLst>
      <p:ext uri="{BB962C8B-B14F-4D97-AF65-F5344CB8AC3E}">
        <p14:creationId xmlns:p14="http://schemas.microsoft.com/office/powerpoint/2010/main" val="11836948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blackWhite">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p:spPr>
        <p:txBody>
          <a:bodyPr vert="horz" lIns="91440" tIns="45720" rIns="91440" bIns="45720" rtlCol="0" anchor="ctr" anchorCtr="0">
            <a:noAutofit/>
          </a:bodyPr>
          <a:lstStyle/>
          <a:p>
            <a:r>
              <a:rPr lang="en-US" noProof="0"/>
              <a:t>Click to edit Master title style</a:t>
            </a:r>
          </a:p>
        </p:txBody>
      </p:sp>
      <p:sp>
        <p:nvSpPr>
          <p:cNvPr id="3" name="Text Placeholder 2"/>
          <p:cNvSpPr>
            <a:spLocks noGrp="1"/>
          </p:cNvSpPr>
          <p:nvPr>
            <p:ph type="body" idx="1"/>
          </p:nvPr>
        </p:nvSpPr>
        <p:spPr>
          <a:xfrm>
            <a:off x="810000" y="2184401"/>
            <a:ext cx="10563285" cy="3674397"/>
          </a:xfrm>
          <a:prstGeom prst="rect">
            <a:avLst/>
          </a:prstGeom>
          <a:effectLst/>
        </p:spPr>
        <p:txBody>
          <a:bodyPr vert="horz" lIns="91440" tIns="45720" rIns="91440" bIns="45720" rtlCol="0" anchor="ctr">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r>
              <a:rPr lang="en-US" noProof="0"/>
              <a:t>Add a footer </a:t>
            </a:r>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86C9EE9D-0F2A-484A-A652-3964ADB2B570}" type="datetime1">
              <a:rPr lang="en-US" noProof="0" smtClean="0"/>
              <a:t>10/12/2024</a:t>
            </a:fld>
            <a:endParaRPr lang="en-US" noProof="0"/>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A4942799-31AF-4FF8-9D79-C1A3E01FB207}" type="slidenum">
              <a:rPr lang="en-US" noProof="0" smtClean="0"/>
              <a:t>‹#›</a:t>
            </a:fld>
            <a:endParaRPr lang="en-US" noProof="0"/>
          </a:p>
        </p:txBody>
      </p:sp>
    </p:spTree>
    <p:extLst>
      <p:ext uri="{BB962C8B-B14F-4D97-AF65-F5344CB8AC3E}">
        <p14:creationId xmlns:p14="http://schemas.microsoft.com/office/powerpoint/2010/main" val="3689481523"/>
      </p:ext>
    </p:extLst>
  </p:cSld>
  <p:clrMap bg1="lt1" tx1="dk1" bg2="lt2" tx2="dk2" accent1="accent1" accent2="accent2" accent3="accent3" accent4="accent4" accent5="accent5" accent6="accent6" hlink="hlink" folHlink="folHlink"/>
  <p:sldLayoutIdLst>
    <p:sldLayoutId id="2147483673" r:id="rId1"/>
    <p:sldLayoutId id="2147483676" r:id="rId2"/>
    <p:sldLayoutId id="2147483687" r:id="rId3"/>
    <p:sldLayoutId id="2147483688" r:id="rId4"/>
    <p:sldLayoutId id="2147483689" r:id="rId5"/>
    <p:sldLayoutId id="2147483681" r:id="rId6"/>
    <p:sldLayoutId id="2147483690" r:id="rId7"/>
    <p:sldLayoutId id="2147483682" r:id="rId8"/>
    <p:sldLayoutId id="2147483674" r:id="rId9"/>
    <p:sldLayoutId id="2147483675" r:id="rId10"/>
    <p:sldLayoutId id="2147483677" r:id="rId11"/>
    <p:sldLayoutId id="2147483678" r:id="rId12"/>
    <p:sldLayoutId id="2147483679" r:id="rId13"/>
    <p:sldLayoutId id="2147483680" r:id="rId14"/>
    <p:sldLayoutId id="2147483683" r:id="rId15"/>
    <p:sldLayoutId id="2147483684" r:id="rId16"/>
    <p:sldLayoutId id="2147483686" r:id="rId17"/>
  </p:sldLayoutIdLst>
  <p:hf hdr="0" ftr="0" dt="0"/>
  <p:txStyles>
    <p:titleStyle>
      <a:lvl1pPr algn="l" defTabSz="457200" rtl="0" eaLnBrk="1" latinLnBrk="0" hangingPunct="1">
        <a:spcBef>
          <a:spcPct val="0"/>
        </a:spcBef>
        <a:buNone/>
        <a:defRPr sz="4000" b="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SzPct val="80000"/>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SzPct val="80000"/>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SzPct val="80000"/>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SzPct val="80000"/>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SzPct val="80000"/>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5.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https://www.youtube.com/embed/OUlct9Wmico?feature=oembed" TargetMode="External"/><Relationship Id="rId1" Type="http://schemas.openxmlformats.org/officeDocument/2006/relationships/video" Target="https://www.youtube.com/embed/aVL_MPgvCds?feature=oembed" TargetMode="Externa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7.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bg bwMode="grayWhite">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D37BC-7D91-4F83-845D-70080D7DD6FC}"/>
              </a:ext>
            </a:extLst>
          </p:cNvPr>
          <p:cNvSpPr>
            <a:spLocks noGrp="1"/>
          </p:cNvSpPr>
          <p:nvPr>
            <p:ph type="ctrTitle"/>
          </p:nvPr>
        </p:nvSpPr>
        <p:spPr bwMode="black">
          <a:xfrm>
            <a:off x="810001" y="960041"/>
            <a:ext cx="10572000" cy="2971051"/>
          </a:xfrm>
        </p:spPr>
        <p:txBody>
          <a:bodyPr/>
          <a:lstStyle/>
          <a:p>
            <a:r>
              <a:rPr lang="en-US" b="1" dirty="0"/>
              <a:t>Alaska Construction: Earthwork</a:t>
            </a:r>
          </a:p>
        </p:txBody>
      </p:sp>
      <p:pic>
        <p:nvPicPr>
          <p:cNvPr id="5" name="Picture 4" descr="A red and black logo&#10;&#10;Description automatically generated">
            <a:extLst>
              <a:ext uri="{FF2B5EF4-FFF2-40B4-BE49-F238E27FC236}">
                <a16:creationId xmlns:a16="http://schemas.microsoft.com/office/drawing/2014/main" id="{79C7C010-07B8-2AF9-5907-D7870D430F52}"/>
              </a:ext>
            </a:extLst>
          </p:cNvPr>
          <p:cNvPicPr>
            <a:picLocks noChangeAspect="1"/>
          </p:cNvPicPr>
          <p:nvPr/>
        </p:nvPicPr>
        <p:blipFill>
          <a:blip r:embed="rId3"/>
          <a:stretch>
            <a:fillRect/>
          </a:stretch>
        </p:blipFill>
        <p:spPr>
          <a:xfrm>
            <a:off x="10663448" y="5320146"/>
            <a:ext cx="1279170" cy="1246908"/>
          </a:xfrm>
          <a:prstGeom prst="rect">
            <a:avLst/>
          </a:prstGeom>
        </p:spPr>
      </p:pic>
      <p:sp>
        <p:nvSpPr>
          <p:cNvPr id="3" name="Slide Number Placeholder 2">
            <a:extLst>
              <a:ext uri="{FF2B5EF4-FFF2-40B4-BE49-F238E27FC236}">
                <a16:creationId xmlns:a16="http://schemas.microsoft.com/office/drawing/2014/main" id="{09CA2368-99D2-8F5F-73A3-5A883B22FB59}"/>
              </a:ext>
            </a:extLst>
          </p:cNvPr>
          <p:cNvSpPr>
            <a:spLocks noGrp="1"/>
          </p:cNvSpPr>
          <p:nvPr>
            <p:ph type="sldNum" sz="quarter" idx="12"/>
          </p:nvPr>
        </p:nvSpPr>
        <p:spPr/>
        <p:txBody>
          <a:bodyPr/>
          <a:lstStyle/>
          <a:p>
            <a:fld id="{A4942799-31AF-4FF8-9D79-C1A3E01FB207}" type="slidenum">
              <a:rPr lang="en-US" noProof="0" smtClean="0"/>
              <a:t>1</a:t>
            </a:fld>
            <a:endParaRPr lang="en-US" noProof="0"/>
          </a:p>
        </p:txBody>
      </p:sp>
    </p:spTree>
    <p:extLst>
      <p:ext uri="{BB962C8B-B14F-4D97-AF65-F5344CB8AC3E}">
        <p14:creationId xmlns:p14="http://schemas.microsoft.com/office/powerpoint/2010/main" val="1613975849"/>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3FF28-EDA9-498B-BF3A-243D718DD7DF}"/>
              </a:ext>
            </a:extLst>
          </p:cNvPr>
          <p:cNvSpPr>
            <a:spLocks noGrp="1"/>
          </p:cNvSpPr>
          <p:nvPr>
            <p:ph type="title"/>
          </p:nvPr>
        </p:nvSpPr>
        <p:spPr/>
        <p:txBody>
          <a:bodyPr/>
          <a:lstStyle/>
          <a:p>
            <a:r>
              <a:rPr lang="en-US" dirty="0"/>
              <a:t>Heavy Civil Construction</a:t>
            </a:r>
          </a:p>
        </p:txBody>
      </p:sp>
      <p:sp>
        <p:nvSpPr>
          <p:cNvPr id="3" name="Content Placeholder 2">
            <a:extLst>
              <a:ext uri="{FF2B5EF4-FFF2-40B4-BE49-F238E27FC236}">
                <a16:creationId xmlns:a16="http://schemas.microsoft.com/office/drawing/2014/main" id="{6A720854-4AFC-4B68-944A-8A368C9A8619}"/>
              </a:ext>
            </a:extLst>
          </p:cNvPr>
          <p:cNvSpPr>
            <a:spLocks noGrp="1"/>
          </p:cNvSpPr>
          <p:nvPr>
            <p:ph sz="half" idx="1"/>
          </p:nvPr>
        </p:nvSpPr>
        <p:spPr/>
        <p:txBody>
          <a:bodyPr>
            <a:normAutofit fontScale="92500"/>
          </a:bodyPr>
          <a:lstStyle/>
          <a:p>
            <a:r>
              <a:rPr lang="en-US" sz="3200" dirty="0"/>
              <a:t>“Dirt Work” or “Earthwork”</a:t>
            </a:r>
          </a:p>
          <a:p>
            <a:r>
              <a:rPr lang="en-US" sz="3200" dirty="0"/>
              <a:t>We build things </a:t>
            </a:r>
          </a:p>
          <a:p>
            <a:r>
              <a:rPr lang="en-US" sz="3200" dirty="0"/>
              <a:t>Small to HUGE equipment </a:t>
            </a:r>
          </a:p>
          <a:p>
            <a:r>
              <a:rPr lang="en-US" sz="3200" dirty="0"/>
              <a:t>Heavy Civil Industry</a:t>
            </a:r>
          </a:p>
          <a:p>
            <a:pPr lvl="1"/>
            <a:r>
              <a:rPr lang="en-US" sz="2800" dirty="0"/>
              <a:t>Pays very well</a:t>
            </a:r>
          </a:p>
          <a:p>
            <a:pPr lvl="1"/>
            <a:r>
              <a:rPr lang="en-US" sz="2800" dirty="0" err="1"/>
              <a:t>Benifits</a:t>
            </a:r>
            <a:r>
              <a:rPr lang="en-US" sz="2800" dirty="0"/>
              <a:t> </a:t>
            </a:r>
          </a:p>
        </p:txBody>
      </p:sp>
      <p:pic>
        <p:nvPicPr>
          <p:cNvPr id="6" name="Content Placeholder 5">
            <a:extLst>
              <a:ext uri="{FF2B5EF4-FFF2-40B4-BE49-F238E27FC236}">
                <a16:creationId xmlns:a16="http://schemas.microsoft.com/office/drawing/2014/main" id="{D52D0D44-D309-147C-3222-B7A97FAE2399}"/>
              </a:ext>
            </a:extLst>
          </p:cNvPr>
          <p:cNvPicPr>
            <a:picLocks noGrp="1" noChangeAspect="1"/>
          </p:cNvPicPr>
          <p:nvPr>
            <p:ph sz="quarter" idx="13"/>
          </p:nvPr>
        </p:nvPicPr>
        <p:blipFill>
          <a:blip r:embed="rId3"/>
          <a:stretch>
            <a:fillRect/>
          </a:stretch>
        </p:blipFill>
        <p:spPr>
          <a:xfrm>
            <a:off x="6187417" y="2192012"/>
            <a:ext cx="5837806" cy="3723876"/>
          </a:xfrm>
          <a:prstGeom prst="rect">
            <a:avLst/>
          </a:prstGeom>
        </p:spPr>
      </p:pic>
      <p:sp>
        <p:nvSpPr>
          <p:cNvPr id="4" name="Slide Number Placeholder 3">
            <a:extLst>
              <a:ext uri="{FF2B5EF4-FFF2-40B4-BE49-F238E27FC236}">
                <a16:creationId xmlns:a16="http://schemas.microsoft.com/office/drawing/2014/main" id="{2E4C9923-49B0-8B1F-DCBA-56F8C4A89EF8}"/>
              </a:ext>
            </a:extLst>
          </p:cNvPr>
          <p:cNvSpPr>
            <a:spLocks noGrp="1"/>
          </p:cNvSpPr>
          <p:nvPr>
            <p:ph type="sldNum" sz="quarter" idx="16"/>
          </p:nvPr>
        </p:nvSpPr>
        <p:spPr/>
        <p:txBody>
          <a:bodyPr/>
          <a:lstStyle/>
          <a:p>
            <a:fld id="{A4942799-31AF-4FF8-9D79-C1A3E01FB207}" type="slidenum">
              <a:rPr lang="en-US" noProof="0" smtClean="0"/>
              <a:t>2</a:t>
            </a:fld>
            <a:endParaRPr lang="en-US" noProof="0"/>
          </a:p>
        </p:txBody>
      </p:sp>
      <p:pic>
        <p:nvPicPr>
          <p:cNvPr id="8" name="Picture 7" descr="A red and black logo&#10;&#10;Description automatically generated">
            <a:extLst>
              <a:ext uri="{FF2B5EF4-FFF2-40B4-BE49-F238E27FC236}">
                <a16:creationId xmlns:a16="http://schemas.microsoft.com/office/drawing/2014/main" id="{71BC7B4E-6D70-308E-E576-E5CD5F26EFB9}"/>
              </a:ext>
            </a:extLst>
          </p:cNvPr>
          <p:cNvPicPr>
            <a:picLocks noChangeAspect="1"/>
          </p:cNvPicPr>
          <p:nvPr/>
        </p:nvPicPr>
        <p:blipFill>
          <a:blip r:embed="rId4"/>
          <a:stretch>
            <a:fillRect/>
          </a:stretch>
        </p:blipFill>
        <p:spPr>
          <a:xfrm>
            <a:off x="360726" y="6023296"/>
            <a:ext cx="561276" cy="547120"/>
          </a:xfrm>
          <a:prstGeom prst="rect">
            <a:avLst/>
          </a:prstGeom>
        </p:spPr>
      </p:pic>
    </p:spTree>
    <p:extLst>
      <p:ext uri="{BB962C8B-B14F-4D97-AF65-F5344CB8AC3E}">
        <p14:creationId xmlns:p14="http://schemas.microsoft.com/office/powerpoint/2010/main" val="3378919223"/>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3">
                                            <p:txEl>
                                              <p:pRg st="5" end="5"/>
                                            </p:txEl>
                                          </p:spTgt>
                                        </p:tgtEl>
                                        <p:attrNameLst>
                                          <p:attrName>style.visibility</p:attrName>
                                        </p:attrNameLst>
                                      </p:cBhvr>
                                      <p:to>
                                        <p:strVal val="visible"/>
                                      </p:to>
                                    </p:set>
                                    <p:anim calcmode="lin" valueType="num">
                                      <p:cBhvr additive="base">
                                        <p:cTn id="33"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9CCA1-9180-E7E1-2FD3-EDCF7EC8D0A2}"/>
              </a:ext>
            </a:extLst>
          </p:cNvPr>
          <p:cNvSpPr>
            <a:spLocks noGrp="1"/>
          </p:cNvSpPr>
          <p:nvPr>
            <p:ph type="title"/>
          </p:nvPr>
        </p:nvSpPr>
        <p:spPr/>
        <p:txBody>
          <a:bodyPr/>
          <a:lstStyle/>
          <a:p>
            <a:r>
              <a:rPr lang="en-US" dirty="0"/>
              <a:t>Opportunities</a:t>
            </a:r>
          </a:p>
        </p:txBody>
      </p:sp>
      <p:sp>
        <p:nvSpPr>
          <p:cNvPr id="4" name="Content Placeholder 3">
            <a:extLst>
              <a:ext uri="{FF2B5EF4-FFF2-40B4-BE49-F238E27FC236}">
                <a16:creationId xmlns:a16="http://schemas.microsoft.com/office/drawing/2014/main" id="{77B41BE7-3753-EA19-9623-09FB1EF9C86F}"/>
              </a:ext>
            </a:extLst>
          </p:cNvPr>
          <p:cNvSpPr>
            <a:spLocks noGrp="1"/>
          </p:cNvSpPr>
          <p:nvPr>
            <p:ph sz="quarter" idx="13"/>
          </p:nvPr>
        </p:nvSpPr>
        <p:spPr/>
        <p:txBody>
          <a:bodyPr/>
          <a:lstStyle/>
          <a:p>
            <a:r>
              <a:rPr lang="en-US" dirty="0"/>
              <a:t>Project management, HR, IT, accounting, quality control.</a:t>
            </a:r>
          </a:p>
          <a:p>
            <a:r>
              <a:rPr lang="en-US" dirty="0"/>
              <a:t>Operators, laborers, truck drivers, foreman, grade checkers, traffic supervisors, and flaggers.</a:t>
            </a:r>
          </a:p>
        </p:txBody>
      </p:sp>
      <p:sp>
        <p:nvSpPr>
          <p:cNvPr id="5" name="Slide Number Placeholder 4">
            <a:extLst>
              <a:ext uri="{FF2B5EF4-FFF2-40B4-BE49-F238E27FC236}">
                <a16:creationId xmlns:a16="http://schemas.microsoft.com/office/drawing/2014/main" id="{A6808DDD-F30D-A545-B05A-F08825D2902D}"/>
              </a:ext>
            </a:extLst>
          </p:cNvPr>
          <p:cNvSpPr>
            <a:spLocks noGrp="1"/>
          </p:cNvSpPr>
          <p:nvPr>
            <p:ph type="sldNum" sz="quarter" idx="16"/>
          </p:nvPr>
        </p:nvSpPr>
        <p:spPr/>
        <p:txBody>
          <a:bodyPr/>
          <a:lstStyle/>
          <a:p>
            <a:fld id="{A4942799-31AF-4FF8-9D79-C1A3E01FB207}" type="slidenum">
              <a:rPr lang="en-US" noProof="0" smtClean="0"/>
              <a:t>3</a:t>
            </a:fld>
            <a:endParaRPr lang="en-US" noProof="0"/>
          </a:p>
        </p:txBody>
      </p:sp>
      <p:pic>
        <p:nvPicPr>
          <p:cNvPr id="6" name="Picture 2" descr="Volvo F-Series haul trucks build on tradition">
            <a:extLst>
              <a:ext uri="{FF2B5EF4-FFF2-40B4-BE49-F238E27FC236}">
                <a16:creationId xmlns:a16="http://schemas.microsoft.com/office/drawing/2014/main" id="{8EB53731-21A0-249F-3924-C3C412C5B246}"/>
              </a:ext>
            </a:extLst>
          </p:cNvPr>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bwMode="auto">
          <a:xfrm>
            <a:off x="657922" y="2117387"/>
            <a:ext cx="4826890" cy="36150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754289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597A3-CAEC-4FBF-94DF-5925729E0C97}"/>
              </a:ext>
            </a:extLst>
          </p:cNvPr>
          <p:cNvSpPr>
            <a:spLocks noGrp="1"/>
          </p:cNvSpPr>
          <p:nvPr>
            <p:ph type="title"/>
          </p:nvPr>
        </p:nvSpPr>
        <p:spPr bwMode="white"/>
        <p:txBody>
          <a:bodyPr anchor="ctr">
            <a:normAutofit/>
          </a:bodyPr>
          <a:lstStyle/>
          <a:p>
            <a:pPr algn="ctr"/>
            <a:r>
              <a:rPr lang="en-US" dirty="0"/>
              <a:t>Dirty Details </a:t>
            </a:r>
          </a:p>
        </p:txBody>
      </p:sp>
      <p:sp>
        <p:nvSpPr>
          <p:cNvPr id="13" name="Content Placeholder 12">
            <a:extLst>
              <a:ext uri="{FF2B5EF4-FFF2-40B4-BE49-F238E27FC236}">
                <a16:creationId xmlns:a16="http://schemas.microsoft.com/office/drawing/2014/main" id="{F52E73BD-E7F5-1992-E187-853461284090}"/>
              </a:ext>
            </a:extLst>
          </p:cNvPr>
          <p:cNvSpPr>
            <a:spLocks noGrp="1"/>
          </p:cNvSpPr>
          <p:nvPr>
            <p:ph sz="quarter" idx="13"/>
          </p:nvPr>
        </p:nvSpPr>
        <p:spPr/>
        <p:txBody>
          <a:bodyPr/>
          <a:lstStyle/>
          <a:p>
            <a:r>
              <a:rPr lang="en-US" dirty="0"/>
              <a:t>Terms:</a:t>
            </a:r>
          </a:p>
          <a:p>
            <a:pPr lvl="1"/>
            <a:r>
              <a:rPr lang="en-US" dirty="0"/>
              <a:t>soil</a:t>
            </a:r>
          </a:p>
          <a:p>
            <a:pPr lvl="1"/>
            <a:r>
              <a:rPr lang="en-US" dirty="0"/>
              <a:t>topsoil</a:t>
            </a:r>
          </a:p>
          <a:p>
            <a:pPr lvl="1"/>
            <a:r>
              <a:rPr lang="en-US" dirty="0"/>
              <a:t>mud</a:t>
            </a:r>
          </a:p>
          <a:p>
            <a:pPr lvl="1"/>
            <a:r>
              <a:rPr lang="en-US" dirty="0"/>
              <a:t>silt</a:t>
            </a:r>
          </a:p>
          <a:p>
            <a:pPr lvl="1"/>
            <a:r>
              <a:rPr lang="en-US" dirty="0"/>
              <a:t>clay</a:t>
            </a:r>
          </a:p>
          <a:p>
            <a:pPr lvl="1"/>
            <a:r>
              <a:rPr lang="en-US" dirty="0"/>
              <a:t>caliche</a:t>
            </a:r>
          </a:p>
          <a:p>
            <a:pPr lvl="1"/>
            <a:r>
              <a:rPr lang="en-US" dirty="0"/>
              <a:t>bed rock</a:t>
            </a:r>
          </a:p>
          <a:p>
            <a:pPr lvl="1"/>
            <a:r>
              <a:rPr lang="en-US" dirty="0"/>
              <a:t>peat</a:t>
            </a:r>
          </a:p>
          <a:p>
            <a:pPr lvl="1"/>
            <a:endParaRPr lang="en-US" dirty="0"/>
          </a:p>
          <a:p>
            <a:pPr lvl="1"/>
            <a:endParaRPr lang="en-US" dirty="0"/>
          </a:p>
          <a:p>
            <a:pPr lvl="1"/>
            <a:endParaRPr lang="en-US" dirty="0"/>
          </a:p>
        </p:txBody>
      </p:sp>
      <p:sp>
        <p:nvSpPr>
          <p:cNvPr id="3" name="Slide Number Placeholder 2">
            <a:extLst>
              <a:ext uri="{FF2B5EF4-FFF2-40B4-BE49-F238E27FC236}">
                <a16:creationId xmlns:a16="http://schemas.microsoft.com/office/drawing/2014/main" id="{602EA35B-A7EC-BAC4-9680-A57EA387D9AC}"/>
              </a:ext>
            </a:extLst>
          </p:cNvPr>
          <p:cNvSpPr>
            <a:spLocks noGrp="1"/>
          </p:cNvSpPr>
          <p:nvPr>
            <p:ph type="sldNum" sz="quarter" idx="16"/>
          </p:nvPr>
        </p:nvSpPr>
        <p:spPr/>
        <p:txBody>
          <a:bodyPr/>
          <a:lstStyle/>
          <a:p>
            <a:fld id="{A4942799-31AF-4FF8-9D79-C1A3E01FB207}" type="slidenum">
              <a:rPr lang="en-US" noProof="0" smtClean="0"/>
              <a:t>4</a:t>
            </a:fld>
            <a:endParaRPr lang="en-US" noProof="0"/>
          </a:p>
        </p:txBody>
      </p:sp>
      <p:pic>
        <p:nvPicPr>
          <p:cNvPr id="8" name="Picture 7" descr="A red and black logo&#10;&#10;Description automatically generated">
            <a:extLst>
              <a:ext uri="{FF2B5EF4-FFF2-40B4-BE49-F238E27FC236}">
                <a16:creationId xmlns:a16="http://schemas.microsoft.com/office/drawing/2014/main" id="{A23D6CD2-2C8C-1286-2846-0A7BB40E4DBC}"/>
              </a:ext>
            </a:extLst>
          </p:cNvPr>
          <p:cNvPicPr>
            <a:picLocks noChangeAspect="1"/>
          </p:cNvPicPr>
          <p:nvPr/>
        </p:nvPicPr>
        <p:blipFill>
          <a:blip r:embed="rId3"/>
          <a:stretch>
            <a:fillRect/>
          </a:stretch>
        </p:blipFill>
        <p:spPr>
          <a:xfrm>
            <a:off x="360726" y="6023296"/>
            <a:ext cx="561276" cy="547120"/>
          </a:xfrm>
          <a:prstGeom prst="rect">
            <a:avLst/>
          </a:prstGeom>
        </p:spPr>
      </p:pic>
      <p:pic>
        <p:nvPicPr>
          <p:cNvPr id="1028" name="Picture 4" descr="Image result for heavy civil large equipment">
            <a:extLst>
              <a:ext uri="{FF2B5EF4-FFF2-40B4-BE49-F238E27FC236}">
                <a16:creationId xmlns:a16="http://schemas.microsoft.com/office/drawing/2014/main" id="{B8DE4B1C-3908-D92B-8B4E-9CA38FF0A352}"/>
              </a:ext>
            </a:extLst>
          </p:cNvPr>
          <p:cNvPicPr>
            <a:picLocks noGrp="1" noChangeAspect="1" noChangeArrowheads="1"/>
          </p:cNvPicPr>
          <p:nvPr>
            <p:ph sz="half" idx="1"/>
          </p:nvPr>
        </p:nvPicPr>
        <p:blipFill>
          <a:blip r:embed="rId4">
            <a:extLst>
              <a:ext uri="{28A0092B-C50C-407E-A947-70E740481C1C}">
                <a14:useLocalDpi xmlns:a14="http://schemas.microsoft.com/office/drawing/2010/main" val="0"/>
              </a:ext>
            </a:extLst>
          </a:blip>
          <a:srcRect/>
          <a:stretch>
            <a:fillRect/>
          </a:stretch>
        </p:blipFill>
        <p:spPr bwMode="auto">
          <a:xfrm>
            <a:off x="922002" y="2137543"/>
            <a:ext cx="4547770" cy="38857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946285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1" end="1"/>
                                            </p:txEl>
                                          </p:spTgt>
                                        </p:tgtEl>
                                        <p:attrNameLst>
                                          <p:attrName>style.visibility</p:attrName>
                                        </p:attrNameLst>
                                      </p:cBhvr>
                                      <p:to>
                                        <p:strVal val="visible"/>
                                      </p:to>
                                    </p:set>
                                    <p:anim calcmode="lin" valueType="num">
                                      <p:cBhvr additive="base">
                                        <p:cTn id="7" dur="500" fill="hold"/>
                                        <p:tgtEl>
                                          <p:spTgt spid="1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anim calcmode="lin" valueType="num">
                                      <p:cBhvr additive="base">
                                        <p:cTn id="11"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1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3">
                                            <p:txEl>
                                              <p:pRg st="3" end="3"/>
                                            </p:txEl>
                                          </p:spTgt>
                                        </p:tgtEl>
                                        <p:attrNameLst>
                                          <p:attrName>style.visibility</p:attrName>
                                        </p:attrNameLst>
                                      </p:cBhvr>
                                      <p:to>
                                        <p:strVal val="visible"/>
                                      </p:to>
                                    </p:set>
                                    <p:anim calcmode="lin" valueType="num">
                                      <p:cBhvr additive="base">
                                        <p:cTn id="15" dur="500" fill="hold"/>
                                        <p:tgtEl>
                                          <p:spTgt spid="1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1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anim calcmode="lin" valueType="num">
                                      <p:cBhvr additive="base">
                                        <p:cTn id="19"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3">
                                            <p:txEl>
                                              <p:pRg st="5" end="5"/>
                                            </p:txEl>
                                          </p:spTgt>
                                        </p:tgtEl>
                                        <p:attrNameLst>
                                          <p:attrName>style.visibility</p:attrName>
                                        </p:attrNameLst>
                                      </p:cBhvr>
                                      <p:to>
                                        <p:strVal val="visible"/>
                                      </p:to>
                                    </p:set>
                                    <p:anim calcmode="lin" valueType="num">
                                      <p:cBhvr additive="base">
                                        <p:cTn id="23" dur="500" fill="hold"/>
                                        <p:tgtEl>
                                          <p:spTgt spid="13">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3">
                                            <p:txEl>
                                              <p:pRg st="5" end="5"/>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3">
                                            <p:txEl>
                                              <p:pRg st="6" end="6"/>
                                            </p:txEl>
                                          </p:spTgt>
                                        </p:tgtEl>
                                        <p:attrNameLst>
                                          <p:attrName>style.visibility</p:attrName>
                                        </p:attrNameLst>
                                      </p:cBhvr>
                                      <p:to>
                                        <p:strVal val="visible"/>
                                      </p:to>
                                    </p:set>
                                    <p:anim calcmode="lin" valueType="num">
                                      <p:cBhvr additive="base">
                                        <p:cTn id="27" dur="500" fill="hold"/>
                                        <p:tgtEl>
                                          <p:spTgt spid="13">
                                            <p:txEl>
                                              <p:pRg st="6" end="6"/>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3">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3">
                                            <p:txEl>
                                              <p:pRg st="7" end="7"/>
                                            </p:txEl>
                                          </p:spTgt>
                                        </p:tgtEl>
                                        <p:attrNameLst>
                                          <p:attrName>style.visibility</p:attrName>
                                        </p:attrNameLst>
                                      </p:cBhvr>
                                      <p:to>
                                        <p:strVal val="visible"/>
                                      </p:to>
                                    </p:set>
                                    <p:anim calcmode="lin" valueType="num">
                                      <p:cBhvr additive="base">
                                        <p:cTn id="31" dur="500" fill="hold"/>
                                        <p:tgtEl>
                                          <p:spTgt spid="13">
                                            <p:txEl>
                                              <p:pRg st="7" end="7"/>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3">
                                            <p:txEl>
                                              <p:pRg st="7" end="7"/>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xEl>
                                              <p:pRg st="8" end="8"/>
                                            </p:txEl>
                                          </p:spTgt>
                                        </p:tgtEl>
                                        <p:attrNameLst>
                                          <p:attrName>style.visibility</p:attrName>
                                        </p:attrNameLst>
                                      </p:cBhvr>
                                      <p:to>
                                        <p:strVal val="visible"/>
                                      </p:to>
                                    </p:set>
                                    <p:anim calcmode="lin" valueType="num">
                                      <p:cBhvr additive="base">
                                        <p:cTn id="35" dur="500" fill="hold"/>
                                        <p:tgtEl>
                                          <p:spTgt spid="13">
                                            <p:txEl>
                                              <p:pRg st="8" end="8"/>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B0264-4122-6A4C-8D80-1810F227818E}"/>
              </a:ext>
            </a:extLst>
          </p:cNvPr>
          <p:cNvSpPr>
            <a:spLocks noGrp="1"/>
          </p:cNvSpPr>
          <p:nvPr>
            <p:ph type="title"/>
          </p:nvPr>
        </p:nvSpPr>
        <p:spPr>
          <a:xfrm>
            <a:off x="810000" y="447188"/>
            <a:ext cx="10571998" cy="970450"/>
          </a:xfrm>
        </p:spPr>
        <p:txBody>
          <a:bodyPr anchor="ctr">
            <a:normAutofit/>
          </a:bodyPr>
          <a:lstStyle/>
          <a:p>
            <a:r>
              <a:rPr lang="en-US" dirty="0"/>
              <a:t>Bank -&gt; swell -&gt; Loose</a:t>
            </a:r>
          </a:p>
        </p:txBody>
      </p:sp>
      <p:sp>
        <p:nvSpPr>
          <p:cNvPr id="3" name="Content Placeholder 2">
            <a:extLst>
              <a:ext uri="{FF2B5EF4-FFF2-40B4-BE49-F238E27FC236}">
                <a16:creationId xmlns:a16="http://schemas.microsoft.com/office/drawing/2014/main" id="{2CA85D9D-0590-5E36-B93E-36659557A237}"/>
              </a:ext>
            </a:extLst>
          </p:cNvPr>
          <p:cNvSpPr>
            <a:spLocks noGrp="1"/>
          </p:cNvSpPr>
          <p:nvPr>
            <p:ph sz="half" idx="1"/>
          </p:nvPr>
        </p:nvSpPr>
        <p:spPr>
          <a:xfrm>
            <a:off x="264030" y="2732049"/>
            <a:ext cx="5181600" cy="3534936"/>
          </a:xfrm>
        </p:spPr>
        <p:txBody>
          <a:bodyPr anchor="ctr">
            <a:normAutofit/>
          </a:bodyPr>
          <a:lstStyle/>
          <a:p>
            <a:r>
              <a:rPr lang="en-US" sz="2400" dirty="0"/>
              <a:t>Dirt in its natural state = “bank”</a:t>
            </a:r>
          </a:p>
          <a:p>
            <a:r>
              <a:rPr lang="en-US" sz="2400" dirty="0"/>
              <a:t>When you loosen dirt by disturbance</a:t>
            </a:r>
          </a:p>
          <a:p>
            <a:r>
              <a:rPr lang="en-US" sz="2400" dirty="0"/>
              <a:t>Grow in size by about 25%</a:t>
            </a:r>
          </a:p>
          <a:p>
            <a:r>
              <a:rPr lang="en-US" sz="2400" dirty="0"/>
              <a:t>This represents it in a “loose” state</a:t>
            </a:r>
          </a:p>
          <a:p>
            <a:endParaRPr lang="en-US" dirty="0"/>
          </a:p>
          <a:p>
            <a:endParaRPr lang="en-US" dirty="0"/>
          </a:p>
        </p:txBody>
      </p:sp>
      <p:pic>
        <p:nvPicPr>
          <p:cNvPr id="5" name="Picture 4" descr="A red and black logo&#10;&#10;Description automatically generated">
            <a:extLst>
              <a:ext uri="{FF2B5EF4-FFF2-40B4-BE49-F238E27FC236}">
                <a16:creationId xmlns:a16="http://schemas.microsoft.com/office/drawing/2014/main" id="{02587228-A520-82ED-A89F-8ECC8D6CA819}"/>
              </a:ext>
            </a:extLst>
          </p:cNvPr>
          <p:cNvPicPr>
            <a:picLocks noChangeAspect="1"/>
          </p:cNvPicPr>
          <p:nvPr/>
        </p:nvPicPr>
        <p:blipFill>
          <a:blip r:embed="rId3"/>
          <a:stretch>
            <a:fillRect/>
          </a:stretch>
        </p:blipFill>
        <p:spPr>
          <a:xfrm>
            <a:off x="360726" y="6116483"/>
            <a:ext cx="561276" cy="547120"/>
          </a:xfrm>
          <a:prstGeom prst="rect">
            <a:avLst/>
          </a:prstGeom>
        </p:spPr>
      </p:pic>
      <p:sp>
        <p:nvSpPr>
          <p:cNvPr id="4" name="Slide Number Placeholder 3">
            <a:extLst>
              <a:ext uri="{FF2B5EF4-FFF2-40B4-BE49-F238E27FC236}">
                <a16:creationId xmlns:a16="http://schemas.microsoft.com/office/drawing/2014/main" id="{08C18147-64AB-CADC-865F-0D9FC9CCBB8F}"/>
              </a:ext>
            </a:extLst>
          </p:cNvPr>
          <p:cNvSpPr>
            <a:spLocks noGrp="1"/>
          </p:cNvSpPr>
          <p:nvPr>
            <p:ph type="sldNum" sz="quarter" idx="12"/>
          </p:nvPr>
        </p:nvSpPr>
        <p:spPr/>
        <p:txBody>
          <a:bodyPr/>
          <a:lstStyle/>
          <a:p>
            <a:fld id="{A4942799-31AF-4FF8-9D79-C1A3E01FB207}" type="slidenum">
              <a:rPr lang="en-US" noProof="0" smtClean="0"/>
              <a:t>5</a:t>
            </a:fld>
            <a:endParaRPr lang="en-US" noProof="0"/>
          </a:p>
        </p:txBody>
      </p:sp>
      <p:pic>
        <p:nvPicPr>
          <p:cNvPr id="2050" name="Picture 2" descr="Dirt Hole Shovel">
            <a:extLst>
              <a:ext uri="{FF2B5EF4-FFF2-40B4-BE49-F238E27FC236}">
                <a16:creationId xmlns:a16="http://schemas.microsoft.com/office/drawing/2014/main" id="{6C1C97C6-1254-9998-5CFF-9C71B1E46637}"/>
              </a:ext>
            </a:extLst>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5987352" y="2642839"/>
            <a:ext cx="5621067" cy="28105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125282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050"/>
                                        </p:tgtEl>
                                        <p:attrNameLst>
                                          <p:attrName>style.visibility</p:attrName>
                                        </p:attrNameLst>
                                      </p:cBhvr>
                                      <p:to>
                                        <p:strVal val="visible"/>
                                      </p:to>
                                    </p:set>
                                    <p:anim calcmode="lin" valueType="num">
                                      <p:cBhvr additive="base">
                                        <p:cTn id="13" dur="500" fill="hold"/>
                                        <p:tgtEl>
                                          <p:spTgt spid="2050"/>
                                        </p:tgtEl>
                                        <p:attrNameLst>
                                          <p:attrName>ppt_x</p:attrName>
                                        </p:attrNameLst>
                                      </p:cBhvr>
                                      <p:tavLst>
                                        <p:tav tm="0">
                                          <p:val>
                                            <p:strVal val="#ppt_x"/>
                                          </p:val>
                                        </p:tav>
                                        <p:tav tm="100000">
                                          <p:val>
                                            <p:strVal val="#ppt_x"/>
                                          </p:val>
                                        </p:tav>
                                      </p:tavLst>
                                    </p:anim>
                                    <p:anim calcmode="lin" valueType="num">
                                      <p:cBhvr additive="base">
                                        <p:cTn id="14" dur="500" fill="hold"/>
                                        <p:tgtEl>
                                          <p:spTgt spid="205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B0264-4122-6A4C-8D80-1810F227818E}"/>
              </a:ext>
            </a:extLst>
          </p:cNvPr>
          <p:cNvSpPr>
            <a:spLocks noGrp="1"/>
          </p:cNvSpPr>
          <p:nvPr>
            <p:ph type="title"/>
          </p:nvPr>
        </p:nvSpPr>
        <p:spPr>
          <a:xfrm>
            <a:off x="810000" y="447188"/>
            <a:ext cx="10571998" cy="970450"/>
          </a:xfrm>
        </p:spPr>
        <p:txBody>
          <a:bodyPr anchor="ctr">
            <a:normAutofit/>
          </a:bodyPr>
          <a:lstStyle/>
          <a:p>
            <a:r>
              <a:rPr lang="en-US" dirty="0"/>
              <a:t>Bank -&gt; shrink -&gt; Compacted</a:t>
            </a:r>
          </a:p>
        </p:txBody>
      </p:sp>
      <p:sp>
        <p:nvSpPr>
          <p:cNvPr id="3" name="Content Placeholder 2">
            <a:extLst>
              <a:ext uri="{FF2B5EF4-FFF2-40B4-BE49-F238E27FC236}">
                <a16:creationId xmlns:a16="http://schemas.microsoft.com/office/drawing/2014/main" id="{2CA85D9D-0590-5E36-B93E-36659557A237}"/>
              </a:ext>
            </a:extLst>
          </p:cNvPr>
          <p:cNvSpPr>
            <a:spLocks noGrp="1"/>
          </p:cNvSpPr>
          <p:nvPr>
            <p:ph sz="half" idx="1"/>
          </p:nvPr>
        </p:nvSpPr>
        <p:spPr>
          <a:xfrm>
            <a:off x="264030" y="2732049"/>
            <a:ext cx="5181600" cy="3534936"/>
          </a:xfrm>
        </p:spPr>
        <p:txBody>
          <a:bodyPr anchor="ctr">
            <a:normAutofit/>
          </a:bodyPr>
          <a:lstStyle/>
          <a:p>
            <a:r>
              <a:rPr lang="en-US" sz="2400" dirty="0"/>
              <a:t>Dirt in its natural state = “bank”</a:t>
            </a:r>
          </a:p>
          <a:p>
            <a:r>
              <a:rPr lang="en-US" sz="2400" dirty="0"/>
              <a:t>When you compact dirt</a:t>
            </a:r>
          </a:p>
          <a:p>
            <a:r>
              <a:rPr lang="en-US" sz="2400" dirty="0"/>
              <a:t>Shrink in size by about 20%</a:t>
            </a:r>
          </a:p>
          <a:p>
            <a:r>
              <a:rPr lang="en-US" sz="2400" dirty="0"/>
              <a:t>This represents it in a “compacted” state</a:t>
            </a:r>
          </a:p>
          <a:p>
            <a:endParaRPr lang="en-US" dirty="0"/>
          </a:p>
          <a:p>
            <a:endParaRPr lang="en-US" dirty="0"/>
          </a:p>
        </p:txBody>
      </p:sp>
      <p:pic>
        <p:nvPicPr>
          <p:cNvPr id="5" name="Picture 4" descr="A red and black logo&#10;&#10;Description automatically generated">
            <a:extLst>
              <a:ext uri="{FF2B5EF4-FFF2-40B4-BE49-F238E27FC236}">
                <a16:creationId xmlns:a16="http://schemas.microsoft.com/office/drawing/2014/main" id="{02587228-A520-82ED-A89F-8ECC8D6CA819}"/>
              </a:ext>
            </a:extLst>
          </p:cNvPr>
          <p:cNvPicPr>
            <a:picLocks noChangeAspect="1"/>
          </p:cNvPicPr>
          <p:nvPr/>
        </p:nvPicPr>
        <p:blipFill>
          <a:blip r:embed="rId3"/>
          <a:stretch>
            <a:fillRect/>
          </a:stretch>
        </p:blipFill>
        <p:spPr>
          <a:xfrm>
            <a:off x="360726" y="6116483"/>
            <a:ext cx="561276" cy="547120"/>
          </a:xfrm>
          <a:prstGeom prst="rect">
            <a:avLst/>
          </a:prstGeom>
        </p:spPr>
      </p:pic>
      <p:sp>
        <p:nvSpPr>
          <p:cNvPr id="4" name="Slide Number Placeholder 3">
            <a:extLst>
              <a:ext uri="{FF2B5EF4-FFF2-40B4-BE49-F238E27FC236}">
                <a16:creationId xmlns:a16="http://schemas.microsoft.com/office/drawing/2014/main" id="{08C18147-64AB-CADC-865F-0D9FC9CCBB8F}"/>
              </a:ext>
            </a:extLst>
          </p:cNvPr>
          <p:cNvSpPr>
            <a:spLocks noGrp="1"/>
          </p:cNvSpPr>
          <p:nvPr>
            <p:ph type="sldNum" sz="quarter" idx="12"/>
          </p:nvPr>
        </p:nvSpPr>
        <p:spPr/>
        <p:txBody>
          <a:bodyPr/>
          <a:lstStyle/>
          <a:p>
            <a:fld id="{A4942799-31AF-4FF8-9D79-C1A3E01FB207}" type="slidenum">
              <a:rPr lang="en-US" noProof="0" smtClean="0"/>
              <a:t>6</a:t>
            </a:fld>
            <a:endParaRPr lang="en-US" noProof="0"/>
          </a:p>
        </p:txBody>
      </p:sp>
      <p:pic>
        <p:nvPicPr>
          <p:cNvPr id="3074" name="Picture 2" descr="Image result for footprint in the sand">
            <a:extLst>
              <a:ext uri="{FF2B5EF4-FFF2-40B4-BE49-F238E27FC236}">
                <a16:creationId xmlns:a16="http://schemas.microsoft.com/office/drawing/2014/main" id="{B1CBD23D-FB81-13F6-6171-1AF2CC06B315}"/>
              </a:ext>
            </a:extLst>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6634976" y="2442417"/>
            <a:ext cx="4669889" cy="34734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029032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additive="base">
                                        <p:cTn id="13" dur="500" fill="hold"/>
                                        <p:tgtEl>
                                          <p:spTgt spid="3074"/>
                                        </p:tgtEl>
                                        <p:attrNameLst>
                                          <p:attrName>ppt_x</p:attrName>
                                        </p:attrNameLst>
                                      </p:cBhvr>
                                      <p:tavLst>
                                        <p:tav tm="0">
                                          <p:val>
                                            <p:strVal val="#ppt_x"/>
                                          </p:val>
                                        </p:tav>
                                        <p:tav tm="100000">
                                          <p:val>
                                            <p:strVal val="#ppt_x"/>
                                          </p:val>
                                        </p:tav>
                                      </p:tavLst>
                                    </p:anim>
                                    <p:anim calcmode="lin" valueType="num">
                                      <p:cBhvr additive="base">
                                        <p:cTn id="14"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2281DC-D6B2-AD50-0509-93FEFE229555}"/>
              </a:ext>
            </a:extLst>
          </p:cNvPr>
          <p:cNvSpPr>
            <a:spLocks noGrp="1"/>
          </p:cNvSpPr>
          <p:nvPr>
            <p:ph type="title"/>
          </p:nvPr>
        </p:nvSpPr>
        <p:spPr/>
        <p:txBody>
          <a:bodyPr/>
          <a:lstStyle/>
          <a:p>
            <a:r>
              <a:rPr lang="en-US" dirty="0"/>
              <a:t>Soil (dirt) Density</a:t>
            </a:r>
          </a:p>
        </p:txBody>
      </p:sp>
      <p:sp>
        <p:nvSpPr>
          <p:cNvPr id="4" name="Content Placeholder 3">
            <a:extLst>
              <a:ext uri="{FF2B5EF4-FFF2-40B4-BE49-F238E27FC236}">
                <a16:creationId xmlns:a16="http://schemas.microsoft.com/office/drawing/2014/main" id="{1DE0BE8C-AAE4-E7DB-807F-D3774843ED8C}"/>
              </a:ext>
            </a:extLst>
          </p:cNvPr>
          <p:cNvSpPr>
            <a:spLocks noGrp="1"/>
          </p:cNvSpPr>
          <p:nvPr>
            <p:ph sz="quarter" idx="13"/>
          </p:nvPr>
        </p:nvSpPr>
        <p:spPr/>
        <p:txBody>
          <a:bodyPr>
            <a:normAutofit lnSpcReduction="10000"/>
          </a:bodyPr>
          <a:lstStyle/>
          <a:p>
            <a:pPr marL="0" indent="0" algn="ctr">
              <a:buNone/>
            </a:pPr>
            <a:r>
              <a:rPr lang="en-US" b="1" dirty="0"/>
              <a:t>Why Compact?</a:t>
            </a:r>
          </a:p>
          <a:p>
            <a:pPr marL="0" indent="0" algn="ctr">
              <a:buNone/>
            </a:pPr>
            <a:r>
              <a:rPr lang="en-US" dirty="0"/>
              <a:t>There are five reasons to compact soil:</a:t>
            </a:r>
          </a:p>
          <a:p>
            <a:r>
              <a:rPr lang="en-US" dirty="0"/>
              <a:t>Increases load-bearing capacity</a:t>
            </a:r>
          </a:p>
          <a:p>
            <a:r>
              <a:rPr lang="en-US" dirty="0"/>
              <a:t>Prevents soil settlement and frost damage</a:t>
            </a:r>
          </a:p>
          <a:p>
            <a:r>
              <a:rPr lang="en-US" dirty="0"/>
              <a:t>Provides stability</a:t>
            </a:r>
          </a:p>
          <a:p>
            <a:r>
              <a:rPr lang="en-US" dirty="0"/>
              <a:t>Reduces water seepage, swelling and contraction</a:t>
            </a:r>
          </a:p>
          <a:p>
            <a:r>
              <a:rPr lang="en-US" dirty="0"/>
              <a:t>Reduces settling of soil</a:t>
            </a:r>
          </a:p>
        </p:txBody>
      </p:sp>
      <p:pic>
        <p:nvPicPr>
          <p:cNvPr id="3" name="Picture 2" descr="A red and black logo&#10;&#10;Description automatically generated">
            <a:extLst>
              <a:ext uri="{FF2B5EF4-FFF2-40B4-BE49-F238E27FC236}">
                <a16:creationId xmlns:a16="http://schemas.microsoft.com/office/drawing/2014/main" id="{72E2EDCB-972B-C04B-C255-682967045AE4}"/>
              </a:ext>
            </a:extLst>
          </p:cNvPr>
          <p:cNvPicPr>
            <a:picLocks noChangeAspect="1"/>
          </p:cNvPicPr>
          <p:nvPr/>
        </p:nvPicPr>
        <p:blipFill>
          <a:blip r:embed="rId3"/>
          <a:stretch>
            <a:fillRect/>
          </a:stretch>
        </p:blipFill>
        <p:spPr>
          <a:xfrm>
            <a:off x="296181" y="6136285"/>
            <a:ext cx="561276" cy="547120"/>
          </a:xfrm>
          <a:prstGeom prst="rect">
            <a:avLst/>
          </a:prstGeom>
        </p:spPr>
      </p:pic>
      <p:sp>
        <p:nvSpPr>
          <p:cNvPr id="5" name="Slide Number Placeholder 4">
            <a:extLst>
              <a:ext uri="{FF2B5EF4-FFF2-40B4-BE49-F238E27FC236}">
                <a16:creationId xmlns:a16="http://schemas.microsoft.com/office/drawing/2014/main" id="{55C91E21-6DE1-F561-686B-B3E8817BB86C}"/>
              </a:ext>
            </a:extLst>
          </p:cNvPr>
          <p:cNvSpPr>
            <a:spLocks noGrp="1"/>
          </p:cNvSpPr>
          <p:nvPr>
            <p:ph type="sldNum" sz="quarter" idx="16"/>
          </p:nvPr>
        </p:nvSpPr>
        <p:spPr/>
        <p:txBody>
          <a:bodyPr/>
          <a:lstStyle/>
          <a:p>
            <a:fld id="{A4942799-31AF-4FF8-9D79-C1A3E01FB207}" type="slidenum">
              <a:rPr lang="en-US" noProof="0" smtClean="0"/>
              <a:t>7</a:t>
            </a:fld>
            <a:endParaRPr lang="en-US" noProof="0"/>
          </a:p>
        </p:txBody>
      </p:sp>
      <p:pic>
        <p:nvPicPr>
          <p:cNvPr id="10" name="Content Placeholder 9">
            <a:extLst>
              <a:ext uri="{FF2B5EF4-FFF2-40B4-BE49-F238E27FC236}">
                <a16:creationId xmlns:a16="http://schemas.microsoft.com/office/drawing/2014/main" id="{D5724BCA-4409-F287-5270-0069D262F845}"/>
              </a:ext>
            </a:extLst>
          </p:cNvPr>
          <p:cNvPicPr>
            <a:picLocks noGrp="1" noChangeAspect="1"/>
          </p:cNvPicPr>
          <p:nvPr>
            <p:ph sz="half" idx="1"/>
          </p:nvPr>
        </p:nvPicPr>
        <p:blipFill>
          <a:blip r:embed="rId4"/>
          <a:stretch>
            <a:fillRect/>
          </a:stretch>
        </p:blipFill>
        <p:spPr>
          <a:xfrm>
            <a:off x="382966" y="2174488"/>
            <a:ext cx="5817112" cy="3686561"/>
          </a:xfrm>
        </p:spPr>
      </p:pic>
    </p:spTree>
    <p:extLst>
      <p:ext uri="{BB962C8B-B14F-4D97-AF65-F5344CB8AC3E}">
        <p14:creationId xmlns:p14="http://schemas.microsoft.com/office/powerpoint/2010/main" val="154321726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3" end="3"/>
                                            </p:txEl>
                                          </p:spTgt>
                                        </p:tgtEl>
                                        <p:attrNameLst>
                                          <p:attrName>style.visibility</p:attrName>
                                        </p:attrNameLst>
                                      </p:cBhvr>
                                      <p:to>
                                        <p:strVal val="visible"/>
                                      </p:to>
                                    </p:set>
                                    <p:anim calcmode="lin" valueType="num">
                                      <p:cBhvr additive="base">
                                        <p:cTn id="11"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3" end="3"/>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
                                            <p:txEl>
                                              <p:pRg st="4" end="4"/>
                                            </p:txEl>
                                          </p:spTgt>
                                        </p:tgtEl>
                                        <p:attrNameLst>
                                          <p:attrName>style.visibility</p:attrName>
                                        </p:attrNameLst>
                                      </p:cBhvr>
                                      <p:to>
                                        <p:strVal val="visible"/>
                                      </p:to>
                                    </p:set>
                                    <p:anim calcmode="lin" valueType="num">
                                      <p:cBhvr additive="base">
                                        <p:cTn id="1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4">
                                            <p:txEl>
                                              <p:pRg st="4" end="4"/>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anim calcmode="lin" valueType="num">
                                      <p:cBhvr additive="base">
                                        <p:cTn id="19"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5" end="5"/>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xEl>
                                              <p:pRg st="6" end="6"/>
                                            </p:txEl>
                                          </p:spTgt>
                                        </p:tgtEl>
                                        <p:attrNameLst>
                                          <p:attrName>style.visibility</p:attrName>
                                        </p:attrNameLst>
                                      </p:cBhvr>
                                      <p:to>
                                        <p:strVal val="visible"/>
                                      </p:to>
                                    </p:set>
                                    <p:anim calcmode="lin" valueType="num">
                                      <p:cBhvr additive="base">
                                        <p:cTn id="2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63FF28-EDA9-498B-BF3A-243D718DD7DF}"/>
              </a:ext>
            </a:extLst>
          </p:cNvPr>
          <p:cNvSpPr>
            <a:spLocks noGrp="1"/>
          </p:cNvSpPr>
          <p:nvPr>
            <p:ph type="title"/>
          </p:nvPr>
        </p:nvSpPr>
        <p:spPr/>
        <p:txBody>
          <a:bodyPr/>
          <a:lstStyle/>
          <a:p>
            <a:r>
              <a:rPr lang="en-US" dirty="0"/>
              <a:t>Volume </a:t>
            </a:r>
          </a:p>
        </p:txBody>
      </p:sp>
      <p:sp>
        <p:nvSpPr>
          <p:cNvPr id="3" name="Content Placeholder 2">
            <a:extLst>
              <a:ext uri="{FF2B5EF4-FFF2-40B4-BE49-F238E27FC236}">
                <a16:creationId xmlns:a16="http://schemas.microsoft.com/office/drawing/2014/main" id="{6A720854-4AFC-4B68-944A-8A368C9A8619}"/>
              </a:ext>
            </a:extLst>
          </p:cNvPr>
          <p:cNvSpPr>
            <a:spLocks noGrp="1"/>
          </p:cNvSpPr>
          <p:nvPr>
            <p:ph sz="half" idx="1"/>
          </p:nvPr>
        </p:nvSpPr>
        <p:spPr>
          <a:xfrm>
            <a:off x="1041991" y="2098780"/>
            <a:ext cx="5202692" cy="4471636"/>
          </a:xfrm>
        </p:spPr>
        <p:txBody>
          <a:bodyPr/>
          <a:lstStyle/>
          <a:p>
            <a:r>
              <a:rPr lang="en-US" dirty="0"/>
              <a:t>L x W x H </a:t>
            </a:r>
          </a:p>
          <a:p>
            <a:r>
              <a:rPr lang="en-US" dirty="0"/>
              <a:t>1 in x 1 in x 1 in = 1 cubic in</a:t>
            </a:r>
          </a:p>
          <a:p>
            <a:r>
              <a:rPr lang="en-US" dirty="0"/>
              <a:t>12 in x 12 in x 12 in = 1,728 cubic inches</a:t>
            </a:r>
          </a:p>
          <a:p>
            <a:r>
              <a:rPr lang="en-US" dirty="0"/>
              <a:t>1 ft x 1 ft x 1 ft = 1 cubic ft</a:t>
            </a:r>
          </a:p>
          <a:p>
            <a:r>
              <a:rPr lang="en-US" dirty="0"/>
              <a:t>3 ft x 3 ft x 3 ft = 27 cubic ft</a:t>
            </a:r>
          </a:p>
          <a:p>
            <a:r>
              <a:rPr lang="en-US" dirty="0"/>
              <a:t>1 yd x 1 yd x 1 yd = 1 cy </a:t>
            </a:r>
          </a:p>
        </p:txBody>
      </p:sp>
      <p:pic>
        <p:nvPicPr>
          <p:cNvPr id="8" name="Picture 7" descr="A red and black logo&#10;&#10;Description automatically generated">
            <a:extLst>
              <a:ext uri="{FF2B5EF4-FFF2-40B4-BE49-F238E27FC236}">
                <a16:creationId xmlns:a16="http://schemas.microsoft.com/office/drawing/2014/main" id="{71BC7B4E-6D70-308E-E576-E5CD5F26EFB9}"/>
              </a:ext>
            </a:extLst>
          </p:cNvPr>
          <p:cNvPicPr>
            <a:picLocks noChangeAspect="1"/>
          </p:cNvPicPr>
          <p:nvPr/>
        </p:nvPicPr>
        <p:blipFill>
          <a:blip r:embed="rId3"/>
          <a:stretch>
            <a:fillRect/>
          </a:stretch>
        </p:blipFill>
        <p:spPr>
          <a:xfrm>
            <a:off x="360726" y="6023296"/>
            <a:ext cx="561276" cy="547120"/>
          </a:xfrm>
          <a:prstGeom prst="rect">
            <a:avLst/>
          </a:prstGeom>
        </p:spPr>
      </p:pic>
      <p:sp>
        <p:nvSpPr>
          <p:cNvPr id="4" name="Slide Number Placeholder 3">
            <a:extLst>
              <a:ext uri="{FF2B5EF4-FFF2-40B4-BE49-F238E27FC236}">
                <a16:creationId xmlns:a16="http://schemas.microsoft.com/office/drawing/2014/main" id="{592ECE4B-2B26-81E0-00BB-407F324A7225}"/>
              </a:ext>
            </a:extLst>
          </p:cNvPr>
          <p:cNvSpPr>
            <a:spLocks noGrp="1"/>
          </p:cNvSpPr>
          <p:nvPr>
            <p:ph type="sldNum" sz="quarter" idx="12"/>
          </p:nvPr>
        </p:nvSpPr>
        <p:spPr/>
        <p:txBody>
          <a:bodyPr/>
          <a:lstStyle/>
          <a:p>
            <a:fld id="{A4942799-31AF-4FF8-9D79-C1A3E01FB207}" type="slidenum">
              <a:rPr lang="en-US" noProof="0" smtClean="0"/>
              <a:t>8</a:t>
            </a:fld>
            <a:endParaRPr lang="en-US" noProof="0"/>
          </a:p>
        </p:txBody>
      </p:sp>
      <p:pic>
        <p:nvPicPr>
          <p:cNvPr id="6" name="Picture 5">
            <a:extLst>
              <a:ext uri="{FF2B5EF4-FFF2-40B4-BE49-F238E27FC236}">
                <a16:creationId xmlns:a16="http://schemas.microsoft.com/office/drawing/2014/main" id="{35972F5D-3773-B47B-0E7C-A78BEB57720B}"/>
              </a:ext>
            </a:extLst>
          </p:cNvPr>
          <p:cNvPicPr>
            <a:picLocks noChangeAspect="1"/>
          </p:cNvPicPr>
          <p:nvPr/>
        </p:nvPicPr>
        <p:blipFill>
          <a:blip r:embed="rId4"/>
          <a:stretch>
            <a:fillRect/>
          </a:stretch>
        </p:blipFill>
        <p:spPr>
          <a:xfrm>
            <a:off x="6632696" y="2151687"/>
            <a:ext cx="4681079" cy="3871609"/>
          </a:xfrm>
          <a:prstGeom prst="rect">
            <a:avLst/>
          </a:prstGeom>
        </p:spPr>
      </p:pic>
    </p:spTree>
    <p:extLst>
      <p:ext uri="{BB962C8B-B14F-4D97-AF65-F5344CB8AC3E}">
        <p14:creationId xmlns:p14="http://schemas.microsoft.com/office/powerpoint/2010/main" val="116680491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2EB31-E42B-4D0C-AFEC-3EBBBBE96FC6}"/>
              </a:ext>
            </a:extLst>
          </p:cNvPr>
          <p:cNvSpPr>
            <a:spLocks noGrp="1"/>
          </p:cNvSpPr>
          <p:nvPr>
            <p:ph type="title"/>
          </p:nvPr>
        </p:nvSpPr>
        <p:spPr/>
        <p:txBody>
          <a:bodyPr anchor="ctr">
            <a:normAutofit/>
          </a:bodyPr>
          <a:lstStyle/>
          <a:p>
            <a:pPr algn="ctr"/>
            <a:r>
              <a:rPr lang="en-US" dirty="0"/>
              <a:t>Volume and Weight</a:t>
            </a:r>
          </a:p>
        </p:txBody>
      </p:sp>
      <p:sp>
        <p:nvSpPr>
          <p:cNvPr id="5" name="Text Placeholder 4">
            <a:extLst>
              <a:ext uri="{FF2B5EF4-FFF2-40B4-BE49-F238E27FC236}">
                <a16:creationId xmlns:a16="http://schemas.microsoft.com/office/drawing/2014/main" id="{847CF845-3D4C-3B40-98CC-08AD3900D9B0}"/>
              </a:ext>
            </a:extLst>
          </p:cNvPr>
          <p:cNvSpPr>
            <a:spLocks noGrp="1"/>
          </p:cNvSpPr>
          <p:nvPr>
            <p:ph type="body" idx="1"/>
          </p:nvPr>
        </p:nvSpPr>
        <p:spPr/>
        <p:txBody>
          <a:bodyPr/>
          <a:lstStyle/>
          <a:p>
            <a:r>
              <a:rPr lang="en-US" sz="3200" b="1" dirty="0"/>
              <a:t>Volume</a:t>
            </a:r>
            <a:r>
              <a:rPr lang="en-US" sz="2800" b="1" dirty="0"/>
              <a:t>	</a:t>
            </a:r>
          </a:p>
        </p:txBody>
      </p:sp>
      <p:sp>
        <p:nvSpPr>
          <p:cNvPr id="6" name="Content Placeholder 5">
            <a:extLst>
              <a:ext uri="{FF2B5EF4-FFF2-40B4-BE49-F238E27FC236}">
                <a16:creationId xmlns:a16="http://schemas.microsoft.com/office/drawing/2014/main" id="{671AAD57-A7A1-0344-5C17-6C1C897FBFE7}"/>
              </a:ext>
            </a:extLst>
          </p:cNvPr>
          <p:cNvSpPr>
            <a:spLocks noGrp="1"/>
          </p:cNvSpPr>
          <p:nvPr>
            <p:ph sz="half" idx="2"/>
          </p:nvPr>
        </p:nvSpPr>
        <p:spPr/>
        <p:txBody>
          <a:bodyPr/>
          <a:lstStyle/>
          <a:p>
            <a:r>
              <a:rPr lang="en-US" sz="2800" dirty="0"/>
              <a:t>1 cubic foot of dirt in pounds</a:t>
            </a:r>
          </a:p>
          <a:p>
            <a:r>
              <a:rPr lang="en-US" sz="2800" dirty="0"/>
              <a:t>1 cubic yard of dirt in pounds</a:t>
            </a:r>
          </a:p>
          <a:p>
            <a:r>
              <a:rPr lang="en-US" sz="2800" dirty="0"/>
              <a:t>1 cubic yard of dirt in tons</a:t>
            </a:r>
            <a:r>
              <a:rPr lang="en-US" dirty="0"/>
              <a:t>	</a:t>
            </a:r>
          </a:p>
        </p:txBody>
      </p:sp>
      <p:sp>
        <p:nvSpPr>
          <p:cNvPr id="7" name="Text Placeholder 6">
            <a:extLst>
              <a:ext uri="{FF2B5EF4-FFF2-40B4-BE49-F238E27FC236}">
                <a16:creationId xmlns:a16="http://schemas.microsoft.com/office/drawing/2014/main" id="{C77FEAF3-26B2-C1F6-2472-26D8EFA3A904}"/>
              </a:ext>
            </a:extLst>
          </p:cNvPr>
          <p:cNvSpPr>
            <a:spLocks noGrp="1"/>
          </p:cNvSpPr>
          <p:nvPr>
            <p:ph type="body" sz="quarter" idx="3"/>
          </p:nvPr>
        </p:nvSpPr>
        <p:spPr/>
        <p:txBody>
          <a:bodyPr/>
          <a:lstStyle/>
          <a:p>
            <a:r>
              <a:rPr lang="en-US" sz="3200" b="1" dirty="0"/>
              <a:t>Weight</a:t>
            </a:r>
          </a:p>
        </p:txBody>
      </p:sp>
      <p:sp>
        <p:nvSpPr>
          <p:cNvPr id="8" name="Content Placeholder 7">
            <a:extLst>
              <a:ext uri="{FF2B5EF4-FFF2-40B4-BE49-F238E27FC236}">
                <a16:creationId xmlns:a16="http://schemas.microsoft.com/office/drawing/2014/main" id="{E010A7C5-0DB2-96CA-5841-5FFF10273F03}"/>
              </a:ext>
            </a:extLst>
          </p:cNvPr>
          <p:cNvSpPr>
            <a:spLocks noGrp="1"/>
          </p:cNvSpPr>
          <p:nvPr>
            <p:ph sz="quarter" idx="4"/>
          </p:nvPr>
        </p:nvSpPr>
        <p:spPr/>
        <p:txBody>
          <a:bodyPr>
            <a:normAutofit/>
          </a:bodyPr>
          <a:lstStyle/>
          <a:p>
            <a:r>
              <a:rPr lang="en-US" sz="2800" dirty="0"/>
              <a:t>Approx. 75 – 110 pounds</a:t>
            </a:r>
          </a:p>
          <a:p>
            <a:r>
              <a:rPr lang="en-US" sz="2800" dirty="0"/>
              <a:t>Approx. 2,025 – 2,970 pounds</a:t>
            </a:r>
          </a:p>
          <a:p>
            <a:r>
              <a:rPr lang="en-US" sz="2800" dirty="0"/>
              <a:t>Approx. 1.01 – 1.485 tons</a:t>
            </a:r>
          </a:p>
        </p:txBody>
      </p:sp>
      <p:sp>
        <p:nvSpPr>
          <p:cNvPr id="4" name="Slide Number Placeholder 3">
            <a:extLst>
              <a:ext uri="{FF2B5EF4-FFF2-40B4-BE49-F238E27FC236}">
                <a16:creationId xmlns:a16="http://schemas.microsoft.com/office/drawing/2014/main" id="{27D7F502-CA46-62FA-8CED-AB52FEFF1A2E}"/>
              </a:ext>
            </a:extLst>
          </p:cNvPr>
          <p:cNvSpPr>
            <a:spLocks noGrp="1"/>
          </p:cNvSpPr>
          <p:nvPr>
            <p:ph type="sldNum" sz="quarter" idx="12"/>
          </p:nvPr>
        </p:nvSpPr>
        <p:spPr/>
        <p:txBody>
          <a:bodyPr/>
          <a:lstStyle/>
          <a:p>
            <a:fld id="{A4942799-31AF-4FF8-9D79-C1A3E01FB207}" type="slidenum">
              <a:rPr lang="en-US" noProof="0" smtClean="0"/>
              <a:t>9</a:t>
            </a:fld>
            <a:endParaRPr lang="en-US" noProof="0"/>
          </a:p>
        </p:txBody>
      </p:sp>
      <p:pic>
        <p:nvPicPr>
          <p:cNvPr id="3" name="Picture 2" descr="A red and black logo&#10;&#10;Description automatically generated">
            <a:extLst>
              <a:ext uri="{FF2B5EF4-FFF2-40B4-BE49-F238E27FC236}">
                <a16:creationId xmlns:a16="http://schemas.microsoft.com/office/drawing/2014/main" id="{DE0880EF-F7F3-542B-D002-716BD4E18B6C}"/>
              </a:ext>
            </a:extLst>
          </p:cNvPr>
          <p:cNvPicPr>
            <a:picLocks noChangeAspect="1"/>
          </p:cNvPicPr>
          <p:nvPr/>
        </p:nvPicPr>
        <p:blipFill>
          <a:blip r:embed="rId3"/>
          <a:stretch>
            <a:fillRect/>
          </a:stretch>
        </p:blipFill>
        <p:spPr>
          <a:xfrm>
            <a:off x="248724" y="6137252"/>
            <a:ext cx="561276" cy="547120"/>
          </a:xfrm>
          <a:prstGeom prst="rect">
            <a:avLst/>
          </a:prstGeom>
        </p:spPr>
      </p:pic>
    </p:spTree>
    <p:extLst>
      <p:ext uri="{BB962C8B-B14F-4D97-AF65-F5344CB8AC3E}">
        <p14:creationId xmlns:p14="http://schemas.microsoft.com/office/powerpoint/2010/main" val="165440885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xEl>
                                              <p:pRg st="0" end="0"/>
                                            </p:txEl>
                                          </p:spTgt>
                                        </p:tgtEl>
                                        <p:attrNameLst>
                                          <p:attrName>style.visibility</p:attrName>
                                        </p:attrNameLst>
                                      </p:cBhvr>
                                      <p:to>
                                        <p:strVal val="visible"/>
                                      </p:to>
                                    </p:set>
                                    <p:anim calcmode="lin" valueType="num">
                                      <p:cBhvr additive="base">
                                        <p:cTn id="13"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 calcmode="lin" valueType="num">
                                      <p:cBhvr additive="base">
                                        <p:cTn id="25"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2" end="2"/>
                                            </p:txEl>
                                          </p:spTgt>
                                        </p:tgtEl>
                                        <p:attrNameLst>
                                          <p:attrName>style.visibility</p:attrName>
                                        </p:attrNameLst>
                                      </p:cBhvr>
                                      <p:to>
                                        <p:strVal val="visible"/>
                                      </p:to>
                                    </p:set>
                                    <p:anim calcmode="lin" valueType="num">
                                      <p:cBhvr additive="base">
                                        <p:cTn id="3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8">
                                            <p:txEl>
                                              <p:pRg st="2" end="2"/>
                                            </p:txEl>
                                          </p:spTgt>
                                        </p:tgtEl>
                                        <p:attrNameLst>
                                          <p:attrName>style.visibility</p:attrName>
                                        </p:attrNameLst>
                                      </p:cBhvr>
                                      <p:to>
                                        <p:strVal val="visible"/>
                                      </p:to>
                                    </p:set>
                                    <p:anim calcmode="lin" valueType="num">
                                      <p:cBhvr additive="base">
                                        <p:cTn id="37"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72EB31-E42B-4D0C-AFEC-3EBBBBE96FC6}"/>
              </a:ext>
            </a:extLst>
          </p:cNvPr>
          <p:cNvSpPr>
            <a:spLocks noGrp="1"/>
          </p:cNvSpPr>
          <p:nvPr>
            <p:ph type="title"/>
          </p:nvPr>
        </p:nvSpPr>
        <p:spPr/>
        <p:txBody>
          <a:bodyPr anchor="ctr">
            <a:normAutofit/>
          </a:bodyPr>
          <a:lstStyle/>
          <a:p>
            <a:pPr algn="ctr"/>
            <a:r>
              <a:rPr lang="en-US" dirty="0"/>
              <a:t>How much do you bench?</a:t>
            </a:r>
          </a:p>
        </p:txBody>
      </p:sp>
      <p:sp>
        <p:nvSpPr>
          <p:cNvPr id="4" name="Slide Number Placeholder 3">
            <a:extLst>
              <a:ext uri="{FF2B5EF4-FFF2-40B4-BE49-F238E27FC236}">
                <a16:creationId xmlns:a16="http://schemas.microsoft.com/office/drawing/2014/main" id="{27D7F502-CA46-62FA-8CED-AB52FEFF1A2E}"/>
              </a:ext>
            </a:extLst>
          </p:cNvPr>
          <p:cNvSpPr>
            <a:spLocks noGrp="1"/>
          </p:cNvSpPr>
          <p:nvPr>
            <p:ph type="sldNum" sz="quarter" idx="12"/>
          </p:nvPr>
        </p:nvSpPr>
        <p:spPr/>
        <p:txBody>
          <a:bodyPr/>
          <a:lstStyle/>
          <a:p>
            <a:fld id="{A4942799-31AF-4FF8-9D79-C1A3E01FB207}" type="slidenum">
              <a:rPr lang="en-US" noProof="0" smtClean="0"/>
              <a:t>10</a:t>
            </a:fld>
            <a:endParaRPr lang="en-US" noProof="0"/>
          </a:p>
        </p:txBody>
      </p:sp>
      <p:pic>
        <p:nvPicPr>
          <p:cNvPr id="3" name="Picture 2" descr="A red and black logo&#10;&#10;Description automatically generated">
            <a:extLst>
              <a:ext uri="{FF2B5EF4-FFF2-40B4-BE49-F238E27FC236}">
                <a16:creationId xmlns:a16="http://schemas.microsoft.com/office/drawing/2014/main" id="{DE0880EF-F7F3-542B-D002-716BD4E18B6C}"/>
              </a:ext>
            </a:extLst>
          </p:cNvPr>
          <p:cNvPicPr>
            <a:picLocks noChangeAspect="1"/>
          </p:cNvPicPr>
          <p:nvPr/>
        </p:nvPicPr>
        <p:blipFill>
          <a:blip r:embed="rId3"/>
          <a:stretch>
            <a:fillRect/>
          </a:stretch>
        </p:blipFill>
        <p:spPr>
          <a:xfrm>
            <a:off x="248724" y="6137252"/>
            <a:ext cx="561276" cy="547120"/>
          </a:xfrm>
          <a:prstGeom prst="rect">
            <a:avLst/>
          </a:prstGeom>
        </p:spPr>
      </p:pic>
      <p:pic>
        <p:nvPicPr>
          <p:cNvPr id="1026" name="Picture 2" descr="Digger Working At Quarry High-Res Stock Photo - Getty Images">
            <a:extLst>
              <a:ext uri="{FF2B5EF4-FFF2-40B4-BE49-F238E27FC236}">
                <a16:creationId xmlns:a16="http://schemas.microsoft.com/office/drawing/2014/main" id="{AC5D90EB-D924-CF53-4233-BCE6A5BD7067}"/>
              </a:ext>
            </a:extLst>
          </p:cNvPr>
          <p:cNvPicPr>
            <a:picLocks noGrp="1" noChangeAspect="1" noChangeArrowheads="1"/>
          </p:cNvPicPr>
          <p:nvPr>
            <p:ph sz="half" idx="1"/>
          </p:nvPr>
        </p:nvPicPr>
        <p:blipFill>
          <a:blip r:embed="rId4">
            <a:extLst>
              <a:ext uri="{28A0092B-C50C-407E-A947-70E740481C1C}">
                <a14:useLocalDpi xmlns:a14="http://schemas.microsoft.com/office/drawing/2010/main" val="0"/>
              </a:ext>
            </a:extLst>
          </a:blip>
          <a:srcRect/>
          <a:stretch>
            <a:fillRect/>
          </a:stretch>
        </p:blipFill>
        <p:spPr bwMode="auto">
          <a:xfrm>
            <a:off x="451514" y="2316261"/>
            <a:ext cx="5644486" cy="375931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ow Much Does A Tesla Weigh - All The Best Cars">
            <a:extLst>
              <a:ext uri="{FF2B5EF4-FFF2-40B4-BE49-F238E27FC236}">
                <a16:creationId xmlns:a16="http://schemas.microsoft.com/office/drawing/2014/main" id="{3F2EB664-1ED2-0F6C-3441-3B0403BE727B}"/>
              </a:ext>
            </a:extLst>
          </p:cNvPr>
          <p:cNvPicPr>
            <a:picLocks noGrp="1" noChangeAspect="1" noChangeArrowheads="1"/>
          </p:cNvPicPr>
          <p:nvPr>
            <p:ph sz="half" idx="2"/>
          </p:nvPr>
        </p:nvPicPr>
        <p:blipFill>
          <a:blip r:embed="rId5">
            <a:extLst>
              <a:ext uri="{28A0092B-C50C-407E-A947-70E740481C1C}">
                <a14:useLocalDpi xmlns:a14="http://schemas.microsoft.com/office/drawing/2010/main" val="0"/>
              </a:ext>
            </a:extLst>
          </a:blip>
          <a:srcRect/>
          <a:stretch>
            <a:fillRect/>
          </a:stretch>
        </p:blipFill>
        <p:spPr bwMode="auto">
          <a:xfrm>
            <a:off x="6279457" y="2186504"/>
            <a:ext cx="2944110" cy="1956528"/>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Baby Elephant Wallpaper (66+ images)">
            <a:extLst>
              <a:ext uri="{FF2B5EF4-FFF2-40B4-BE49-F238E27FC236}">
                <a16:creationId xmlns:a16="http://schemas.microsoft.com/office/drawing/2014/main" id="{B85EDA7D-B0C7-6AEB-DB2C-593AD36F69D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694558" y="4272791"/>
            <a:ext cx="4514850" cy="2533650"/>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4" descr="How Much Does A Tesla Weigh - All The Best Cars">
            <a:extLst>
              <a:ext uri="{FF2B5EF4-FFF2-40B4-BE49-F238E27FC236}">
                <a16:creationId xmlns:a16="http://schemas.microsoft.com/office/drawing/2014/main" id="{7A9E28EB-6BF2-60A4-1AC7-D7FF8C465A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15246" y="2201467"/>
            <a:ext cx="2944110" cy="1956528"/>
          </a:xfrm>
          <a:prstGeom prst="rect">
            <a:avLst/>
          </a:prstGeom>
          <a:noFill/>
          <a:ln w="25400">
            <a:gradFill>
              <a:gsLst>
                <a:gs pos="50000">
                  <a:schemeClr val="bg2"/>
                </a:gs>
                <a:gs pos="0">
                  <a:schemeClr val="bg2"/>
                </a:gs>
                <a:gs pos="100000">
                  <a:schemeClr val="accent1"/>
                </a:gs>
              </a:gsLst>
              <a:lin ang="5400000" scaled="1"/>
            </a:grad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3" name="Picture 4" descr="How Much Does A Tesla Weigh - All The Best Cars">
            <a:extLst>
              <a:ext uri="{FF2B5EF4-FFF2-40B4-BE49-F238E27FC236}">
                <a16:creationId xmlns:a16="http://schemas.microsoft.com/office/drawing/2014/main" id="{7B7009EC-2B29-8D28-35DD-F07399D31B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51035" y="2201467"/>
            <a:ext cx="2944110" cy="1956528"/>
          </a:xfrm>
          <a:prstGeom prst="rect">
            <a:avLst/>
          </a:prstGeom>
          <a:noFill/>
          <a:ln w="25400">
            <a:gradFill>
              <a:gsLst>
                <a:gs pos="50000">
                  <a:schemeClr val="bg2"/>
                </a:gs>
                <a:gs pos="0">
                  <a:schemeClr val="bg2"/>
                </a:gs>
                <a:gs pos="100000">
                  <a:schemeClr val="accent1"/>
                </a:gs>
              </a:gsLst>
              <a:lin ang="5400000" scaled="1"/>
            </a:grad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4" name="Picture 4" descr="How Much Does A Tesla Weigh - All The Best Cars">
            <a:extLst>
              <a:ext uri="{FF2B5EF4-FFF2-40B4-BE49-F238E27FC236}">
                <a16:creationId xmlns:a16="http://schemas.microsoft.com/office/drawing/2014/main" id="{8743F219-CB5F-10CE-79FD-A676E1B06BC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86824" y="2204672"/>
            <a:ext cx="2944110" cy="1956528"/>
          </a:xfrm>
          <a:prstGeom prst="rect">
            <a:avLst/>
          </a:prstGeom>
          <a:noFill/>
          <a:ln w="25400">
            <a:gradFill>
              <a:gsLst>
                <a:gs pos="50000">
                  <a:schemeClr val="bg2"/>
                </a:gs>
                <a:gs pos="0">
                  <a:schemeClr val="bg2"/>
                </a:gs>
                <a:gs pos="100000">
                  <a:schemeClr val="accent1"/>
                </a:gs>
              </a:gsLst>
              <a:lin ang="5400000" scaled="1"/>
            </a:grad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904086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8"/>
                                        </p:tgtEl>
                                        <p:attrNameLst>
                                          <p:attrName>style.visibility</p:attrName>
                                        </p:attrNameLst>
                                      </p:cBhvr>
                                      <p:to>
                                        <p:strVal val="visible"/>
                                      </p:to>
                                    </p:set>
                                    <p:anim calcmode="lin" valueType="num">
                                      <p:cBhvr additive="base">
                                        <p:cTn id="7" dur="500" fill="hold"/>
                                        <p:tgtEl>
                                          <p:spTgt spid="1028"/>
                                        </p:tgtEl>
                                        <p:attrNameLst>
                                          <p:attrName>ppt_x</p:attrName>
                                        </p:attrNameLst>
                                      </p:cBhvr>
                                      <p:tavLst>
                                        <p:tav tm="0">
                                          <p:val>
                                            <p:strVal val="#ppt_x"/>
                                          </p:val>
                                        </p:tav>
                                        <p:tav tm="100000">
                                          <p:val>
                                            <p:strVal val="#ppt_x"/>
                                          </p:val>
                                        </p:tav>
                                      </p:tavLst>
                                    </p:anim>
                                    <p:anim calcmode="lin" valueType="num">
                                      <p:cBhvr additive="base">
                                        <p:cTn id="8" dur="500" fill="hold"/>
                                        <p:tgtEl>
                                          <p:spTgt spid="102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36"/>
                                        </p:tgtEl>
                                        <p:attrNameLst>
                                          <p:attrName>style.visibility</p:attrName>
                                        </p:attrNameLst>
                                      </p:cBhvr>
                                      <p:to>
                                        <p:strVal val="visible"/>
                                      </p:to>
                                    </p:set>
                                    <p:anim calcmode="lin" valueType="num">
                                      <p:cBhvr additive="base">
                                        <p:cTn id="31" dur="500" fill="hold"/>
                                        <p:tgtEl>
                                          <p:spTgt spid="1036"/>
                                        </p:tgtEl>
                                        <p:attrNameLst>
                                          <p:attrName>ppt_x</p:attrName>
                                        </p:attrNameLst>
                                      </p:cBhvr>
                                      <p:tavLst>
                                        <p:tav tm="0">
                                          <p:val>
                                            <p:strVal val="#ppt_x"/>
                                          </p:val>
                                        </p:tav>
                                        <p:tav tm="100000">
                                          <p:val>
                                            <p:strVal val="#ppt_x"/>
                                          </p:val>
                                        </p:tav>
                                      </p:tavLst>
                                    </p:anim>
                                    <p:anim calcmode="lin" valueType="num">
                                      <p:cBhvr additive="base">
                                        <p:cTn id="32" dur="500" fill="hold"/>
                                        <p:tgtEl>
                                          <p:spTgt spid="10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864C5C-1FA6-2466-9E53-E55ABCE07BD4}"/>
              </a:ext>
            </a:extLst>
          </p:cNvPr>
          <p:cNvSpPr>
            <a:spLocks noGrp="1"/>
          </p:cNvSpPr>
          <p:nvPr>
            <p:ph type="title"/>
          </p:nvPr>
        </p:nvSpPr>
        <p:spPr/>
        <p:txBody>
          <a:bodyPr/>
          <a:lstStyle/>
          <a:p>
            <a:r>
              <a:rPr lang="en-US" dirty="0"/>
              <a:t>Estimating</a:t>
            </a:r>
          </a:p>
        </p:txBody>
      </p:sp>
      <p:sp>
        <p:nvSpPr>
          <p:cNvPr id="3" name="Content Placeholder 2">
            <a:extLst>
              <a:ext uri="{FF2B5EF4-FFF2-40B4-BE49-F238E27FC236}">
                <a16:creationId xmlns:a16="http://schemas.microsoft.com/office/drawing/2014/main" id="{C19CEF88-C23E-AC2C-F06F-028B9A49D123}"/>
              </a:ext>
            </a:extLst>
          </p:cNvPr>
          <p:cNvSpPr>
            <a:spLocks noGrp="1"/>
          </p:cNvSpPr>
          <p:nvPr>
            <p:ph sz="half" idx="1"/>
          </p:nvPr>
        </p:nvSpPr>
        <p:spPr/>
        <p:txBody>
          <a:bodyPr>
            <a:normAutofit/>
          </a:bodyPr>
          <a:lstStyle/>
          <a:p>
            <a:r>
              <a:rPr lang="en-US" sz="2400" dirty="0"/>
              <a:t>Price out “BID” jobs</a:t>
            </a:r>
          </a:p>
          <a:p>
            <a:r>
              <a:rPr lang="en-US" sz="2400" dirty="0"/>
              <a:t>Historical data</a:t>
            </a:r>
          </a:p>
          <a:p>
            <a:pPr lvl="1"/>
            <a:r>
              <a:rPr lang="en-US" sz="2400" dirty="0"/>
              <a:t>Similar scopes of work</a:t>
            </a:r>
          </a:p>
          <a:p>
            <a:pPr lvl="1"/>
            <a:r>
              <a:rPr lang="en-US" sz="2400" dirty="0"/>
              <a:t>Accurate data</a:t>
            </a:r>
          </a:p>
          <a:p>
            <a:pPr lvl="1"/>
            <a:r>
              <a:rPr lang="en-US" sz="2400" dirty="0"/>
              <a:t>Analyze</a:t>
            </a:r>
          </a:p>
          <a:p>
            <a:pPr lvl="1"/>
            <a:endParaRPr lang="en-US" sz="2400" dirty="0"/>
          </a:p>
        </p:txBody>
      </p:sp>
      <p:sp>
        <p:nvSpPr>
          <p:cNvPr id="5" name="Slide Number Placeholder 4">
            <a:extLst>
              <a:ext uri="{FF2B5EF4-FFF2-40B4-BE49-F238E27FC236}">
                <a16:creationId xmlns:a16="http://schemas.microsoft.com/office/drawing/2014/main" id="{E25170AF-0427-C1AB-3F1B-4128FC68920F}"/>
              </a:ext>
            </a:extLst>
          </p:cNvPr>
          <p:cNvSpPr>
            <a:spLocks noGrp="1"/>
          </p:cNvSpPr>
          <p:nvPr>
            <p:ph type="sldNum" sz="quarter" idx="12"/>
          </p:nvPr>
        </p:nvSpPr>
        <p:spPr/>
        <p:txBody>
          <a:bodyPr/>
          <a:lstStyle/>
          <a:p>
            <a:fld id="{A4942799-31AF-4FF8-9D79-C1A3E01FB207}" type="slidenum">
              <a:rPr lang="en-US" noProof="0" smtClean="0"/>
              <a:t>11</a:t>
            </a:fld>
            <a:endParaRPr lang="en-US" noProof="0"/>
          </a:p>
        </p:txBody>
      </p:sp>
      <p:pic>
        <p:nvPicPr>
          <p:cNvPr id="1026" name="Picture 2" descr="Image result for bullseye">
            <a:extLst>
              <a:ext uri="{FF2B5EF4-FFF2-40B4-BE49-F238E27FC236}">
                <a16:creationId xmlns:a16="http://schemas.microsoft.com/office/drawing/2014/main" id="{ADF8A021-C462-AE19-3F0A-8429386847C8}"/>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7444805" y="2466384"/>
            <a:ext cx="3764603" cy="34495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7225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 calcmode="lin" valueType="num">
                                      <p:cBhvr additive="base">
                                        <p:cTn id="2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C25B9B-5443-2E97-6FDF-C12E8B5FA37E}"/>
              </a:ext>
            </a:extLst>
          </p:cNvPr>
          <p:cNvSpPr>
            <a:spLocks noGrp="1"/>
          </p:cNvSpPr>
          <p:nvPr>
            <p:ph type="title"/>
          </p:nvPr>
        </p:nvSpPr>
        <p:spPr/>
        <p:txBody>
          <a:bodyPr/>
          <a:lstStyle/>
          <a:p>
            <a:r>
              <a:rPr lang="en-US" dirty="0"/>
              <a:t>Shop Exercise</a:t>
            </a:r>
          </a:p>
        </p:txBody>
      </p:sp>
      <p:sp>
        <p:nvSpPr>
          <p:cNvPr id="4" name="Content Placeholder 3">
            <a:extLst>
              <a:ext uri="{FF2B5EF4-FFF2-40B4-BE49-F238E27FC236}">
                <a16:creationId xmlns:a16="http://schemas.microsoft.com/office/drawing/2014/main" id="{74B0C080-FBF4-24AC-644B-78F6D6F63C9B}"/>
              </a:ext>
            </a:extLst>
          </p:cNvPr>
          <p:cNvSpPr>
            <a:spLocks noGrp="1"/>
          </p:cNvSpPr>
          <p:nvPr>
            <p:ph sz="quarter" idx="13"/>
          </p:nvPr>
        </p:nvSpPr>
        <p:spPr/>
        <p:txBody>
          <a:bodyPr/>
          <a:lstStyle/>
          <a:p>
            <a:r>
              <a:rPr lang="en-US" dirty="0"/>
              <a:t>Transfer material from a gravel pit to a dump site.</a:t>
            </a:r>
          </a:p>
          <a:p>
            <a:pPr lvl="1"/>
            <a:r>
              <a:rPr lang="en-US" dirty="0"/>
              <a:t>Load into trucks.</a:t>
            </a:r>
          </a:p>
          <a:p>
            <a:pPr lvl="1"/>
            <a:r>
              <a:rPr lang="en-US" dirty="0"/>
              <a:t>Haul material to job site.</a:t>
            </a:r>
          </a:p>
          <a:p>
            <a:pPr lvl="1"/>
            <a:r>
              <a:rPr lang="en-US" dirty="0"/>
              <a:t>Dump truck into job site.</a:t>
            </a:r>
          </a:p>
          <a:p>
            <a:pPr lvl="1"/>
            <a:r>
              <a:rPr lang="en-US" dirty="0"/>
              <a:t>Compact material (only 2 teams will be allowed)</a:t>
            </a:r>
          </a:p>
          <a:p>
            <a:r>
              <a:rPr lang="en-US" dirty="0"/>
              <a:t>DO NOT SPILL MATERIAL!!</a:t>
            </a:r>
          </a:p>
          <a:p>
            <a:r>
              <a:rPr lang="en-US" dirty="0"/>
              <a:t>Document information.</a:t>
            </a:r>
          </a:p>
        </p:txBody>
      </p:sp>
      <p:sp>
        <p:nvSpPr>
          <p:cNvPr id="5" name="Slide Number Placeholder 4">
            <a:extLst>
              <a:ext uri="{FF2B5EF4-FFF2-40B4-BE49-F238E27FC236}">
                <a16:creationId xmlns:a16="http://schemas.microsoft.com/office/drawing/2014/main" id="{6F1D000B-ABBD-2821-3909-D0B17DC6EAF0}"/>
              </a:ext>
            </a:extLst>
          </p:cNvPr>
          <p:cNvSpPr>
            <a:spLocks noGrp="1"/>
          </p:cNvSpPr>
          <p:nvPr>
            <p:ph type="sldNum" sz="quarter" idx="16"/>
          </p:nvPr>
        </p:nvSpPr>
        <p:spPr/>
        <p:txBody>
          <a:bodyPr/>
          <a:lstStyle/>
          <a:p>
            <a:fld id="{A4942799-31AF-4FF8-9D79-C1A3E01FB207}" type="slidenum">
              <a:rPr lang="en-US" noProof="0" smtClean="0"/>
              <a:t>12</a:t>
            </a:fld>
            <a:endParaRPr lang="en-US" noProof="0"/>
          </a:p>
        </p:txBody>
      </p:sp>
      <p:pic>
        <p:nvPicPr>
          <p:cNvPr id="6" name="Online Media 6" title="QAP Takotna">
            <a:hlinkClick r:id="" action="ppaction://media"/>
            <a:extLst>
              <a:ext uri="{FF2B5EF4-FFF2-40B4-BE49-F238E27FC236}">
                <a16:creationId xmlns:a16="http://schemas.microsoft.com/office/drawing/2014/main" id="{86C6E000-09C7-9220-50DD-18159B7DDEA2}"/>
              </a:ext>
            </a:extLst>
          </p:cNvPr>
          <p:cNvPicPr>
            <a:picLocks noGrp="1" noRot="1" noChangeAspect="1"/>
          </p:cNvPicPr>
          <p:nvPr>
            <p:ph sz="half" idx="1"/>
            <a:videoFile r:link="rId1"/>
          </p:nvPr>
        </p:nvPicPr>
        <p:blipFill>
          <a:blip r:embed="rId5"/>
          <a:stretch>
            <a:fillRect/>
          </a:stretch>
        </p:blipFill>
        <p:spPr>
          <a:xfrm>
            <a:off x="549538" y="1812054"/>
            <a:ext cx="3483001" cy="2612251"/>
          </a:xfrm>
          <a:prstGeom prst="rect">
            <a:avLst/>
          </a:prstGeom>
        </p:spPr>
      </p:pic>
      <p:pic>
        <p:nvPicPr>
          <p:cNvPr id="7" name="Online Media 6" title="Impact Compactor versus Vibratory roller operating speeds">
            <a:hlinkClick r:id="" action="ppaction://media"/>
            <a:extLst>
              <a:ext uri="{FF2B5EF4-FFF2-40B4-BE49-F238E27FC236}">
                <a16:creationId xmlns:a16="http://schemas.microsoft.com/office/drawing/2014/main" id="{ECCB33F5-296B-43A7-7ED2-C7F4CD8ADBF5}"/>
              </a:ext>
            </a:extLst>
          </p:cNvPr>
          <p:cNvPicPr>
            <a:picLocks noRot="1" noChangeAspect="1"/>
          </p:cNvPicPr>
          <p:nvPr>
            <a:videoFile r:link="rId2"/>
          </p:nvPr>
        </p:nvPicPr>
        <p:blipFill>
          <a:blip r:embed="rId6"/>
          <a:stretch>
            <a:fillRect/>
          </a:stretch>
        </p:blipFill>
        <p:spPr>
          <a:xfrm>
            <a:off x="451514" y="4125951"/>
            <a:ext cx="4207671" cy="2412492"/>
          </a:xfrm>
          <a:prstGeom prst="rect">
            <a:avLst/>
          </a:prstGeom>
        </p:spPr>
      </p:pic>
    </p:spTree>
    <p:extLst>
      <p:ext uri="{BB962C8B-B14F-4D97-AF65-F5344CB8AC3E}">
        <p14:creationId xmlns:p14="http://schemas.microsoft.com/office/powerpoint/2010/main" val="2636006027"/>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video>
              <p:cMediaNode vol="80000">
                <p:cTn id="45" fill="hold" display="0">
                  <p:stCondLst>
                    <p:cond delay="indefinite"/>
                  </p:stCondLst>
                </p:cTn>
                <p:tgtEl>
                  <p:spTgt spid="6"/>
                </p:tgtEl>
              </p:cMediaNode>
            </p:video>
            <p:video>
              <p:cMediaNode vol="80000">
                <p:cTn id="46" fill="hold" display="0">
                  <p:stCondLst>
                    <p:cond delay="indefinite"/>
                  </p:stCondLst>
                </p:cTn>
                <p:tgtEl>
                  <p:spTgt spid="7"/>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6B58F-1CF7-41B5-BF70-710D7AC7941C}"/>
              </a:ext>
            </a:extLst>
          </p:cNvPr>
          <p:cNvSpPr>
            <a:spLocks noGrp="1"/>
          </p:cNvSpPr>
          <p:nvPr>
            <p:ph type="title"/>
          </p:nvPr>
        </p:nvSpPr>
        <p:spPr/>
        <p:txBody>
          <a:bodyPr/>
          <a:lstStyle/>
          <a:p>
            <a:pPr algn="ctr"/>
            <a:r>
              <a:rPr lang="en-US" b="1" dirty="0"/>
              <a:t>Instructions</a:t>
            </a:r>
          </a:p>
        </p:txBody>
      </p:sp>
      <p:sp>
        <p:nvSpPr>
          <p:cNvPr id="11" name="Text Placeholder 10">
            <a:extLst>
              <a:ext uri="{FF2B5EF4-FFF2-40B4-BE49-F238E27FC236}">
                <a16:creationId xmlns:a16="http://schemas.microsoft.com/office/drawing/2014/main" id="{7F7FE93B-40D7-C33B-1BD7-E2B287C00D5F}"/>
              </a:ext>
            </a:extLst>
          </p:cNvPr>
          <p:cNvSpPr>
            <a:spLocks noGrp="1"/>
          </p:cNvSpPr>
          <p:nvPr>
            <p:ph type="body" idx="1"/>
          </p:nvPr>
        </p:nvSpPr>
        <p:spPr/>
        <p:txBody>
          <a:bodyPr/>
          <a:lstStyle/>
          <a:p>
            <a:r>
              <a:rPr lang="en-US" sz="2800" b="1" dirty="0"/>
              <a:t>Groups 1 &amp; 3</a:t>
            </a:r>
          </a:p>
        </p:txBody>
      </p:sp>
      <p:sp>
        <p:nvSpPr>
          <p:cNvPr id="12" name="Content Placeholder 11">
            <a:extLst>
              <a:ext uri="{FF2B5EF4-FFF2-40B4-BE49-F238E27FC236}">
                <a16:creationId xmlns:a16="http://schemas.microsoft.com/office/drawing/2014/main" id="{457FF96E-BCD8-4640-2AB7-250D1FA79742}"/>
              </a:ext>
            </a:extLst>
          </p:cNvPr>
          <p:cNvSpPr>
            <a:spLocks noGrp="1"/>
          </p:cNvSpPr>
          <p:nvPr>
            <p:ph sz="half" idx="2"/>
          </p:nvPr>
        </p:nvSpPr>
        <p:spPr/>
        <p:txBody>
          <a:bodyPr>
            <a:normAutofit/>
          </a:bodyPr>
          <a:lstStyle/>
          <a:p>
            <a:r>
              <a:rPr lang="en-US" sz="2400" dirty="0"/>
              <a:t>Assign personnel</a:t>
            </a:r>
          </a:p>
          <a:p>
            <a:pPr lvl="1"/>
            <a:r>
              <a:rPr lang="en-US" sz="2000" dirty="0"/>
              <a:t>Project Foreman</a:t>
            </a:r>
          </a:p>
          <a:p>
            <a:pPr lvl="1"/>
            <a:r>
              <a:rPr lang="en-US" sz="2000" dirty="0"/>
              <a:t>Excavator operator</a:t>
            </a:r>
          </a:p>
          <a:p>
            <a:pPr lvl="1"/>
            <a:r>
              <a:rPr lang="en-US" sz="2000" dirty="0"/>
              <a:t>Truck drivers (1 - 4 ea.)</a:t>
            </a:r>
          </a:p>
          <a:p>
            <a:pPr lvl="1"/>
            <a:r>
              <a:rPr lang="en-US" sz="2000" dirty="0"/>
              <a:t>Grade Checker (oversite only)</a:t>
            </a:r>
          </a:p>
          <a:p>
            <a:pPr lvl="1"/>
            <a:r>
              <a:rPr lang="en-US" sz="2000" dirty="0"/>
              <a:t>Project Engineer (documentation)</a:t>
            </a:r>
          </a:p>
        </p:txBody>
      </p:sp>
      <p:sp>
        <p:nvSpPr>
          <p:cNvPr id="13" name="Text Placeholder 12">
            <a:extLst>
              <a:ext uri="{FF2B5EF4-FFF2-40B4-BE49-F238E27FC236}">
                <a16:creationId xmlns:a16="http://schemas.microsoft.com/office/drawing/2014/main" id="{2F2D7A20-A3D0-C06D-6533-52BF0B6BBBFF}"/>
              </a:ext>
            </a:extLst>
          </p:cNvPr>
          <p:cNvSpPr>
            <a:spLocks noGrp="1"/>
          </p:cNvSpPr>
          <p:nvPr>
            <p:ph type="body" sz="quarter" idx="3"/>
          </p:nvPr>
        </p:nvSpPr>
        <p:spPr/>
        <p:txBody>
          <a:bodyPr/>
          <a:lstStyle/>
          <a:p>
            <a:r>
              <a:rPr lang="en-US" sz="2800" b="1" dirty="0"/>
              <a:t>Groups 2 &amp; 4</a:t>
            </a:r>
          </a:p>
        </p:txBody>
      </p:sp>
      <p:sp>
        <p:nvSpPr>
          <p:cNvPr id="14" name="Content Placeholder 13">
            <a:extLst>
              <a:ext uri="{FF2B5EF4-FFF2-40B4-BE49-F238E27FC236}">
                <a16:creationId xmlns:a16="http://schemas.microsoft.com/office/drawing/2014/main" id="{950D398C-3150-1B6C-1253-7B014F64671E}"/>
              </a:ext>
            </a:extLst>
          </p:cNvPr>
          <p:cNvSpPr>
            <a:spLocks noGrp="1"/>
          </p:cNvSpPr>
          <p:nvPr>
            <p:ph sz="quarter" idx="4"/>
          </p:nvPr>
        </p:nvSpPr>
        <p:spPr/>
        <p:txBody>
          <a:bodyPr/>
          <a:lstStyle/>
          <a:p>
            <a:r>
              <a:rPr lang="en-US" sz="2400" dirty="0"/>
              <a:t>Assign personnel</a:t>
            </a:r>
          </a:p>
          <a:p>
            <a:pPr lvl="1"/>
            <a:r>
              <a:rPr lang="en-US" sz="2000" dirty="0"/>
              <a:t>Project Foreman</a:t>
            </a:r>
          </a:p>
          <a:p>
            <a:pPr lvl="1"/>
            <a:r>
              <a:rPr lang="en-US" sz="2000" dirty="0"/>
              <a:t>Excavator operator</a:t>
            </a:r>
          </a:p>
          <a:p>
            <a:pPr lvl="1"/>
            <a:r>
              <a:rPr lang="en-US" sz="2000" dirty="0"/>
              <a:t>Truck </a:t>
            </a:r>
            <a:r>
              <a:rPr lang="en-US" sz="2000"/>
              <a:t>drivers (1 - 4 </a:t>
            </a:r>
            <a:r>
              <a:rPr lang="en-US" sz="2000" dirty="0"/>
              <a:t>ea.)</a:t>
            </a:r>
          </a:p>
          <a:p>
            <a:pPr lvl="1"/>
            <a:r>
              <a:rPr lang="en-US" sz="2000" dirty="0"/>
              <a:t>Compactor operator (compaction efforts)</a:t>
            </a:r>
          </a:p>
          <a:p>
            <a:pPr lvl="1"/>
            <a:r>
              <a:rPr lang="en-US" sz="2000" dirty="0"/>
              <a:t>Project Engineer (documentation)</a:t>
            </a:r>
          </a:p>
          <a:p>
            <a:endParaRPr lang="en-US" dirty="0"/>
          </a:p>
        </p:txBody>
      </p:sp>
      <p:sp>
        <p:nvSpPr>
          <p:cNvPr id="3" name="Slide Number Placeholder 2">
            <a:extLst>
              <a:ext uri="{FF2B5EF4-FFF2-40B4-BE49-F238E27FC236}">
                <a16:creationId xmlns:a16="http://schemas.microsoft.com/office/drawing/2014/main" id="{2535A488-CC77-75F4-6405-8A4DA6B9BDED}"/>
              </a:ext>
            </a:extLst>
          </p:cNvPr>
          <p:cNvSpPr>
            <a:spLocks noGrp="1"/>
          </p:cNvSpPr>
          <p:nvPr>
            <p:ph type="sldNum" sz="quarter" idx="12"/>
          </p:nvPr>
        </p:nvSpPr>
        <p:spPr/>
        <p:txBody>
          <a:bodyPr/>
          <a:lstStyle/>
          <a:p>
            <a:fld id="{A4942799-31AF-4FF8-9D79-C1A3E01FB207}" type="slidenum">
              <a:rPr lang="en-US" noProof="0" smtClean="0"/>
              <a:t>13</a:t>
            </a:fld>
            <a:endParaRPr lang="en-US" noProof="0"/>
          </a:p>
        </p:txBody>
      </p:sp>
      <p:pic>
        <p:nvPicPr>
          <p:cNvPr id="4" name="Picture 3" descr="A red and black logo&#10;&#10;Description automatically generated">
            <a:extLst>
              <a:ext uri="{FF2B5EF4-FFF2-40B4-BE49-F238E27FC236}">
                <a16:creationId xmlns:a16="http://schemas.microsoft.com/office/drawing/2014/main" id="{7CDE0892-A05F-E88F-243A-8BC1308B1372}"/>
              </a:ext>
            </a:extLst>
          </p:cNvPr>
          <p:cNvPicPr>
            <a:picLocks noChangeAspect="1"/>
          </p:cNvPicPr>
          <p:nvPr/>
        </p:nvPicPr>
        <p:blipFill>
          <a:blip r:embed="rId3"/>
          <a:stretch>
            <a:fillRect/>
          </a:stretch>
        </p:blipFill>
        <p:spPr>
          <a:xfrm>
            <a:off x="360726" y="6023296"/>
            <a:ext cx="561276" cy="547120"/>
          </a:xfrm>
          <a:prstGeom prst="rect">
            <a:avLst/>
          </a:prstGeom>
        </p:spPr>
      </p:pic>
    </p:spTree>
    <p:extLst>
      <p:ext uri="{BB962C8B-B14F-4D97-AF65-F5344CB8AC3E}">
        <p14:creationId xmlns:p14="http://schemas.microsoft.com/office/powerpoint/2010/main" val="2942936065"/>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9AAE91-4C2F-6BF9-6192-26F52FFC88A9}"/>
              </a:ext>
            </a:extLst>
          </p:cNvPr>
          <p:cNvSpPr>
            <a:spLocks noGrp="1"/>
          </p:cNvSpPr>
          <p:nvPr>
            <p:ph type="title"/>
          </p:nvPr>
        </p:nvSpPr>
        <p:spPr/>
        <p:txBody>
          <a:bodyPr/>
          <a:lstStyle/>
          <a:p>
            <a:r>
              <a:rPr lang="en-US" dirty="0"/>
              <a:t>BREAK TO SHOP EXERCISE</a:t>
            </a:r>
          </a:p>
        </p:txBody>
      </p:sp>
      <p:sp>
        <p:nvSpPr>
          <p:cNvPr id="5" name="Slide Number Placeholder 4">
            <a:extLst>
              <a:ext uri="{FF2B5EF4-FFF2-40B4-BE49-F238E27FC236}">
                <a16:creationId xmlns:a16="http://schemas.microsoft.com/office/drawing/2014/main" id="{12D06EE5-EBFA-17D8-97CE-904F15CB45C6}"/>
              </a:ext>
            </a:extLst>
          </p:cNvPr>
          <p:cNvSpPr>
            <a:spLocks noGrp="1"/>
          </p:cNvSpPr>
          <p:nvPr>
            <p:ph type="sldNum" sz="quarter" idx="12"/>
          </p:nvPr>
        </p:nvSpPr>
        <p:spPr/>
        <p:txBody>
          <a:bodyPr/>
          <a:lstStyle/>
          <a:p>
            <a:fld id="{A4942799-31AF-4FF8-9D79-C1A3E01FB207}" type="slidenum">
              <a:rPr lang="en-US" noProof="0" smtClean="0"/>
              <a:t>14</a:t>
            </a:fld>
            <a:endParaRPr lang="en-US" noProof="0"/>
          </a:p>
        </p:txBody>
      </p:sp>
    </p:spTree>
    <p:extLst>
      <p:ext uri="{BB962C8B-B14F-4D97-AF65-F5344CB8AC3E}">
        <p14:creationId xmlns:p14="http://schemas.microsoft.com/office/powerpoint/2010/main" val="240022943"/>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6B58F-1CF7-41B5-BF70-710D7AC7941C}"/>
              </a:ext>
            </a:extLst>
          </p:cNvPr>
          <p:cNvSpPr>
            <a:spLocks noGrp="1"/>
          </p:cNvSpPr>
          <p:nvPr>
            <p:ph type="title"/>
          </p:nvPr>
        </p:nvSpPr>
        <p:spPr>
          <a:xfrm>
            <a:off x="810000" y="0"/>
            <a:ext cx="10571998" cy="1594624"/>
          </a:xfrm>
        </p:spPr>
        <p:txBody>
          <a:bodyPr/>
          <a:lstStyle/>
          <a:p>
            <a:pPr algn="ctr"/>
            <a:r>
              <a:rPr lang="en-US" b="1" dirty="0"/>
              <a:t>Share Results</a:t>
            </a:r>
          </a:p>
        </p:txBody>
      </p:sp>
      <p:pic>
        <p:nvPicPr>
          <p:cNvPr id="4" name="Picture 3" descr="A red and black logo&#10;&#10;Description automatically generated">
            <a:extLst>
              <a:ext uri="{FF2B5EF4-FFF2-40B4-BE49-F238E27FC236}">
                <a16:creationId xmlns:a16="http://schemas.microsoft.com/office/drawing/2014/main" id="{7CDE0892-A05F-E88F-243A-8BC1308B1372}"/>
              </a:ext>
            </a:extLst>
          </p:cNvPr>
          <p:cNvPicPr>
            <a:picLocks noChangeAspect="1"/>
          </p:cNvPicPr>
          <p:nvPr/>
        </p:nvPicPr>
        <p:blipFill>
          <a:blip r:embed="rId3"/>
          <a:stretch>
            <a:fillRect/>
          </a:stretch>
        </p:blipFill>
        <p:spPr>
          <a:xfrm>
            <a:off x="360726" y="6023296"/>
            <a:ext cx="561276" cy="547120"/>
          </a:xfrm>
          <a:prstGeom prst="rect">
            <a:avLst/>
          </a:prstGeom>
        </p:spPr>
      </p:pic>
      <p:sp>
        <p:nvSpPr>
          <p:cNvPr id="3" name="Slide Number Placeholder 2">
            <a:extLst>
              <a:ext uri="{FF2B5EF4-FFF2-40B4-BE49-F238E27FC236}">
                <a16:creationId xmlns:a16="http://schemas.microsoft.com/office/drawing/2014/main" id="{8023C177-6A7E-D72E-3557-5FE96CAAC08B}"/>
              </a:ext>
            </a:extLst>
          </p:cNvPr>
          <p:cNvSpPr>
            <a:spLocks noGrp="1"/>
          </p:cNvSpPr>
          <p:nvPr>
            <p:ph type="sldNum" sz="quarter" idx="12"/>
          </p:nvPr>
        </p:nvSpPr>
        <p:spPr/>
        <p:txBody>
          <a:bodyPr/>
          <a:lstStyle/>
          <a:p>
            <a:fld id="{A4942799-31AF-4FF8-9D79-C1A3E01FB207}" type="slidenum">
              <a:rPr lang="en-US" noProof="0" smtClean="0"/>
              <a:t>15</a:t>
            </a:fld>
            <a:endParaRPr lang="en-US" noProof="0"/>
          </a:p>
        </p:txBody>
      </p:sp>
      <p:sp>
        <p:nvSpPr>
          <p:cNvPr id="7" name="Content Placeholder 6">
            <a:extLst>
              <a:ext uri="{FF2B5EF4-FFF2-40B4-BE49-F238E27FC236}">
                <a16:creationId xmlns:a16="http://schemas.microsoft.com/office/drawing/2014/main" id="{B7BD69A4-54D3-D54E-72DD-1814F5803CF2}"/>
              </a:ext>
            </a:extLst>
          </p:cNvPr>
          <p:cNvSpPr>
            <a:spLocks noGrp="1"/>
          </p:cNvSpPr>
          <p:nvPr>
            <p:ph sz="half" idx="1"/>
          </p:nvPr>
        </p:nvSpPr>
        <p:spPr/>
        <p:txBody>
          <a:bodyPr>
            <a:normAutofit fontScale="92500"/>
          </a:bodyPr>
          <a:lstStyle/>
          <a:p>
            <a:r>
              <a:rPr lang="en-US" sz="2800" dirty="0"/>
              <a:t>How many cubic inches was the gravel pit?</a:t>
            </a:r>
          </a:p>
          <a:p>
            <a:r>
              <a:rPr lang="en-US" sz="2800" dirty="0"/>
              <a:t>How many total bucket scoops?</a:t>
            </a:r>
          </a:p>
          <a:p>
            <a:r>
              <a:rPr lang="en-US" sz="2800" dirty="0"/>
              <a:t>How many total truck loads?</a:t>
            </a:r>
          </a:p>
          <a:p>
            <a:r>
              <a:rPr lang="en-US" sz="2800" dirty="0"/>
              <a:t>What was your total time to transfer the material?</a:t>
            </a:r>
          </a:p>
          <a:p>
            <a:endParaRPr lang="en-US" sz="2800" dirty="0"/>
          </a:p>
        </p:txBody>
      </p:sp>
      <p:pic>
        <p:nvPicPr>
          <p:cNvPr id="6" name="Content Placeholder 5">
            <a:extLst>
              <a:ext uri="{FF2B5EF4-FFF2-40B4-BE49-F238E27FC236}">
                <a16:creationId xmlns:a16="http://schemas.microsoft.com/office/drawing/2014/main" id="{AA2993F9-D1EF-267B-49DE-CB0482530B6F}"/>
              </a:ext>
            </a:extLst>
          </p:cNvPr>
          <p:cNvPicPr>
            <a:picLocks noGrp="1" noChangeAspect="1"/>
          </p:cNvPicPr>
          <p:nvPr>
            <p:ph sz="half" idx="2"/>
          </p:nvPr>
        </p:nvPicPr>
        <p:blipFill>
          <a:blip r:embed="rId4"/>
          <a:stretch>
            <a:fillRect/>
          </a:stretch>
        </p:blipFill>
        <p:spPr>
          <a:xfrm>
            <a:off x="6179030" y="2189080"/>
            <a:ext cx="5561456" cy="3562791"/>
          </a:xfrm>
        </p:spPr>
      </p:pic>
    </p:spTree>
    <p:extLst>
      <p:ext uri="{BB962C8B-B14F-4D97-AF65-F5344CB8AC3E}">
        <p14:creationId xmlns:p14="http://schemas.microsoft.com/office/powerpoint/2010/main" val="125873161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 calcmode="lin" valueType="num">
                                      <p:cBhvr additive="base">
                                        <p:cTn id="13"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 calcmode="lin" valueType="num">
                                      <p:cBhvr additive="base">
                                        <p:cTn id="19"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anim calcmode="lin" valueType="num">
                                      <p:cBhvr additive="base">
                                        <p:cTn id="25"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7">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 fill="hold"/>
                                        <p:tgtEl>
                                          <p:spTgt spid="6"/>
                                        </p:tgtEl>
                                        <p:attrNameLst>
                                          <p:attrName>ppt_x</p:attrName>
                                        </p:attrNameLst>
                                      </p:cBhvr>
                                      <p:tavLst>
                                        <p:tav tm="0">
                                          <p:val>
                                            <p:strVal val="#ppt_x"/>
                                          </p:val>
                                        </p:tav>
                                        <p:tav tm="100000">
                                          <p:val>
                                            <p:strVal val="#ppt_x"/>
                                          </p:val>
                                        </p:tav>
                                      </p:tavLst>
                                    </p:anim>
                                    <p:anim calcmode="lin" valueType="num">
                                      <p:cBhvr additive="base">
                                        <p:cTn id="3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B0264-4122-6A4C-8D80-1810F227818E}"/>
              </a:ext>
            </a:extLst>
          </p:cNvPr>
          <p:cNvSpPr>
            <a:spLocks noGrp="1"/>
          </p:cNvSpPr>
          <p:nvPr>
            <p:ph type="title"/>
          </p:nvPr>
        </p:nvSpPr>
        <p:spPr>
          <a:xfrm>
            <a:off x="810000" y="447188"/>
            <a:ext cx="10571998" cy="970450"/>
          </a:xfrm>
        </p:spPr>
        <p:txBody>
          <a:bodyPr anchor="ctr">
            <a:normAutofit/>
          </a:bodyPr>
          <a:lstStyle/>
          <a:p>
            <a:r>
              <a:rPr lang="en-US" dirty="0"/>
              <a:t>Bank -&gt; swell -&gt; Loose “TRUCK”</a:t>
            </a:r>
          </a:p>
        </p:txBody>
      </p:sp>
      <p:sp>
        <p:nvSpPr>
          <p:cNvPr id="3" name="Content Placeholder 2">
            <a:extLst>
              <a:ext uri="{FF2B5EF4-FFF2-40B4-BE49-F238E27FC236}">
                <a16:creationId xmlns:a16="http://schemas.microsoft.com/office/drawing/2014/main" id="{2CA85D9D-0590-5E36-B93E-36659557A237}"/>
              </a:ext>
            </a:extLst>
          </p:cNvPr>
          <p:cNvSpPr>
            <a:spLocks noGrp="1"/>
          </p:cNvSpPr>
          <p:nvPr>
            <p:ph sz="half" idx="1"/>
          </p:nvPr>
        </p:nvSpPr>
        <p:spPr>
          <a:xfrm>
            <a:off x="264030" y="2732049"/>
            <a:ext cx="5181600" cy="3534936"/>
          </a:xfrm>
        </p:spPr>
        <p:txBody>
          <a:bodyPr anchor="ctr">
            <a:normAutofit/>
          </a:bodyPr>
          <a:lstStyle/>
          <a:p>
            <a:r>
              <a:rPr lang="en-US" sz="2400" dirty="0"/>
              <a:t>Dirt in its natural state = “bank”</a:t>
            </a:r>
          </a:p>
          <a:p>
            <a:r>
              <a:rPr lang="en-US" sz="2400" dirty="0"/>
              <a:t>When you loosen dirt by disturbance</a:t>
            </a:r>
          </a:p>
          <a:p>
            <a:r>
              <a:rPr lang="en-US" sz="2400" dirty="0"/>
              <a:t>Grow in size by about 25%</a:t>
            </a:r>
          </a:p>
          <a:p>
            <a:r>
              <a:rPr lang="en-US" sz="2400" dirty="0"/>
              <a:t>This represents it in a “loose” state or a “Truck” cubic yard</a:t>
            </a:r>
          </a:p>
          <a:p>
            <a:endParaRPr lang="en-US" dirty="0"/>
          </a:p>
          <a:p>
            <a:endParaRPr lang="en-US" dirty="0"/>
          </a:p>
        </p:txBody>
      </p:sp>
      <p:pic>
        <p:nvPicPr>
          <p:cNvPr id="5" name="Picture 4" descr="A red and black logo&#10;&#10;Description automatically generated">
            <a:extLst>
              <a:ext uri="{FF2B5EF4-FFF2-40B4-BE49-F238E27FC236}">
                <a16:creationId xmlns:a16="http://schemas.microsoft.com/office/drawing/2014/main" id="{02587228-A520-82ED-A89F-8ECC8D6CA819}"/>
              </a:ext>
            </a:extLst>
          </p:cNvPr>
          <p:cNvPicPr>
            <a:picLocks noChangeAspect="1"/>
          </p:cNvPicPr>
          <p:nvPr/>
        </p:nvPicPr>
        <p:blipFill>
          <a:blip r:embed="rId3"/>
          <a:stretch>
            <a:fillRect/>
          </a:stretch>
        </p:blipFill>
        <p:spPr>
          <a:xfrm>
            <a:off x="360726" y="6116483"/>
            <a:ext cx="561276" cy="547120"/>
          </a:xfrm>
          <a:prstGeom prst="rect">
            <a:avLst/>
          </a:prstGeom>
        </p:spPr>
      </p:pic>
      <p:sp>
        <p:nvSpPr>
          <p:cNvPr id="4" name="Slide Number Placeholder 3">
            <a:extLst>
              <a:ext uri="{FF2B5EF4-FFF2-40B4-BE49-F238E27FC236}">
                <a16:creationId xmlns:a16="http://schemas.microsoft.com/office/drawing/2014/main" id="{08C18147-64AB-CADC-865F-0D9FC9CCBB8F}"/>
              </a:ext>
            </a:extLst>
          </p:cNvPr>
          <p:cNvSpPr>
            <a:spLocks noGrp="1"/>
          </p:cNvSpPr>
          <p:nvPr>
            <p:ph type="sldNum" sz="quarter" idx="12"/>
          </p:nvPr>
        </p:nvSpPr>
        <p:spPr/>
        <p:txBody>
          <a:bodyPr/>
          <a:lstStyle/>
          <a:p>
            <a:fld id="{A4942799-31AF-4FF8-9D79-C1A3E01FB207}" type="slidenum">
              <a:rPr lang="en-US" noProof="0" smtClean="0"/>
              <a:t>16</a:t>
            </a:fld>
            <a:endParaRPr lang="en-US" noProof="0"/>
          </a:p>
        </p:txBody>
      </p:sp>
      <p:pic>
        <p:nvPicPr>
          <p:cNvPr id="4098" name="Picture 2" descr="Volvo F-Series haul trucks build on tradition">
            <a:extLst>
              <a:ext uri="{FF2B5EF4-FFF2-40B4-BE49-F238E27FC236}">
                <a16:creationId xmlns:a16="http://schemas.microsoft.com/office/drawing/2014/main" id="{B359D6DA-FCB1-B6A0-28D9-E6309F772E9F}"/>
              </a:ext>
            </a:extLst>
          </p:cNvPr>
          <p:cNvPicPr>
            <a:picLocks noGrp="1" noChangeAspect="1" noChangeArrowheads="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6527799" y="2351087"/>
            <a:ext cx="4900989" cy="36705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1223386"/>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03B552-C57C-C5BD-3FB3-76C8B3A188FF}"/>
              </a:ext>
            </a:extLst>
          </p:cNvPr>
          <p:cNvSpPr>
            <a:spLocks noGrp="1"/>
          </p:cNvSpPr>
          <p:nvPr>
            <p:ph type="title"/>
          </p:nvPr>
        </p:nvSpPr>
        <p:spPr/>
        <p:txBody>
          <a:bodyPr/>
          <a:lstStyle/>
          <a:p>
            <a:r>
              <a:rPr lang="en-US" b="1" dirty="0"/>
              <a:t>What did we learn?</a:t>
            </a:r>
          </a:p>
        </p:txBody>
      </p:sp>
      <p:sp>
        <p:nvSpPr>
          <p:cNvPr id="3" name="Content Placeholder 2">
            <a:extLst>
              <a:ext uri="{FF2B5EF4-FFF2-40B4-BE49-F238E27FC236}">
                <a16:creationId xmlns:a16="http://schemas.microsoft.com/office/drawing/2014/main" id="{D3C064CC-2B72-D1C9-DCBC-89A7639110BA}"/>
              </a:ext>
            </a:extLst>
          </p:cNvPr>
          <p:cNvSpPr>
            <a:spLocks noGrp="1"/>
          </p:cNvSpPr>
          <p:nvPr>
            <p:ph sz="half" idx="1"/>
          </p:nvPr>
        </p:nvSpPr>
        <p:spPr>
          <a:xfrm>
            <a:off x="505302" y="1086216"/>
            <a:ext cx="5553071" cy="5409537"/>
          </a:xfrm>
        </p:spPr>
        <p:txBody>
          <a:bodyPr>
            <a:normAutofit lnSpcReduction="10000"/>
          </a:bodyPr>
          <a:lstStyle/>
          <a:p>
            <a:r>
              <a:rPr lang="en-US" dirty="0"/>
              <a:t>Did you run out of room at your dump site?</a:t>
            </a:r>
          </a:p>
          <a:p>
            <a:r>
              <a:rPr lang="en-US" dirty="0"/>
              <a:t>Did you have more room at your dump site?</a:t>
            </a:r>
          </a:p>
          <a:p>
            <a:r>
              <a:rPr lang="en-US" dirty="0"/>
              <a:t>Why was there a difference in bucket and load counts?</a:t>
            </a:r>
          </a:p>
          <a:p>
            <a:r>
              <a:rPr lang="en-US" dirty="0"/>
              <a:t>Where were the sticky points or areas that were slow?</a:t>
            </a:r>
          </a:p>
          <a:p>
            <a:r>
              <a:rPr lang="en-US" dirty="0"/>
              <a:t>What could you have done different to increase production?</a:t>
            </a:r>
          </a:p>
        </p:txBody>
      </p:sp>
      <p:pic>
        <p:nvPicPr>
          <p:cNvPr id="4" name="Picture 3" descr="A red and black logo&#10;&#10;Description automatically generated">
            <a:extLst>
              <a:ext uri="{FF2B5EF4-FFF2-40B4-BE49-F238E27FC236}">
                <a16:creationId xmlns:a16="http://schemas.microsoft.com/office/drawing/2014/main" id="{1472DCA4-5672-2CB1-745F-D84735AD0154}"/>
              </a:ext>
            </a:extLst>
          </p:cNvPr>
          <p:cNvPicPr>
            <a:picLocks noChangeAspect="1"/>
          </p:cNvPicPr>
          <p:nvPr/>
        </p:nvPicPr>
        <p:blipFill>
          <a:blip r:embed="rId3"/>
          <a:stretch>
            <a:fillRect/>
          </a:stretch>
        </p:blipFill>
        <p:spPr>
          <a:xfrm>
            <a:off x="360726" y="6116483"/>
            <a:ext cx="561276" cy="547120"/>
          </a:xfrm>
          <a:prstGeom prst="rect">
            <a:avLst/>
          </a:prstGeom>
        </p:spPr>
      </p:pic>
      <p:sp>
        <p:nvSpPr>
          <p:cNvPr id="5" name="Slide Number Placeholder 4">
            <a:extLst>
              <a:ext uri="{FF2B5EF4-FFF2-40B4-BE49-F238E27FC236}">
                <a16:creationId xmlns:a16="http://schemas.microsoft.com/office/drawing/2014/main" id="{C3092D9A-06E8-4BB5-1B15-C63F9B44455D}"/>
              </a:ext>
            </a:extLst>
          </p:cNvPr>
          <p:cNvSpPr>
            <a:spLocks noGrp="1"/>
          </p:cNvSpPr>
          <p:nvPr>
            <p:ph type="sldNum" sz="quarter" idx="12"/>
          </p:nvPr>
        </p:nvSpPr>
        <p:spPr/>
        <p:txBody>
          <a:bodyPr/>
          <a:lstStyle/>
          <a:p>
            <a:fld id="{A4942799-31AF-4FF8-9D79-C1A3E01FB207}" type="slidenum">
              <a:rPr lang="en-US" noProof="0" smtClean="0"/>
              <a:t>17</a:t>
            </a:fld>
            <a:endParaRPr lang="en-US" noProof="0"/>
          </a:p>
        </p:txBody>
      </p:sp>
      <p:pic>
        <p:nvPicPr>
          <p:cNvPr id="8" name="Content Placeholder 7">
            <a:extLst>
              <a:ext uri="{FF2B5EF4-FFF2-40B4-BE49-F238E27FC236}">
                <a16:creationId xmlns:a16="http://schemas.microsoft.com/office/drawing/2014/main" id="{80A358E1-F9B5-1F78-D959-FC4837575496}"/>
              </a:ext>
            </a:extLst>
          </p:cNvPr>
          <p:cNvPicPr>
            <a:picLocks noGrp="1" noChangeAspect="1"/>
          </p:cNvPicPr>
          <p:nvPr>
            <p:ph sz="half" idx="2"/>
          </p:nvPr>
        </p:nvPicPr>
        <p:blipFill>
          <a:blip r:embed="rId4"/>
          <a:stretch>
            <a:fillRect/>
          </a:stretch>
        </p:blipFill>
        <p:spPr>
          <a:xfrm>
            <a:off x="6632695" y="2221163"/>
            <a:ext cx="4679317" cy="4168880"/>
          </a:xfrm>
        </p:spPr>
      </p:pic>
    </p:spTree>
    <p:extLst>
      <p:ext uri="{BB962C8B-B14F-4D97-AF65-F5344CB8AC3E}">
        <p14:creationId xmlns:p14="http://schemas.microsoft.com/office/powerpoint/2010/main" val="3198091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ppt_x"/>
                                          </p:val>
                                        </p:tav>
                                        <p:tav tm="100000">
                                          <p:val>
                                            <p:strVal val="#ppt_x"/>
                                          </p:val>
                                        </p:tav>
                                      </p:tavLst>
                                    </p:anim>
                                    <p:anim calcmode="lin" valueType="num">
                                      <p:cBhvr additive="base">
                                        <p:cTn id="3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6B58F-1CF7-41B5-BF70-710D7AC7941C}"/>
              </a:ext>
            </a:extLst>
          </p:cNvPr>
          <p:cNvSpPr>
            <a:spLocks noGrp="1"/>
          </p:cNvSpPr>
          <p:nvPr>
            <p:ph type="title"/>
          </p:nvPr>
        </p:nvSpPr>
        <p:spPr/>
        <p:txBody>
          <a:bodyPr/>
          <a:lstStyle/>
          <a:p>
            <a:r>
              <a:rPr lang="en-US" b="1" dirty="0"/>
              <a:t>Future Construction Workforce</a:t>
            </a:r>
          </a:p>
        </p:txBody>
      </p:sp>
      <p:pic>
        <p:nvPicPr>
          <p:cNvPr id="4" name="Picture 3" descr="A red and black logo&#10;&#10;Description automatically generated">
            <a:extLst>
              <a:ext uri="{FF2B5EF4-FFF2-40B4-BE49-F238E27FC236}">
                <a16:creationId xmlns:a16="http://schemas.microsoft.com/office/drawing/2014/main" id="{7CDE0892-A05F-E88F-243A-8BC1308B1372}"/>
              </a:ext>
            </a:extLst>
          </p:cNvPr>
          <p:cNvPicPr>
            <a:picLocks noChangeAspect="1"/>
          </p:cNvPicPr>
          <p:nvPr/>
        </p:nvPicPr>
        <p:blipFill>
          <a:blip r:embed="rId3"/>
          <a:stretch>
            <a:fillRect/>
          </a:stretch>
        </p:blipFill>
        <p:spPr>
          <a:xfrm>
            <a:off x="360726" y="6023296"/>
            <a:ext cx="561276" cy="547120"/>
          </a:xfrm>
          <a:prstGeom prst="rect">
            <a:avLst/>
          </a:prstGeom>
        </p:spPr>
      </p:pic>
      <p:pic>
        <p:nvPicPr>
          <p:cNvPr id="7" name="Content Placeholder 9">
            <a:extLst>
              <a:ext uri="{FF2B5EF4-FFF2-40B4-BE49-F238E27FC236}">
                <a16:creationId xmlns:a16="http://schemas.microsoft.com/office/drawing/2014/main" id="{4A7B4ED4-C3A4-503C-8F9A-FF66A54FF0F8}"/>
              </a:ext>
            </a:extLst>
          </p:cNvPr>
          <p:cNvPicPr>
            <a:picLocks noGrp="1" noChangeAspect="1"/>
          </p:cNvPicPr>
          <p:nvPr>
            <p:ph sz="half" idx="2"/>
          </p:nvPr>
        </p:nvPicPr>
        <p:blipFill>
          <a:blip r:embed="rId4"/>
          <a:stretch>
            <a:fillRect/>
          </a:stretch>
        </p:blipFill>
        <p:spPr>
          <a:xfrm>
            <a:off x="7228114" y="2705620"/>
            <a:ext cx="4277710" cy="3033539"/>
          </a:xfrm>
        </p:spPr>
      </p:pic>
      <p:pic>
        <p:nvPicPr>
          <p:cNvPr id="8" name="Content Placeholder 9">
            <a:extLst>
              <a:ext uri="{FF2B5EF4-FFF2-40B4-BE49-F238E27FC236}">
                <a16:creationId xmlns:a16="http://schemas.microsoft.com/office/drawing/2014/main" id="{842B2AF1-0561-3036-B7CA-63EABDE0DF9D}"/>
              </a:ext>
            </a:extLst>
          </p:cNvPr>
          <p:cNvPicPr>
            <a:picLocks noChangeAspect="1"/>
          </p:cNvPicPr>
          <p:nvPr/>
        </p:nvPicPr>
        <p:blipFill>
          <a:blip r:embed="rId5"/>
          <a:srcRect/>
          <a:stretch/>
        </p:blipFill>
        <p:spPr>
          <a:xfrm>
            <a:off x="922002" y="2705620"/>
            <a:ext cx="5687886" cy="3033539"/>
          </a:xfrm>
          <a:prstGeom prst="rect">
            <a:avLst/>
          </a:prstGeom>
          <a:noFill/>
          <a:ln w="25400">
            <a:gradFill>
              <a:gsLst>
                <a:gs pos="50000">
                  <a:schemeClr val="bg2"/>
                </a:gs>
                <a:gs pos="0">
                  <a:schemeClr val="bg2"/>
                </a:gs>
                <a:gs pos="100000">
                  <a:schemeClr val="accent1"/>
                </a:gs>
              </a:gsLst>
              <a:lin ang="5400000" scaled="1"/>
            </a:gradFill>
          </a:ln>
          <a:effectLst>
            <a:outerShdw blurRad="63500" sx="102000" sy="102000" algn="ctr" rotWithShape="0">
              <a:prstClr val="black">
                <a:alpha val="40000"/>
              </a:prstClr>
            </a:outerShdw>
          </a:effectLst>
        </p:spPr>
      </p:pic>
      <p:sp>
        <p:nvSpPr>
          <p:cNvPr id="3" name="Slide Number Placeholder 2">
            <a:extLst>
              <a:ext uri="{FF2B5EF4-FFF2-40B4-BE49-F238E27FC236}">
                <a16:creationId xmlns:a16="http://schemas.microsoft.com/office/drawing/2014/main" id="{2535A488-CC77-75F4-6405-8A4DA6B9BDED}"/>
              </a:ext>
            </a:extLst>
          </p:cNvPr>
          <p:cNvSpPr>
            <a:spLocks noGrp="1"/>
          </p:cNvSpPr>
          <p:nvPr>
            <p:ph type="sldNum" sz="quarter" idx="12"/>
          </p:nvPr>
        </p:nvSpPr>
        <p:spPr/>
        <p:txBody>
          <a:bodyPr/>
          <a:lstStyle/>
          <a:p>
            <a:fld id="{A4942799-31AF-4FF8-9D79-C1A3E01FB207}" type="slidenum">
              <a:rPr lang="en-US" noProof="0" smtClean="0"/>
              <a:t>18</a:t>
            </a:fld>
            <a:endParaRPr lang="en-US" noProof="0"/>
          </a:p>
        </p:txBody>
      </p:sp>
    </p:spTree>
    <p:extLst>
      <p:ext uri="{BB962C8B-B14F-4D97-AF65-F5344CB8AC3E}">
        <p14:creationId xmlns:p14="http://schemas.microsoft.com/office/powerpoint/2010/main" val="1567670285"/>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308C4-2D08-7388-F586-A7CA6552AE26}"/>
              </a:ext>
            </a:extLst>
          </p:cNvPr>
          <p:cNvSpPr>
            <a:spLocks noGrp="1"/>
          </p:cNvSpPr>
          <p:nvPr>
            <p:ph type="title"/>
          </p:nvPr>
        </p:nvSpPr>
        <p:spPr/>
        <p:txBody>
          <a:bodyPr/>
          <a:lstStyle/>
          <a:p>
            <a:r>
              <a:rPr lang="en-US" dirty="0"/>
              <a:t>Geometry Exercise</a:t>
            </a:r>
          </a:p>
        </p:txBody>
      </p:sp>
      <p:sp>
        <p:nvSpPr>
          <p:cNvPr id="4" name="Content Placeholder 3">
            <a:extLst>
              <a:ext uri="{FF2B5EF4-FFF2-40B4-BE49-F238E27FC236}">
                <a16:creationId xmlns:a16="http://schemas.microsoft.com/office/drawing/2014/main" id="{CE3BEEF0-6741-2C8F-AD7A-10C95D37F390}"/>
              </a:ext>
            </a:extLst>
          </p:cNvPr>
          <p:cNvSpPr>
            <a:spLocks noGrp="1"/>
          </p:cNvSpPr>
          <p:nvPr>
            <p:ph sz="quarter" idx="13"/>
          </p:nvPr>
        </p:nvSpPr>
        <p:spPr/>
        <p:txBody>
          <a:bodyPr>
            <a:normAutofit/>
          </a:bodyPr>
          <a:lstStyle/>
          <a:p>
            <a:r>
              <a:rPr lang="en-US" dirty="0"/>
              <a:t>Solve for quantity.</a:t>
            </a:r>
          </a:p>
          <a:p>
            <a:pPr lvl="1"/>
            <a:r>
              <a:rPr lang="en-US" dirty="0"/>
              <a:t>Overburden volume.</a:t>
            </a:r>
          </a:p>
          <a:p>
            <a:pPr lvl="1"/>
            <a:r>
              <a:rPr lang="en-US" dirty="0"/>
              <a:t>Gravel volume.</a:t>
            </a:r>
          </a:p>
          <a:p>
            <a:r>
              <a:rPr lang="en-US" dirty="0"/>
              <a:t>Solve for quantity.</a:t>
            </a:r>
          </a:p>
          <a:p>
            <a:pPr lvl="1"/>
            <a:r>
              <a:rPr lang="en-US" dirty="0"/>
              <a:t>Overburden to build berm.</a:t>
            </a:r>
          </a:p>
          <a:p>
            <a:pPr lvl="1"/>
            <a:r>
              <a:rPr lang="en-US" dirty="0"/>
              <a:t>Remaining overburden.</a:t>
            </a:r>
          </a:p>
          <a:p>
            <a:pPr marL="0" indent="0">
              <a:buNone/>
            </a:pPr>
            <a:endParaRPr lang="en-US" dirty="0"/>
          </a:p>
        </p:txBody>
      </p:sp>
      <p:sp>
        <p:nvSpPr>
          <p:cNvPr id="5" name="Slide Number Placeholder 4">
            <a:extLst>
              <a:ext uri="{FF2B5EF4-FFF2-40B4-BE49-F238E27FC236}">
                <a16:creationId xmlns:a16="http://schemas.microsoft.com/office/drawing/2014/main" id="{16AB5EDD-CC63-1834-C6F1-21CB338476C1}"/>
              </a:ext>
            </a:extLst>
          </p:cNvPr>
          <p:cNvSpPr>
            <a:spLocks noGrp="1"/>
          </p:cNvSpPr>
          <p:nvPr>
            <p:ph type="sldNum" sz="quarter" idx="16"/>
          </p:nvPr>
        </p:nvSpPr>
        <p:spPr/>
        <p:txBody>
          <a:bodyPr/>
          <a:lstStyle/>
          <a:p>
            <a:fld id="{A4942799-31AF-4FF8-9D79-C1A3E01FB207}" type="slidenum">
              <a:rPr lang="en-US" noProof="0" smtClean="0"/>
              <a:t>19</a:t>
            </a:fld>
            <a:endParaRPr lang="en-US" noProof="0"/>
          </a:p>
        </p:txBody>
      </p:sp>
      <p:sp>
        <p:nvSpPr>
          <p:cNvPr id="3" name="Content Placeholder 3">
            <a:extLst>
              <a:ext uri="{FF2B5EF4-FFF2-40B4-BE49-F238E27FC236}">
                <a16:creationId xmlns:a16="http://schemas.microsoft.com/office/drawing/2014/main" id="{8EF864EC-9018-9595-62F7-B70F63289CC8}"/>
              </a:ext>
            </a:extLst>
          </p:cNvPr>
          <p:cNvSpPr txBox="1">
            <a:spLocks/>
          </p:cNvSpPr>
          <p:nvPr/>
        </p:nvSpPr>
        <p:spPr>
          <a:xfrm>
            <a:off x="451515" y="2023029"/>
            <a:ext cx="5899978" cy="4184134"/>
          </a:xfrm>
          <a:prstGeom prst="rect">
            <a:avLst/>
          </a:prstGeom>
          <a:effectLst/>
        </p:spPr>
        <p:txBody>
          <a:bodyPr vert="horz" lIns="91440" tIns="45720" rIns="91440" bIns="45720" rtlCol="0" anchor="t" anchorCtr="0">
            <a:normAutofit/>
          </a:bodyPr>
          <a:lstStyle>
            <a:lvl1pPr marL="342900" indent="-342900" algn="l" defTabSz="457200" rtl="0" eaLnBrk="1" latinLnBrk="0" hangingPunct="1">
              <a:spcBef>
                <a:spcPct val="20000"/>
              </a:spcBef>
              <a:spcAft>
                <a:spcPts val="600"/>
              </a:spcAft>
              <a:buClr>
                <a:schemeClr val="accent1"/>
              </a:buClr>
              <a:buSzPct val="80000"/>
              <a:buFont typeface="Wingdings 2" charset="2"/>
              <a:buChar char=""/>
              <a:defRPr sz="2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SzPct val="80000"/>
              <a:buFont typeface="Wingdings 2" charset="2"/>
              <a:buChar char=""/>
              <a:defRPr sz="24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SzPct val="80000"/>
              <a:buFont typeface="Wingdings 2" charset="2"/>
              <a:buChar char=""/>
              <a:defRPr sz="20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SzPct val="80000"/>
              <a:buFont typeface="Wingdings 2" charset="2"/>
              <a:buChar char=""/>
              <a:defRPr sz="18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SzPct val="80000"/>
              <a:buFont typeface="Wingdings 2" charset="2"/>
              <a:buChar char=""/>
              <a:defRPr sz="18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a:lstStyle>
          <a:p>
            <a:endParaRPr lang="en-US" dirty="0"/>
          </a:p>
        </p:txBody>
      </p:sp>
      <p:pic>
        <p:nvPicPr>
          <p:cNvPr id="10" name="Picture 9" descr="A red and black logo&#10;&#10;Description automatically generated">
            <a:extLst>
              <a:ext uri="{FF2B5EF4-FFF2-40B4-BE49-F238E27FC236}">
                <a16:creationId xmlns:a16="http://schemas.microsoft.com/office/drawing/2014/main" id="{FFF6D150-C451-B0B6-841D-F825A8F7C29A}"/>
              </a:ext>
            </a:extLst>
          </p:cNvPr>
          <p:cNvPicPr>
            <a:picLocks noChangeAspect="1"/>
          </p:cNvPicPr>
          <p:nvPr/>
        </p:nvPicPr>
        <p:blipFill>
          <a:blip r:embed="rId3"/>
          <a:stretch>
            <a:fillRect/>
          </a:stretch>
        </p:blipFill>
        <p:spPr>
          <a:xfrm>
            <a:off x="360726" y="6116483"/>
            <a:ext cx="561276" cy="547120"/>
          </a:xfrm>
          <a:prstGeom prst="rect">
            <a:avLst/>
          </a:prstGeom>
        </p:spPr>
      </p:pic>
      <p:pic>
        <p:nvPicPr>
          <p:cNvPr id="1026" name="Picture 2" descr="Image result for geometry">
            <a:extLst>
              <a:ext uri="{FF2B5EF4-FFF2-40B4-BE49-F238E27FC236}">
                <a16:creationId xmlns:a16="http://schemas.microsoft.com/office/drawing/2014/main" id="{2D549509-70A7-67BA-5E80-42EDAC8AAB01}"/>
              </a:ext>
            </a:extLst>
          </p:cNvPr>
          <p:cNvPicPr>
            <a:picLocks noGrp="1" noChangeAspect="1" noChangeArrowheads="1"/>
          </p:cNvPicPr>
          <p:nvPr>
            <p:ph sz="half" idx="1"/>
          </p:nvPr>
        </p:nvPicPr>
        <p:blipFill>
          <a:blip r:embed="rId4">
            <a:extLst>
              <a:ext uri="{28A0092B-C50C-407E-A947-70E740481C1C}">
                <a14:useLocalDpi xmlns:a14="http://schemas.microsoft.com/office/drawing/2010/main" val="0"/>
              </a:ext>
            </a:extLst>
          </a:blip>
          <a:srcRect/>
          <a:stretch>
            <a:fillRect/>
          </a:stretch>
        </p:blipFill>
        <p:spPr bwMode="auto">
          <a:xfrm>
            <a:off x="1263770" y="2228282"/>
            <a:ext cx="4275467" cy="4254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0649863"/>
      </p:ext>
    </p:extLst>
  </p:cSld>
  <p:clrMapOvr>
    <a:masterClrMapping/>
  </p:clrMapOvr>
  <p:transition spd="slow">
    <p:push dir="u"/>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Quotable">
  <a:themeElements>
    <a:clrScheme name="Custom 11">
      <a:dk1>
        <a:srgbClr val="000000"/>
      </a:dk1>
      <a:lt1>
        <a:sysClr val="window" lastClr="FFFFFF"/>
      </a:lt1>
      <a:dk2>
        <a:srgbClr val="3F3F3F"/>
      </a:dk2>
      <a:lt2>
        <a:srgbClr val="E7E6E6"/>
      </a:lt2>
      <a:accent1>
        <a:srgbClr val="C00000"/>
      </a:accent1>
      <a:accent2>
        <a:srgbClr val="ED7D31"/>
      </a:accent2>
      <a:accent3>
        <a:srgbClr val="A5A5A5"/>
      </a:accent3>
      <a:accent4>
        <a:srgbClr val="FFC000"/>
      </a:accent4>
      <a:accent5>
        <a:srgbClr val="700000"/>
      </a:accent5>
      <a:accent6>
        <a:srgbClr val="978869"/>
      </a:accent6>
      <a:hlink>
        <a:srgbClr val="FFC000"/>
      </a:hlink>
      <a:folHlink>
        <a:srgbClr val="7F7F7F"/>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Quotable">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tf45182065_win32_fixed" id="{54D1AA8E-AE41-4F75-AFF4-1E55BF728136}" vid="{9097BC2D-75F4-410C-8544-556C30F4ECC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36F7285187E3C4C9FAE08183FC57F5F" ma:contentTypeVersion="3" ma:contentTypeDescription="Create a new document." ma:contentTypeScope="" ma:versionID="0a7616f63f86211f6c74218f0b12f6d5">
  <xsd:schema xmlns:xsd="http://www.w3.org/2001/XMLSchema" xmlns:xs="http://www.w3.org/2001/XMLSchema" xmlns:p="http://schemas.microsoft.com/office/2006/metadata/properties" xmlns:ns2="ebfd3f02-a362-4da2-b305-eb492803dee7" targetNamespace="http://schemas.microsoft.com/office/2006/metadata/properties" ma:root="true" ma:fieldsID="2e20b66248cc7cafc992172ccf228f6e" ns2:_="">
    <xsd:import namespace="ebfd3f02-a362-4da2-b305-eb492803dee7"/>
    <xsd:element name="properties">
      <xsd:complexType>
        <xsd:sequence>
          <xsd:element name="documentManagement">
            <xsd:complexType>
              <xsd:all>
                <xsd:element ref="ns2:MediaServiceMetadata" minOccurs="0"/>
                <xsd:element ref="ns2:MediaServiceFastMetadata"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bfd3f02-a362-4da2-b305-eb492803dee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C8413E5-0484-489B-B293-D8720B6027F2}">
  <ds:schemaRefs>
    <ds:schemaRef ds:uri="http://schemas.microsoft.com/office/2006/metadata/properties"/>
    <ds:schemaRef ds:uri="http://purl.org/dc/dcmitype/"/>
    <ds:schemaRef ds:uri="http://purl.org/dc/terms/"/>
    <ds:schemaRef ds:uri="http://www.w3.org/XML/1998/namespace"/>
    <ds:schemaRef ds:uri="http://schemas.microsoft.com/office/infopath/2007/PartnerControls"/>
    <ds:schemaRef ds:uri="http://schemas.microsoft.com/office/2006/documentManagement/types"/>
    <ds:schemaRef ds:uri="http://schemas.openxmlformats.org/package/2006/metadata/core-properties"/>
    <ds:schemaRef ds:uri="ebfd3f02-a362-4da2-b305-eb492803dee7"/>
    <ds:schemaRef ds:uri="http://purl.org/dc/elements/1.1/"/>
  </ds:schemaRefs>
</ds:datastoreItem>
</file>

<file path=customXml/itemProps2.xml><?xml version="1.0" encoding="utf-8"?>
<ds:datastoreItem xmlns:ds="http://schemas.openxmlformats.org/officeDocument/2006/customXml" ds:itemID="{019B3EA6-E2E1-4B68-B700-9432F9FC79DA}">
  <ds:schemaRefs>
    <ds:schemaRef ds:uri="http://schemas.microsoft.com/sharepoint/v3/contenttype/forms"/>
  </ds:schemaRefs>
</ds:datastoreItem>
</file>

<file path=customXml/itemProps3.xml><?xml version="1.0" encoding="utf-8"?>
<ds:datastoreItem xmlns:ds="http://schemas.openxmlformats.org/officeDocument/2006/customXml" ds:itemID="{BD1C7D12-4B4A-4C61-BE37-1E1FE7BCF8FA}">
  <ds:schemaRefs>
    <ds:schemaRef ds:uri="ebfd3f02-a362-4da2-b305-eb492803dee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Persuasive speech outline </Template>
  <TotalTime>988</TotalTime>
  <Words>1899</Words>
  <Application>Microsoft Office PowerPoint</Application>
  <PresentationFormat>Widescreen</PresentationFormat>
  <Paragraphs>212</Paragraphs>
  <Slides>19</Slides>
  <Notes>18</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Century Gothic</vt:lpstr>
      <vt:lpstr>Wingdings 2</vt:lpstr>
      <vt:lpstr>Quotable</vt:lpstr>
      <vt:lpstr>Alaska Construction: Earthwork</vt:lpstr>
      <vt:lpstr>Heavy Civil Construction</vt:lpstr>
      <vt:lpstr>Opportunities</vt:lpstr>
      <vt:lpstr>Dirty Details </vt:lpstr>
      <vt:lpstr>Bank -&gt; swell -&gt; Loose</vt:lpstr>
      <vt:lpstr>Bank -&gt; shrink -&gt; Compacted</vt:lpstr>
      <vt:lpstr>Soil (dirt) Density</vt:lpstr>
      <vt:lpstr>Volume </vt:lpstr>
      <vt:lpstr>Volume and Weight</vt:lpstr>
      <vt:lpstr>How much do you bench?</vt:lpstr>
      <vt:lpstr>Estimating</vt:lpstr>
      <vt:lpstr>Shop Exercise</vt:lpstr>
      <vt:lpstr>Instructions</vt:lpstr>
      <vt:lpstr>BREAK TO SHOP EXERCISE</vt:lpstr>
      <vt:lpstr>Share Results</vt:lpstr>
      <vt:lpstr>Bank -&gt; swell -&gt; Loose “TRUCK”</vt:lpstr>
      <vt:lpstr>What did we learn?</vt:lpstr>
      <vt:lpstr>Future Construction Workforce</vt:lpstr>
      <vt:lpstr>Geometry Exercise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Education, Training &amp; Workforce Development (ETWD)</dc:title>
  <dc:creator>Traci Maxim-Johnson (AK)</dc:creator>
  <cp:lastModifiedBy>Ruby Oatman</cp:lastModifiedBy>
  <cp:revision>107</cp:revision>
  <cp:lastPrinted>2023-11-02T20:19:18Z</cp:lastPrinted>
  <dcterms:created xsi:type="dcterms:W3CDTF">2023-10-10T19:57:18Z</dcterms:created>
  <dcterms:modified xsi:type="dcterms:W3CDTF">2024-10-13T00:51:29Z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0x010100C36F7285187E3C4C9FAE08183FC57F5F</vt:lpwstr>
  </property>
  <property fmtid="{D5CDD505-2E9C-101B-9397-08002B2CF9AE}" pid="3" name="MSIP_Label_06b95ba9-d50e-4074-b623-0a9711dc916f_Enabled">
    <vt:lpwstr>true</vt:lpwstr>
  </property>
  <property fmtid="{D5CDD505-2E9C-101B-9397-08002B2CF9AE}" pid="4" name="MSIP_Label_06b95ba9-d50e-4074-b623-0a9711dc916f_SetDate">
    <vt:lpwstr>2023-11-22T18:44:59Z</vt:lpwstr>
  </property>
  <property fmtid="{D5CDD505-2E9C-101B-9397-08002B2CF9AE}" pid="5" name="MSIP_Label_06b95ba9-d50e-4074-b623-0a9711dc916f_Method">
    <vt:lpwstr>Standard</vt:lpwstr>
  </property>
  <property fmtid="{D5CDD505-2E9C-101B-9397-08002B2CF9AE}" pid="6" name="MSIP_Label_06b95ba9-d50e-4074-b623-0a9711dc916f_Name">
    <vt:lpwstr>[Public]</vt:lpwstr>
  </property>
  <property fmtid="{D5CDD505-2E9C-101B-9397-08002B2CF9AE}" pid="7" name="MSIP_Label_06b95ba9-d50e-4074-b623-0a9711dc916f_SiteId">
    <vt:lpwstr>be0be093-a2ad-444c-93d9-5626e83beefc</vt:lpwstr>
  </property>
  <property fmtid="{D5CDD505-2E9C-101B-9397-08002B2CF9AE}" pid="8" name="MSIP_Label_06b95ba9-d50e-4074-b623-0a9711dc916f_ActionId">
    <vt:lpwstr>852bfab4-ed9d-4778-bb5b-eeea384bba50</vt:lpwstr>
  </property>
  <property fmtid="{D5CDD505-2E9C-101B-9397-08002B2CF9AE}" pid="9" name="MSIP_Label_06b95ba9-d50e-4074-b623-0a9711dc916f_ContentBits">
    <vt:lpwstr>0</vt:lpwstr>
  </property>
</Properties>
</file>